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8.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9" r:id="rId1"/>
    <p:sldMasterId id="2147483893" r:id="rId2"/>
    <p:sldMasterId id="2147483895" r:id="rId3"/>
    <p:sldMasterId id="2147483905" r:id="rId4"/>
    <p:sldMasterId id="2147483955" r:id="rId5"/>
    <p:sldMasterId id="2147484153" r:id="rId6"/>
    <p:sldMasterId id="2147484323" r:id="rId7"/>
    <p:sldMasterId id="2147484351" r:id="rId8"/>
    <p:sldMasterId id="2147484524" r:id="rId9"/>
  </p:sldMasterIdLst>
  <p:notesMasterIdLst>
    <p:notesMasterId r:id="rId56"/>
  </p:notesMasterIdLst>
  <p:sldIdLst>
    <p:sldId id="277" r:id="rId10"/>
    <p:sldId id="2147474775" r:id="rId11"/>
    <p:sldId id="2147474776" r:id="rId12"/>
    <p:sldId id="2147474781" r:id="rId13"/>
    <p:sldId id="2147474782" r:id="rId14"/>
    <p:sldId id="2147474831" r:id="rId15"/>
    <p:sldId id="278" r:id="rId16"/>
    <p:sldId id="8796" r:id="rId17"/>
    <p:sldId id="2147474784" r:id="rId18"/>
    <p:sldId id="2147474789" r:id="rId19"/>
    <p:sldId id="2147474786" r:id="rId20"/>
    <p:sldId id="2147474787" r:id="rId21"/>
    <p:sldId id="2147474788" r:id="rId22"/>
    <p:sldId id="2147474792" r:id="rId23"/>
    <p:sldId id="2147474829" r:id="rId24"/>
    <p:sldId id="2147474794" r:id="rId25"/>
    <p:sldId id="2147474790" r:id="rId26"/>
    <p:sldId id="2147474772" r:id="rId27"/>
    <p:sldId id="2147474745" r:id="rId28"/>
    <p:sldId id="2147474746" r:id="rId29"/>
    <p:sldId id="2147474798" r:id="rId30"/>
    <p:sldId id="2147474799" r:id="rId31"/>
    <p:sldId id="2147474801" r:id="rId32"/>
    <p:sldId id="2147474805" r:id="rId33"/>
    <p:sldId id="2147474806" r:id="rId34"/>
    <p:sldId id="2147474830" r:id="rId35"/>
    <p:sldId id="2147474832" r:id="rId36"/>
    <p:sldId id="2147474809" r:id="rId37"/>
    <p:sldId id="2147474810" r:id="rId38"/>
    <p:sldId id="2147474811" r:id="rId39"/>
    <p:sldId id="2147474812" r:id="rId40"/>
    <p:sldId id="2147474813" r:id="rId41"/>
    <p:sldId id="2147474814" r:id="rId42"/>
    <p:sldId id="2147474815" r:id="rId43"/>
    <p:sldId id="2147474816" r:id="rId44"/>
    <p:sldId id="2147474773" r:id="rId45"/>
    <p:sldId id="2147474820" r:id="rId46"/>
    <p:sldId id="2147474821" r:id="rId47"/>
    <p:sldId id="2147474822" r:id="rId48"/>
    <p:sldId id="2147474819" r:id="rId49"/>
    <p:sldId id="2147474823" r:id="rId50"/>
    <p:sldId id="2147474824" r:id="rId51"/>
    <p:sldId id="2147474825" r:id="rId52"/>
    <p:sldId id="2147474826" r:id="rId53"/>
    <p:sldId id="2147376654" r:id="rId54"/>
    <p:sldId id="2147474827" r:id="rId55"/>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0066"/>
    <a:srgbClr val="FF0010"/>
    <a:srgbClr val="FF99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412" autoAdjust="0"/>
    <p:restoredTop sz="93792" autoAdjust="0"/>
  </p:normalViewPr>
  <p:slideViewPr>
    <p:cSldViewPr snapToGrid="0" snapToObjects="1">
      <p:cViewPr varScale="1">
        <p:scale>
          <a:sx n="88" d="100"/>
          <a:sy n="88" d="100"/>
        </p:scale>
        <p:origin x="537" y="57"/>
      </p:cViewPr>
      <p:guideLst/>
    </p:cSldViewPr>
  </p:slideViewPr>
  <p:notesTextViewPr>
    <p:cViewPr>
      <p:scale>
        <a:sx n="1" d="1"/>
        <a:sy n="1" d="1"/>
      </p:scale>
      <p:origin x="0" y="0"/>
    </p:cViewPr>
  </p:notesTextViewPr>
  <p:sorterViewPr>
    <p:cViewPr varScale="1">
      <p:scale>
        <a:sx n="100" d="100"/>
        <a:sy n="100" d="100"/>
      </p:scale>
      <p:origin x="0" y="-171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 /><Relationship Id="rId18" Type="http://schemas.openxmlformats.org/officeDocument/2006/relationships/slide" Target="slides/slide9.xml" /><Relationship Id="rId26" Type="http://schemas.openxmlformats.org/officeDocument/2006/relationships/slide" Target="slides/slide17.xml" /><Relationship Id="rId39" Type="http://schemas.openxmlformats.org/officeDocument/2006/relationships/slide" Target="slides/slide30.xml" /><Relationship Id="rId21" Type="http://schemas.openxmlformats.org/officeDocument/2006/relationships/slide" Target="slides/slide12.xml" /><Relationship Id="rId34" Type="http://schemas.openxmlformats.org/officeDocument/2006/relationships/slide" Target="slides/slide25.xml" /><Relationship Id="rId42" Type="http://schemas.openxmlformats.org/officeDocument/2006/relationships/slide" Target="slides/slide33.xml" /><Relationship Id="rId47" Type="http://schemas.openxmlformats.org/officeDocument/2006/relationships/slide" Target="slides/slide38.xml" /><Relationship Id="rId50" Type="http://schemas.openxmlformats.org/officeDocument/2006/relationships/slide" Target="slides/slide41.xml" /><Relationship Id="rId55" Type="http://schemas.openxmlformats.org/officeDocument/2006/relationships/slide" Target="slides/slide46.xml" /><Relationship Id="rId7" Type="http://schemas.openxmlformats.org/officeDocument/2006/relationships/slideMaster" Target="slideMasters/slideMaster7.xml" /><Relationship Id="rId12" Type="http://schemas.openxmlformats.org/officeDocument/2006/relationships/slide" Target="slides/slide3.xml" /><Relationship Id="rId17" Type="http://schemas.openxmlformats.org/officeDocument/2006/relationships/slide" Target="slides/slide8.xml" /><Relationship Id="rId25" Type="http://schemas.openxmlformats.org/officeDocument/2006/relationships/slide" Target="slides/slide16.xml" /><Relationship Id="rId33" Type="http://schemas.openxmlformats.org/officeDocument/2006/relationships/slide" Target="slides/slide24.xml" /><Relationship Id="rId38" Type="http://schemas.openxmlformats.org/officeDocument/2006/relationships/slide" Target="slides/slide29.xml" /><Relationship Id="rId46" Type="http://schemas.openxmlformats.org/officeDocument/2006/relationships/slide" Target="slides/slide37.xml" /><Relationship Id="rId59" Type="http://schemas.openxmlformats.org/officeDocument/2006/relationships/theme" Target="theme/theme1.xml" /><Relationship Id="rId2" Type="http://schemas.openxmlformats.org/officeDocument/2006/relationships/slideMaster" Target="slideMasters/slideMaster2.xml" /><Relationship Id="rId16" Type="http://schemas.openxmlformats.org/officeDocument/2006/relationships/slide" Target="slides/slide7.xml" /><Relationship Id="rId20" Type="http://schemas.openxmlformats.org/officeDocument/2006/relationships/slide" Target="slides/slide11.xml" /><Relationship Id="rId29" Type="http://schemas.openxmlformats.org/officeDocument/2006/relationships/slide" Target="slides/slide20.xml" /><Relationship Id="rId41" Type="http://schemas.openxmlformats.org/officeDocument/2006/relationships/slide" Target="slides/slide32.xml" /><Relationship Id="rId54" Type="http://schemas.openxmlformats.org/officeDocument/2006/relationships/slide" Target="slides/slide45.xml" /><Relationship Id="rId1" Type="http://schemas.openxmlformats.org/officeDocument/2006/relationships/slideMaster" Target="slideMasters/slideMaster1.xml" /><Relationship Id="rId6" Type="http://schemas.openxmlformats.org/officeDocument/2006/relationships/slideMaster" Target="slideMasters/slideMaster6.xml" /><Relationship Id="rId11" Type="http://schemas.openxmlformats.org/officeDocument/2006/relationships/slide" Target="slides/slide2.xml" /><Relationship Id="rId24" Type="http://schemas.openxmlformats.org/officeDocument/2006/relationships/slide" Target="slides/slide15.xml" /><Relationship Id="rId32" Type="http://schemas.openxmlformats.org/officeDocument/2006/relationships/slide" Target="slides/slide23.xml" /><Relationship Id="rId37" Type="http://schemas.openxmlformats.org/officeDocument/2006/relationships/slide" Target="slides/slide28.xml" /><Relationship Id="rId40" Type="http://schemas.openxmlformats.org/officeDocument/2006/relationships/slide" Target="slides/slide31.xml" /><Relationship Id="rId45" Type="http://schemas.openxmlformats.org/officeDocument/2006/relationships/slide" Target="slides/slide36.xml" /><Relationship Id="rId53" Type="http://schemas.openxmlformats.org/officeDocument/2006/relationships/slide" Target="slides/slide44.xml" /><Relationship Id="rId58" Type="http://schemas.openxmlformats.org/officeDocument/2006/relationships/viewProps" Target="viewProps.xml" /><Relationship Id="rId5" Type="http://schemas.openxmlformats.org/officeDocument/2006/relationships/slideMaster" Target="slideMasters/slideMaster5.xml" /><Relationship Id="rId15" Type="http://schemas.openxmlformats.org/officeDocument/2006/relationships/slide" Target="slides/slide6.xml" /><Relationship Id="rId23" Type="http://schemas.openxmlformats.org/officeDocument/2006/relationships/slide" Target="slides/slide14.xml" /><Relationship Id="rId28" Type="http://schemas.openxmlformats.org/officeDocument/2006/relationships/slide" Target="slides/slide19.xml" /><Relationship Id="rId36" Type="http://schemas.openxmlformats.org/officeDocument/2006/relationships/slide" Target="slides/slide27.xml" /><Relationship Id="rId49" Type="http://schemas.openxmlformats.org/officeDocument/2006/relationships/slide" Target="slides/slide40.xml" /><Relationship Id="rId57" Type="http://schemas.openxmlformats.org/officeDocument/2006/relationships/presProps" Target="presProps.xml" /><Relationship Id="rId10" Type="http://schemas.openxmlformats.org/officeDocument/2006/relationships/slide" Target="slides/slide1.xml" /><Relationship Id="rId19" Type="http://schemas.openxmlformats.org/officeDocument/2006/relationships/slide" Target="slides/slide10.xml" /><Relationship Id="rId31" Type="http://schemas.openxmlformats.org/officeDocument/2006/relationships/slide" Target="slides/slide22.xml" /><Relationship Id="rId44" Type="http://schemas.openxmlformats.org/officeDocument/2006/relationships/slide" Target="slides/slide35.xml" /><Relationship Id="rId52" Type="http://schemas.openxmlformats.org/officeDocument/2006/relationships/slide" Target="slides/slide43.xml" /><Relationship Id="rId60" Type="http://schemas.openxmlformats.org/officeDocument/2006/relationships/tableStyles" Target="tableStyles.xml" /><Relationship Id="rId4" Type="http://schemas.openxmlformats.org/officeDocument/2006/relationships/slideMaster" Target="slideMasters/slideMaster4.xml" /><Relationship Id="rId9" Type="http://schemas.openxmlformats.org/officeDocument/2006/relationships/slideMaster" Target="slideMasters/slideMaster9.xml" /><Relationship Id="rId14" Type="http://schemas.openxmlformats.org/officeDocument/2006/relationships/slide" Target="slides/slide5.xml" /><Relationship Id="rId22" Type="http://schemas.openxmlformats.org/officeDocument/2006/relationships/slide" Target="slides/slide13.xml" /><Relationship Id="rId27" Type="http://schemas.openxmlformats.org/officeDocument/2006/relationships/slide" Target="slides/slide18.xml" /><Relationship Id="rId30" Type="http://schemas.openxmlformats.org/officeDocument/2006/relationships/slide" Target="slides/slide21.xml" /><Relationship Id="rId35" Type="http://schemas.openxmlformats.org/officeDocument/2006/relationships/slide" Target="slides/slide26.xml" /><Relationship Id="rId43" Type="http://schemas.openxmlformats.org/officeDocument/2006/relationships/slide" Target="slides/slide34.xml" /><Relationship Id="rId48" Type="http://schemas.openxmlformats.org/officeDocument/2006/relationships/slide" Target="slides/slide39.xml" /><Relationship Id="rId56" Type="http://schemas.openxmlformats.org/officeDocument/2006/relationships/notesMaster" Target="notesMasters/notesMaster1.xml" /><Relationship Id="rId8" Type="http://schemas.openxmlformats.org/officeDocument/2006/relationships/slideMaster" Target="slideMasters/slideMaster8.xml" /><Relationship Id="rId51" Type="http://schemas.openxmlformats.org/officeDocument/2006/relationships/slide" Target="slides/slide42.xml" /><Relationship Id="rId3" Type="http://schemas.openxmlformats.org/officeDocument/2006/relationships/slideMaster" Target="slideMasters/slideMaster3.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114660-8329-944E-A54B-766CF3A9F228}" type="datetimeFigureOut">
              <a:rPr lang="it-IT" smtClean="0"/>
              <a:t>15/05/2026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8992BF-22BE-A24A-A3EF-C1291DA6BEAA}" type="slidenum">
              <a:rPr lang="it-IT" smtClean="0"/>
              <a:t>‹N›</a:t>
            </a:fld>
            <a:endParaRPr lang="it-IT"/>
          </a:p>
        </p:txBody>
      </p:sp>
    </p:spTree>
    <p:extLst>
      <p:ext uri="{BB962C8B-B14F-4D97-AF65-F5344CB8AC3E}">
        <p14:creationId xmlns:p14="http://schemas.microsoft.com/office/powerpoint/2010/main" val="1913050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D33CB-4562-D61A-F403-A695FD3A9B2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4A0E336-1DDB-2CC1-257D-53BA26E46E4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44E637C-BBC3-53D6-BD99-51BFEAEFB17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C6521210-6992-BBD9-5946-D49D803055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992BF-22BE-A24A-A3EF-C1291DA6BEAA}" type="slidenum">
              <a:rPr kumimoji="0" lang="it-IT"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5322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C48A3-9351-3137-C073-A7996D7D7E4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506826C-3AC4-4FC4-904D-CC3E4F85BCB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9E5A676-BF41-6EBD-E84B-59FBF1DBF28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FB438284-B898-DF0C-2AB9-2AF6BBB075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992BF-22BE-A24A-A3EF-C1291DA6BEAA}" type="slidenum">
              <a:rPr kumimoji="0" lang="it-IT"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4049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9B9D9-C755-00CA-4412-E4B89332007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15742F5-8A8C-EF00-9652-CBA39B80843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D2B9071-A5A6-87D4-771C-2E2E0893A89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4C65362-BC28-ADD8-F494-9E47682693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992BF-22BE-A24A-A3EF-C1291DA6BEAA}" type="slidenum">
              <a:rPr kumimoji="0" lang="it-IT"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9839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DC82E-2F1B-B805-90A0-AB69CF9F383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A220420-0263-B214-1BAC-4AB6CDCBC1B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7B5EC47-1A5A-75BA-489C-4CF8A35DB51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668CB6C-C941-4753-0A2A-0C11F22DD0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992BF-22BE-A24A-A3EF-C1291DA6BEAA}" type="slidenum">
              <a:rPr kumimoji="0" lang="it-IT"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2270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AEF75-C141-4B76-554E-6AAF1DC70B3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BA354A2-67A5-A5F1-0954-2235D4D9213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EE8EC4D-9333-8B0C-9352-17E4CA8A766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CD91A1E-5456-5EBC-23BF-AC4B1EAE11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992BF-22BE-A24A-A3EF-C1291DA6BEAA}" type="slidenum">
              <a:rPr kumimoji="0" lang="it-IT"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123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D3472-9D75-730B-442C-8A0757749B6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8AEA851-E19F-50D3-C610-FD3AFBAEADB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B621B31-0C30-365C-328A-BB0C01986E4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ABDC769-8CDC-AC97-A76A-BF02470628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992BF-22BE-A24A-A3EF-C1291DA6BEAA}" type="slidenum">
              <a:rPr kumimoji="0" lang="it-IT"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4930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D3374-EA68-26D3-4507-9D4C2B279C7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C43DE08-465C-5767-4952-9EF14590A3E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40F3CEE-A3BE-546D-94A3-71D8BE13947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E7FE4B7-0805-B187-16AC-0F17AEEB6A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992BF-22BE-A24A-A3EF-C1291DA6BEAA}" type="slidenum">
              <a:rPr kumimoji="0" lang="it-IT"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5043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98992BF-22BE-A24A-A3EF-C1291DA6BEAA}" type="slidenum">
              <a:rPr lang="it-IT" smtClean="0"/>
              <a:t>41</a:t>
            </a:fld>
            <a:endParaRPr lang="it-IT"/>
          </a:p>
        </p:txBody>
      </p:sp>
    </p:spTree>
    <p:extLst>
      <p:ext uri="{BB962C8B-B14F-4D97-AF65-F5344CB8AC3E}">
        <p14:creationId xmlns:p14="http://schemas.microsoft.com/office/powerpoint/2010/main" val="1850115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F5CFF-42EF-F181-63E3-ABCE51A1A0F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F188307-533E-1831-2A2A-BBD0263C0CC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157B12A-98A0-565B-0E35-FE9F267931D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5442540-E56B-5D8E-35AC-D0397B002E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992BF-22BE-A24A-A3EF-C1291DA6BEAA}" type="slidenum">
              <a:rPr kumimoji="0" lang="it-IT"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4432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6824C-CC3E-7539-7303-922427BA9A50}"/>
            </a:ext>
          </a:extLst>
        </p:cNvPr>
        <p:cNvGrpSpPr/>
        <p:nvPr/>
      </p:nvGrpSpPr>
      <p:grpSpPr>
        <a:xfrm>
          <a:off x="0" y="0"/>
          <a:ext cx="0" cy="0"/>
          <a:chOff x="0" y="0"/>
          <a:chExt cx="0" cy="0"/>
        </a:xfrm>
      </p:grpSpPr>
      <p:sp>
        <p:nvSpPr>
          <p:cNvPr id="161794" name="Segnaposto immagine diapositiva 1">
            <a:extLst>
              <a:ext uri="{FF2B5EF4-FFF2-40B4-BE49-F238E27FC236}">
                <a16:creationId xmlns:a16="http://schemas.microsoft.com/office/drawing/2014/main" id="{71021F59-1625-8AE4-7B86-ECBFF3B76ACA}"/>
              </a:ext>
            </a:extLst>
          </p:cNvPr>
          <p:cNvSpPr>
            <a:spLocks noGrp="1" noRot="1" noChangeAspect="1" noTextEdit="1"/>
          </p:cNvSpPr>
          <p:nvPr>
            <p:ph type="sldImg"/>
          </p:nvPr>
        </p:nvSpPr>
        <p:spPr>
          <a:xfrm>
            <a:off x="100013" y="744538"/>
            <a:ext cx="6619875" cy="3724275"/>
          </a:xfrm>
          <a:ln/>
        </p:spPr>
      </p:sp>
      <p:sp>
        <p:nvSpPr>
          <p:cNvPr id="3" name="Segnaposto note 2">
            <a:extLst>
              <a:ext uri="{FF2B5EF4-FFF2-40B4-BE49-F238E27FC236}">
                <a16:creationId xmlns:a16="http://schemas.microsoft.com/office/drawing/2014/main" id="{928A11C6-E5FC-A0FE-77DB-F5FBE68EBCCB}"/>
              </a:ext>
            </a:extLst>
          </p:cNvPr>
          <p:cNvSpPr>
            <a:spLocks noGrp="1"/>
          </p:cNvSpPr>
          <p:nvPr>
            <p:ph type="body" idx="1"/>
          </p:nvPr>
        </p:nvSpPr>
        <p:spPr/>
        <p:txBody>
          <a:bodyPr>
            <a:normAutofit/>
          </a:bodyPr>
          <a:lstStyle/>
          <a:p>
            <a:pPr eaLnBrk="1" hangingPunct="1">
              <a:defRPr/>
            </a:pPr>
            <a:endParaRPr lang="it-IT" dirty="0">
              <a:latin typeface="Arial" pitchFamily="34" charset="0"/>
            </a:endParaRPr>
          </a:p>
          <a:p>
            <a:pPr>
              <a:defRPr/>
            </a:pPr>
            <a:endParaRPr lang="it-IT" dirty="0"/>
          </a:p>
        </p:txBody>
      </p:sp>
      <p:sp>
        <p:nvSpPr>
          <p:cNvPr id="4" name="Segnaposto numero diapositiva 3">
            <a:extLst>
              <a:ext uri="{FF2B5EF4-FFF2-40B4-BE49-F238E27FC236}">
                <a16:creationId xmlns:a16="http://schemas.microsoft.com/office/drawing/2014/main" id="{639CE714-8C74-C338-1BBC-1A8DA55BA8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3FEB2-1034-48F1-8ABC-E69738E7021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2259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DD3BC-50EE-0543-D68B-89D7988AC0B3}"/>
            </a:ext>
          </a:extLst>
        </p:cNvPr>
        <p:cNvGrpSpPr/>
        <p:nvPr/>
      </p:nvGrpSpPr>
      <p:grpSpPr>
        <a:xfrm>
          <a:off x="0" y="0"/>
          <a:ext cx="0" cy="0"/>
          <a:chOff x="0" y="0"/>
          <a:chExt cx="0" cy="0"/>
        </a:xfrm>
      </p:grpSpPr>
      <p:sp>
        <p:nvSpPr>
          <p:cNvPr id="161794" name="Segnaposto immagine diapositiva 1">
            <a:extLst>
              <a:ext uri="{FF2B5EF4-FFF2-40B4-BE49-F238E27FC236}">
                <a16:creationId xmlns:a16="http://schemas.microsoft.com/office/drawing/2014/main" id="{A46BACB1-7762-7699-A669-9EECC51ED27F}"/>
              </a:ext>
            </a:extLst>
          </p:cNvPr>
          <p:cNvSpPr>
            <a:spLocks noGrp="1" noRot="1" noChangeAspect="1" noTextEdit="1"/>
          </p:cNvSpPr>
          <p:nvPr>
            <p:ph type="sldImg"/>
          </p:nvPr>
        </p:nvSpPr>
        <p:spPr>
          <a:xfrm>
            <a:off x="100013" y="744538"/>
            <a:ext cx="6619875" cy="3724275"/>
          </a:xfrm>
          <a:ln/>
        </p:spPr>
      </p:sp>
      <p:sp>
        <p:nvSpPr>
          <p:cNvPr id="3" name="Segnaposto note 2">
            <a:extLst>
              <a:ext uri="{FF2B5EF4-FFF2-40B4-BE49-F238E27FC236}">
                <a16:creationId xmlns:a16="http://schemas.microsoft.com/office/drawing/2014/main" id="{F51384BE-8AAF-7A80-E490-DF72AE2138D3}"/>
              </a:ext>
            </a:extLst>
          </p:cNvPr>
          <p:cNvSpPr>
            <a:spLocks noGrp="1"/>
          </p:cNvSpPr>
          <p:nvPr>
            <p:ph type="body" idx="1"/>
          </p:nvPr>
        </p:nvSpPr>
        <p:spPr/>
        <p:txBody>
          <a:bodyPr>
            <a:normAutofit/>
          </a:bodyPr>
          <a:lstStyle/>
          <a:p>
            <a:pPr eaLnBrk="1" hangingPunct="1">
              <a:defRPr/>
            </a:pPr>
            <a:endParaRPr lang="it-IT" dirty="0">
              <a:latin typeface="Arial" pitchFamily="34" charset="0"/>
            </a:endParaRPr>
          </a:p>
          <a:p>
            <a:pPr>
              <a:defRPr/>
            </a:pPr>
            <a:endParaRPr lang="it-IT" dirty="0"/>
          </a:p>
        </p:txBody>
      </p:sp>
      <p:sp>
        <p:nvSpPr>
          <p:cNvPr id="4" name="Segnaposto numero diapositiva 3">
            <a:extLst>
              <a:ext uri="{FF2B5EF4-FFF2-40B4-BE49-F238E27FC236}">
                <a16:creationId xmlns:a16="http://schemas.microsoft.com/office/drawing/2014/main" id="{EFD0FC2F-74B6-3632-C779-506A7E7625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3FEB2-1034-48F1-8ABC-E69738E7021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7825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0AF58-0691-347B-5F02-ADCF4C4E510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ED27023-6B2E-767C-FAE7-4A6DF3EFE47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EAAEE4E-CFE4-70E0-B5E9-5D7B3AF153C8}"/>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61392A0-DC3F-3662-8DD0-0719305DEB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992BF-22BE-A24A-A3EF-C1291DA6BEAA}" type="slidenum">
              <a:rPr kumimoji="0" lang="it-IT"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4415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egnaposto immagine diapositiva 1"/>
          <p:cNvSpPr>
            <a:spLocks noGrp="1" noRot="1" noChangeAspect="1" noTextEdit="1"/>
          </p:cNvSpPr>
          <p:nvPr>
            <p:ph type="sldImg"/>
          </p:nvPr>
        </p:nvSpPr>
        <p:spPr>
          <a:xfrm>
            <a:off x="100013" y="744538"/>
            <a:ext cx="6619875" cy="3724275"/>
          </a:xfrm>
          <a:ln/>
        </p:spPr>
      </p:sp>
      <p:sp>
        <p:nvSpPr>
          <p:cNvPr id="3" name="Segnaposto note 2"/>
          <p:cNvSpPr>
            <a:spLocks noGrp="1"/>
          </p:cNvSpPr>
          <p:nvPr>
            <p:ph type="body" idx="1"/>
          </p:nvPr>
        </p:nvSpPr>
        <p:spPr/>
        <p:txBody>
          <a:bodyPr>
            <a:normAutofit/>
          </a:bodyPr>
          <a:lstStyle/>
          <a:p>
            <a:pPr eaLnBrk="1" hangingPunct="1">
              <a:defRPr/>
            </a:pPr>
            <a:endParaRPr lang="it-IT" dirty="0">
              <a:latin typeface="Arial" pitchFamily="34" charset="0"/>
            </a:endParaRPr>
          </a:p>
          <a:p>
            <a:pPr>
              <a:defRPr/>
            </a:pP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3FEB2-1034-48F1-8ABC-E69738E7021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4319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57AF7-5B09-DAA3-476E-83BCF38AA98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CF41D7C-F018-D606-526D-1AA0FD8A8A3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8139D06-DBAB-731F-F98E-66F3A63CB99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85448CF-26AC-E190-4968-D466BF1E45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992BF-22BE-A24A-A3EF-C1291DA6BEAA}" type="slidenum">
              <a:rPr kumimoji="0" lang="it-IT"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1837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E951A-AAF3-C01D-4057-FF777BD56EC0}"/>
            </a:ext>
          </a:extLst>
        </p:cNvPr>
        <p:cNvGrpSpPr/>
        <p:nvPr/>
      </p:nvGrpSpPr>
      <p:grpSpPr>
        <a:xfrm>
          <a:off x="0" y="0"/>
          <a:ext cx="0" cy="0"/>
          <a:chOff x="0" y="0"/>
          <a:chExt cx="0" cy="0"/>
        </a:xfrm>
      </p:grpSpPr>
      <p:sp>
        <p:nvSpPr>
          <p:cNvPr id="161794" name="Segnaposto immagine diapositiva 1">
            <a:extLst>
              <a:ext uri="{FF2B5EF4-FFF2-40B4-BE49-F238E27FC236}">
                <a16:creationId xmlns:a16="http://schemas.microsoft.com/office/drawing/2014/main" id="{102984AB-C6CA-A8AB-7366-232AAADD8F4A}"/>
              </a:ext>
            </a:extLst>
          </p:cNvPr>
          <p:cNvSpPr>
            <a:spLocks noGrp="1" noRot="1" noChangeAspect="1" noTextEdit="1"/>
          </p:cNvSpPr>
          <p:nvPr>
            <p:ph type="sldImg"/>
          </p:nvPr>
        </p:nvSpPr>
        <p:spPr>
          <a:xfrm>
            <a:off x="100013" y="744538"/>
            <a:ext cx="6619875" cy="3724275"/>
          </a:xfrm>
          <a:ln/>
        </p:spPr>
      </p:sp>
      <p:sp>
        <p:nvSpPr>
          <p:cNvPr id="3" name="Segnaposto note 2">
            <a:extLst>
              <a:ext uri="{FF2B5EF4-FFF2-40B4-BE49-F238E27FC236}">
                <a16:creationId xmlns:a16="http://schemas.microsoft.com/office/drawing/2014/main" id="{6F9B366B-B0D3-EF94-9CBD-78F1ECAC184F}"/>
              </a:ext>
            </a:extLst>
          </p:cNvPr>
          <p:cNvSpPr>
            <a:spLocks noGrp="1"/>
          </p:cNvSpPr>
          <p:nvPr>
            <p:ph type="body" idx="1"/>
          </p:nvPr>
        </p:nvSpPr>
        <p:spPr/>
        <p:txBody>
          <a:bodyPr>
            <a:normAutofit/>
          </a:bodyPr>
          <a:lstStyle/>
          <a:p>
            <a:pPr eaLnBrk="1" hangingPunct="1">
              <a:defRPr/>
            </a:pPr>
            <a:endParaRPr lang="it-IT" dirty="0">
              <a:latin typeface="Arial" pitchFamily="34" charset="0"/>
            </a:endParaRPr>
          </a:p>
          <a:p>
            <a:pPr>
              <a:defRPr/>
            </a:pPr>
            <a:endParaRPr lang="it-IT" dirty="0"/>
          </a:p>
        </p:txBody>
      </p:sp>
      <p:sp>
        <p:nvSpPr>
          <p:cNvPr id="4" name="Segnaposto numero diapositiva 3">
            <a:extLst>
              <a:ext uri="{FF2B5EF4-FFF2-40B4-BE49-F238E27FC236}">
                <a16:creationId xmlns:a16="http://schemas.microsoft.com/office/drawing/2014/main" id="{59F069D5-44EC-C17C-13A6-0EF45A2B55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3FEB2-1034-48F1-8ABC-E69738E7021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2374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2BF79-4E8F-41F2-53BA-601E4FDFD4D4}"/>
            </a:ext>
          </a:extLst>
        </p:cNvPr>
        <p:cNvGrpSpPr/>
        <p:nvPr/>
      </p:nvGrpSpPr>
      <p:grpSpPr>
        <a:xfrm>
          <a:off x="0" y="0"/>
          <a:ext cx="0" cy="0"/>
          <a:chOff x="0" y="0"/>
          <a:chExt cx="0" cy="0"/>
        </a:xfrm>
      </p:grpSpPr>
      <p:sp>
        <p:nvSpPr>
          <p:cNvPr id="161794" name="Segnaposto immagine diapositiva 1">
            <a:extLst>
              <a:ext uri="{FF2B5EF4-FFF2-40B4-BE49-F238E27FC236}">
                <a16:creationId xmlns:a16="http://schemas.microsoft.com/office/drawing/2014/main" id="{538F25A4-271F-72D2-5095-5BEC4949AC2C}"/>
              </a:ext>
            </a:extLst>
          </p:cNvPr>
          <p:cNvSpPr>
            <a:spLocks noGrp="1" noRot="1" noChangeAspect="1" noTextEdit="1"/>
          </p:cNvSpPr>
          <p:nvPr>
            <p:ph type="sldImg"/>
          </p:nvPr>
        </p:nvSpPr>
        <p:spPr>
          <a:xfrm>
            <a:off x="100013" y="744538"/>
            <a:ext cx="6619875" cy="3724275"/>
          </a:xfrm>
          <a:ln/>
        </p:spPr>
      </p:sp>
      <p:sp>
        <p:nvSpPr>
          <p:cNvPr id="3" name="Segnaposto note 2">
            <a:extLst>
              <a:ext uri="{FF2B5EF4-FFF2-40B4-BE49-F238E27FC236}">
                <a16:creationId xmlns:a16="http://schemas.microsoft.com/office/drawing/2014/main" id="{7FC92234-BA80-C8DA-8712-379E7F6B6C83}"/>
              </a:ext>
            </a:extLst>
          </p:cNvPr>
          <p:cNvSpPr>
            <a:spLocks noGrp="1"/>
          </p:cNvSpPr>
          <p:nvPr>
            <p:ph type="body" idx="1"/>
          </p:nvPr>
        </p:nvSpPr>
        <p:spPr/>
        <p:txBody>
          <a:bodyPr>
            <a:normAutofit/>
          </a:bodyPr>
          <a:lstStyle/>
          <a:p>
            <a:pPr eaLnBrk="1" hangingPunct="1">
              <a:defRPr/>
            </a:pPr>
            <a:endParaRPr lang="it-IT" dirty="0">
              <a:latin typeface="Arial" pitchFamily="34" charset="0"/>
            </a:endParaRPr>
          </a:p>
          <a:p>
            <a:pPr>
              <a:defRPr/>
            </a:pPr>
            <a:endParaRPr lang="it-IT" dirty="0"/>
          </a:p>
        </p:txBody>
      </p:sp>
      <p:sp>
        <p:nvSpPr>
          <p:cNvPr id="4" name="Segnaposto numero diapositiva 3">
            <a:extLst>
              <a:ext uri="{FF2B5EF4-FFF2-40B4-BE49-F238E27FC236}">
                <a16:creationId xmlns:a16="http://schemas.microsoft.com/office/drawing/2014/main" id="{23126075-9293-3C22-B4C5-D93190130F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3FEB2-1034-48F1-8ABC-E69738E7021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5456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F63F9-E333-F527-1937-C91AAEADFDF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12E7647-8EB6-7BCC-F7AA-87748B5EA69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A162DC0-99E7-2012-A90D-29DE8B19D37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0323841-76BA-CD99-BD2A-795962D667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992BF-22BE-A24A-A3EF-C1291DA6BEAA}" type="slidenum">
              <a:rPr kumimoji="0" lang="it-IT"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07707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tiff" /><Relationship Id="rId1" Type="http://schemas.openxmlformats.org/officeDocument/2006/relationships/slideMaster" Target="../slideMasters/slideMaster6.xml" /></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Master" Target="../slideMasters/slideMaster7.xml" /></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Master" Target="../slideMasters/slideMaster7.xml" /></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Master" Target="../slideMasters/slideMaster7.xml" /></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image" Target="../media/image18.png" /><Relationship Id="rId1" Type="http://schemas.openxmlformats.org/officeDocument/2006/relationships/slideMaster" Target="../slideMasters/slideMaster7.xml" /></Relationships>
</file>

<file path=ppt/slideLayouts/_rels/slideLayout117.xml.rels><?xml version="1.0" encoding="UTF-8" standalone="yes"?>
<Relationships xmlns="http://schemas.openxmlformats.org/package/2006/relationships"><Relationship Id="rId3" Type="http://schemas.openxmlformats.org/officeDocument/2006/relationships/hyperlink" Target="mailto:newton@newton.pec.it" TargetMode="External" /><Relationship Id="rId2" Type="http://schemas.openxmlformats.org/officeDocument/2006/relationships/image" Target="../media/image12.jpeg" /><Relationship Id="rId1" Type="http://schemas.openxmlformats.org/officeDocument/2006/relationships/slideMaster" Target="../slideMasters/slideMaster7.xml" /><Relationship Id="rId5" Type="http://schemas.openxmlformats.org/officeDocument/2006/relationships/image" Target="../media/image14.png" /><Relationship Id="rId4" Type="http://schemas.openxmlformats.org/officeDocument/2006/relationships/image" Target="../media/image13.png" /></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Master" Target="../slideMasters/slideMaster7.xml" /></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7.xml" /><Relationship Id="rId2" Type="http://schemas.openxmlformats.org/officeDocument/2006/relationships/tags" Target="../tags/tag2.xml" /><Relationship Id="rId1" Type="http://schemas.openxmlformats.org/officeDocument/2006/relationships/tags" Target="../tags/tag1.xml" /></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Master" Target="../slideMasters/slideMaster8.xml" /></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Master" Target="../slideMasters/slideMaster8.xml" /></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Master" Target="../slideMasters/slideMaster8.xml" /></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image" Target="../media/image18.png" /><Relationship Id="rId1" Type="http://schemas.openxmlformats.org/officeDocument/2006/relationships/slideMaster" Target="../slideMasters/slideMaster8.xml" /></Relationships>
</file>

<file path=ppt/slideLayouts/_rels/slideLayout141.xml.rels><?xml version="1.0" encoding="UTF-8" standalone="yes"?>
<Relationships xmlns="http://schemas.openxmlformats.org/package/2006/relationships"><Relationship Id="rId3" Type="http://schemas.openxmlformats.org/officeDocument/2006/relationships/hyperlink" Target="mailto:newton@pec.newton.it" TargetMode="External" /><Relationship Id="rId2" Type="http://schemas.openxmlformats.org/officeDocument/2006/relationships/image" Target="../media/image12.jpeg" /><Relationship Id="rId1" Type="http://schemas.openxmlformats.org/officeDocument/2006/relationships/slideMaster" Target="../slideMasters/slideMaster8.xml" /><Relationship Id="rId6" Type="http://schemas.openxmlformats.org/officeDocument/2006/relationships/image" Target="../media/image22.gif" /><Relationship Id="rId5" Type="http://schemas.openxmlformats.org/officeDocument/2006/relationships/image" Target="../media/image21.png" /><Relationship Id="rId4" Type="http://schemas.openxmlformats.org/officeDocument/2006/relationships/image" Target="../media/image14.png" /></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8.xml" /></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emf" /><Relationship Id="rId1" Type="http://schemas.openxmlformats.org/officeDocument/2006/relationships/slideMaster" Target="../slideMasters/slideMaster8.xml" /></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Master" Target="../slideMasters/slideMaster5.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Master" Target="../slideMasters/slideMaster5.xml" /></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Master" Target="../slideMasters/slideMaster5.xml" /></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Master" Target="../slideMasters/slideMaster5.xml" /></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Master" Target="../slideMasters/slideMaster5.xml" /></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tiff" /><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Master" Target="../slideMasters/slideMaster5.xml" /></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Master" Target="../slideMasters/slideMaster5.xml" /></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Master" Target="../slideMasters/slideMaster5.xml" /></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jpeg" /><Relationship Id="rId1" Type="http://schemas.openxmlformats.org/officeDocument/2006/relationships/slideMaster" Target="../slideMasters/slideMaster5.xml" /><Relationship Id="rId4" Type="http://schemas.openxmlformats.org/officeDocument/2006/relationships/image" Target="../media/image7.png" /></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Master" Target="../slideMasters/slideMaster5.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4.xml.rels><?xml version="1.0" encoding="UTF-8" standalone="yes"?>
<Relationships xmlns="http://schemas.openxmlformats.org/package/2006/relationships"><Relationship Id="rId3" Type="http://schemas.openxmlformats.org/officeDocument/2006/relationships/hyperlink" Target="mailto:newton@pec.newton.it" TargetMode="External" /><Relationship Id="rId2" Type="http://schemas.openxmlformats.org/officeDocument/2006/relationships/image" Target="../media/image12.jpeg" /><Relationship Id="rId1" Type="http://schemas.openxmlformats.org/officeDocument/2006/relationships/slideMaster" Target="../slideMasters/slideMaster5.xml" /><Relationship Id="rId5" Type="http://schemas.openxmlformats.org/officeDocument/2006/relationships/image" Target="../media/image14.png" /><Relationship Id="rId4" Type="http://schemas.openxmlformats.org/officeDocument/2006/relationships/image" Target="../media/image13.png"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Master" Target="../slideMasters/slideMaster6.xml" /></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Master" Target="../slideMasters/slideMaster6.xml" /></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Master" Target="../slideMasters/slideMaster6.xml" /></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1_Titol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623E94B-C8AB-244F-BDCF-473523275130}"/>
              </a:ext>
            </a:extLst>
          </p:cNvPr>
          <p:cNvSpPr>
            <a:spLocks noGrp="1"/>
          </p:cNvSpPr>
          <p:nvPr>
            <p:ph type="pic" sz="quarter" idx="10"/>
          </p:nvPr>
        </p:nvSpPr>
        <p:spPr>
          <a:xfrm>
            <a:off x="442914" y="706364"/>
            <a:ext cx="4785238" cy="5445271"/>
          </a:xfrm>
          <a:prstGeom prst="rect">
            <a:avLst/>
          </a:prstGeom>
          <a:noFill/>
          <a:effectLst>
            <a:outerShdw blurRad="444500" sx="102000" sy="102000" algn="ctr" rotWithShape="0">
              <a:schemeClr val="tx1">
                <a:alpha val="70000"/>
              </a:schemeClr>
            </a:outerShdw>
          </a:effectLst>
        </p:spPr>
        <p:txBody>
          <a:bodyPr/>
          <a:lstStyle/>
          <a:p>
            <a:endParaRPr lang="en-IT" dirty="0"/>
          </a:p>
        </p:txBody>
      </p:sp>
      <p:sp>
        <p:nvSpPr>
          <p:cNvPr id="10" name="Text Placeholder 9">
            <a:extLst>
              <a:ext uri="{FF2B5EF4-FFF2-40B4-BE49-F238E27FC236}">
                <a16:creationId xmlns:a16="http://schemas.microsoft.com/office/drawing/2014/main" id="{6C76133E-D9B8-3A46-A341-FFD2960C9926}"/>
              </a:ext>
            </a:extLst>
          </p:cNvPr>
          <p:cNvSpPr>
            <a:spLocks noGrp="1"/>
          </p:cNvSpPr>
          <p:nvPr>
            <p:ph type="body" sz="quarter" idx="11" hasCustomPrompt="1"/>
          </p:nvPr>
        </p:nvSpPr>
        <p:spPr>
          <a:xfrm>
            <a:off x="5448300" y="2197894"/>
            <a:ext cx="6300788" cy="2462213"/>
          </a:xfrm>
          <a:prstGeom prst="rect">
            <a:avLst/>
          </a:prstGeom>
        </p:spPr>
        <p:txBody>
          <a:bodyPr wrap="square" lIns="0" tIns="0" rIns="0" bIns="0" anchor="ctr" anchorCtr="0">
            <a:spAutoFit/>
          </a:bodyPr>
          <a:lstStyle>
            <a:lvl1pPr algn="l">
              <a:lnSpc>
                <a:spcPts val="6400"/>
              </a:lnSpc>
              <a:defRPr sz="7200" b="1" i="0">
                <a:latin typeface="Fraktion Sans Black" pitchFamily="2" charset="77"/>
              </a:defRPr>
            </a:lvl1pPr>
          </a:lstStyle>
          <a:p>
            <a:pPr lvl="0"/>
            <a:r>
              <a:rPr lang="en-GB" dirty="0"/>
              <a:t>Click to edit master text style</a:t>
            </a:r>
          </a:p>
        </p:txBody>
      </p:sp>
      <p:pic>
        <p:nvPicPr>
          <p:cNvPr id="5" name="Picture 6" descr="A picture containing text&#10;&#10;Description automatically generated">
            <a:extLst>
              <a:ext uri="{FF2B5EF4-FFF2-40B4-BE49-F238E27FC236}">
                <a16:creationId xmlns:a16="http://schemas.microsoft.com/office/drawing/2014/main" id="{640C2C3E-612E-4E14-8D31-18F0FAB28CA4}"/>
              </a:ext>
            </a:extLst>
          </p:cNvPr>
          <p:cNvPicPr>
            <a:picLocks noChangeAspect="1"/>
          </p:cNvPicPr>
          <p:nvPr userDrawn="1"/>
        </p:nvPicPr>
        <p:blipFill>
          <a:blip r:embed="rId2"/>
          <a:stretch>
            <a:fillRect/>
          </a:stretch>
        </p:blipFill>
        <p:spPr>
          <a:xfrm>
            <a:off x="4950545" y="6266381"/>
            <a:ext cx="2290909" cy="458182"/>
          </a:xfrm>
          <a:prstGeom prst="rect">
            <a:avLst/>
          </a:prstGeom>
        </p:spPr>
      </p:pic>
    </p:spTree>
    <p:extLst>
      <p:ext uri="{BB962C8B-B14F-4D97-AF65-F5344CB8AC3E}">
        <p14:creationId xmlns:p14="http://schemas.microsoft.com/office/powerpoint/2010/main" val="127273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onne - Testo">
    <p:spTree>
      <p:nvGrpSpPr>
        <p:cNvPr id="1" name=""/>
        <p:cNvGrpSpPr/>
        <p:nvPr/>
      </p:nvGrpSpPr>
      <p:grpSpPr>
        <a:xfrm>
          <a:off x="0" y="0"/>
          <a:ext cx="0" cy="0"/>
          <a:chOff x="0" y="0"/>
          <a:chExt cx="0" cy="0"/>
        </a:xfrm>
      </p:grpSpPr>
      <p:sp>
        <p:nvSpPr>
          <p:cNvPr id="14" name="Segnaposto contenuto 2"/>
          <p:cNvSpPr>
            <a:spLocks noGrp="1"/>
          </p:cNvSpPr>
          <p:nvPr>
            <p:ph idx="1" hasCustomPrompt="1"/>
          </p:nvPr>
        </p:nvSpPr>
        <p:spPr>
          <a:xfrm>
            <a:off x="550864" y="1556792"/>
            <a:ext cx="5257799" cy="4608512"/>
          </a:xfrm>
          <a:prstGeom prst="rect">
            <a:avLst/>
          </a:prstGeom>
        </p:spPr>
        <p:txBody>
          <a:bodyPr lIns="0" tIns="0" rIns="0" bIns="0"/>
          <a:lstStyle>
            <a:lvl1pPr marL="265113" indent="-265113">
              <a:buClr>
                <a:srgbClr val="122B54"/>
              </a:buClr>
              <a:buFont typeface="Arial" panose="020B0604020202020204" pitchFamily="34" charset="0"/>
              <a:buChar char="•"/>
              <a:defRPr sz="1200">
                <a:solidFill>
                  <a:srgbClr val="5B6770"/>
                </a:solidFill>
                <a:latin typeface="Arial"/>
                <a:cs typeface="Arial"/>
              </a:defRPr>
            </a:lvl1pPr>
            <a:lvl2pPr marL="536575" indent="-273050">
              <a:buClr>
                <a:srgbClr val="5B6770"/>
              </a:buClr>
              <a:buFont typeface="Arial" panose="020B0604020202020204" pitchFamily="34" charset="0"/>
              <a:buChar char="•"/>
              <a:defRPr sz="1200">
                <a:solidFill>
                  <a:srgbClr val="5B6770"/>
                </a:solidFill>
                <a:latin typeface="Arial"/>
                <a:cs typeface="Arial"/>
              </a:defRPr>
            </a:lvl2pPr>
            <a:lvl3pPr marL="808038" indent="-271463">
              <a:buFont typeface="Arial" panose="020B0604020202020204" pitchFamily="34" charset="0"/>
              <a:buChar char="•"/>
              <a:defRPr sz="1200">
                <a:solidFill>
                  <a:srgbClr val="5B6770"/>
                </a:solidFill>
                <a:latin typeface="Arial"/>
                <a:cs typeface="Arial"/>
              </a:defRPr>
            </a:lvl3pPr>
            <a:lvl4pPr marL="1073150" indent="-265113">
              <a:defRPr sz="1400">
                <a:solidFill>
                  <a:srgbClr val="5B6770"/>
                </a:solidFill>
                <a:latin typeface="Arial"/>
                <a:cs typeface="Arial"/>
              </a:defRPr>
            </a:lvl4pPr>
            <a:lvl5pPr marL="1344613" indent="-271463">
              <a:defRPr sz="1400">
                <a:solidFill>
                  <a:srgbClr val="5B6770"/>
                </a:solidFill>
                <a:latin typeface="Arial"/>
                <a:cs typeface="Arial"/>
              </a:defRPr>
            </a:lvl5pPr>
          </a:lstStyle>
          <a:p>
            <a:pPr lvl="0"/>
            <a:r>
              <a:rPr lang="en-US" dirty="0"/>
              <a:t>Primo </a:t>
            </a:r>
            <a:r>
              <a:rPr lang="en-US" dirty="0" err="1"/>
              <a:t>livello</a:t>
            </a:r>
            <a:endParaRPr lang="en-US" dirty="0"/>
          </a:p>
          <a:p>
            <a:pPr lvl="1"/>
            <a:r>
              <a:rPr lang="en-US" noProof="0" dirty="0"/>
              <a:t>Secondo </a:t>
            </a:r>
            <a:r>
              <a:rPr lang="en-US" noProof="0" dirty="0" err="1"/>
              <a:t>livello</a:t>
            </a:r>
            <a:endParaRPr lang="en-US" noProof="0" dirty="0"/>
          </a:p>
          <a:p>
            <a:pPr lvl="2"/>
            <a:r>
              <a:rPr lang="en-US" noProof="0" dirty="0" err="1"/>
              <a:t>Terzo</a:t>
            </a:r>
            <a:r>
              <a:rPr lang="en-US" noProof="0" dirty="0"/>
              <a:t> </a:t>
            </a:r>
            <a:r>
              <a:rPr lang="en-US" noProof="0" dirty="0" err="1"/>
              <a:t>livello</a:t>
            </a:r>
            <a:endParaRPr lang="en-US" noProof="0" dirty="0"/>
          </a:p>
        </p:txBody>
      </p:sp>
      <p:sp>
        <p:nvSpPr>
          <p:cNvPr id="8" name="Segnaposto contenuto 2">
            <a:extLst>
              <a:ext uri="{FF2B5EF4-FFF2-40B4-BE49-F238E27FC236}">
                <a16:creationId xmlns:a16="http://schemas.microsoft.com/office/drawing/2014/main" id="{DC320C5F-01C2-424A-898F-A2ECDC42A904}"/>
              </a:ext>
            </a:extLst>
          </p:cNvPr>
          <p:cNvSpPr>
            <a:spLocks noGrp="1"/>
          </p:cNvSpPr>
          <p:nvPr>
            <p:ph idx="21" hasCustomPrompt="1"/>
          </p:nvPr>
        </p:nvSpPr>
        <p:spPr>
          <a:xfrm>
            <a:off x="6383338" y="1556792"/>
            <a:ext cx="5257800" cy="4608512"/>
          </a:xfrm>
          <a:prstGeom prst="rect">
            <a:avLst/>
          </a:prstGeom>
        </p:spPr>
        <p:txBody>
          <a:bodyPr lIns="0" tIns="0" rIns="0" bIns="0"/>
          <a:lstStyle>
            <a:lvl1pPr marL="265113" indent="-265113">
              <a:buClr>
                <a:srgbClr val="122B54"/>
              </a:buClr>
              <a:buFont typeface="Arial" panose="020B0604020202020204" pitchFamily="34" charset="0"/>
              <a:buChar char="•"/>
              <a:defRPr sz="1200">
                <a:solidFill>
                  <a:srgbClr val="5B6770"/>
                </a:solidFill>
                <a:latin typeface="Arial"/>
                <a:cs typeface="Arial"/>
              </a:defRPr>
            </a:lvl1pPr>
            <a:lvl2pPr marL="536575" indent="-273050">
              <a:buClr>
                <a:srgbClr val="5B6770"/>
              </a:buClr>
              <a:buFont typeface="Arial" panose="020B0604020202020204" pitchFamily="34" charset="0"/>
              <a:buChar char="-"/>
              <a:defRPr sz="1200">
                <a:solidFill>
                  <a:srgbClr val="5B6770"/>
                </a:solidFill>
                <a:latin typeface="Arial"/>
                <a:cs typeface="Arial"/>
              </a:defRPr>
            </a:lvl2pPr>
            <a:lvl3pPr marL="808038" indent="-271463">
              <a:buFont typeface="Arial" panose="020B0604020202020204" pitchFamily="34" charset="0"/>
              <a:buChar char="•"/>
              <a:defRPr sz="1200">
                <a:solidFill>
                  <a:srgbClr val="5B6770"/>
                </a:solidFill>
                <a:latin typeface="Arial"/>
                <a:cs typeface="Arial"/>
              </a:defRPr>
            </a:lvl3pPr>
            <a:lvl4pPr marL="1073150" indent="-265113">
              <a:defRPr sz="1400">
                <a:solidFill>
                  <a:srgbClr val="5B6770"/>
                </a:solidFill>
                <a:latin typeface="Arial"/>
                <a:cs typeface="Arial"/>
              </a:defRPr>
            </a:lvl4pPr>
            <a:lvl5pPr marL="1344613" indent="-271463">
              <a:defRPr sz="1400">
                <a:solidFill>
                  <a:srgbClr val="5B6770"/>
                </a:solidFill>
                <a:latin typeface="Arial"/>
                <a:cs typeface="Arial"/>
              </a:defRPr>
            </a:lvl5pPr>
          </a:lstStyle>
          <a:p>
            <a:pPr lvl="0"/>
            <a:r>
              <a:rPr lang="en-US" dirty="0"/>
              <a:t>Primo </a:t>
            </a:r>
            <a:r>
              <a:rPr lang="en-US" dirty="0" err="1"/>
              <a:t>livello</a:t>
            </a:r>
            <a:endParaRPr lang="en-US" dirty="0"/>
          </a:p>
          <a:p>
            <a:pPr lvl="1"/>
            <a:r>
              <a:rPr lang="en-US" noProof="0" dirty="0"/>
              <a:t>Secondo </a:t>
            </a:r>
            <a:r>
              <a:rPr lang="en-US" noProof="0" dirty="0" err="1"/>
              <a:t>livello</a:t>
            </a:r>
            <a:endParaRPr lang="en-US" noProof="0" dirty="0"/>
          </a:p>
          <a:p>
            <a:pPr lvl="2"/>
            <a:r>
              <a:rPr lang="en-US" noProof="0" dirty="0" err="1"/>
              <a:t>Terzo</a:t>
            </a:r>
            <a:r>
              <a:rPr lang="en-US" noProof="0" dirty="0"/>
              <a:t> </a:t>
            </a:r>
            <a:r>
              <a:rPr lang="en-US" noProof="0" dirty="0" err="1"/>
              <a:t>livello</a:t>
            </a:r>
            <a:endParaRPr lang="en-US" noProof="0" dirty="0"/>
          </a:p>
        </p:txBody>
      </p:sp>
      <p:sp>
        <p:nvSpPr>
          <p:cNvPr id="13" name="Title 1">
            <a:extLst>
              <a:ext uri="{FF2B5EF4-FFF2-40B4-BE49-F238E27FC236}">
                <a16:creationId xmlns:a16="http://schemas.microsoft.com/office/drawing/2014/main" id="{4F99B35E-3E26-D239-95E3-76D9D1817923}"/>
              </a:ext>
            </a:extLst>
          </p:cNvPr>
          <p:cNvSpPr>
            <a:spLocks noGrp="1"/>
          </p:cNvSpPr>
          <p:nvPr>
            <p:ph type="title" hasCustomPrompt="1"/>
          </p:nvPr>
        </p:nvSpPr>
        <p:spPr>
          <a:xfrm>
            <a:off x="550863" y="476250"/>
            <a:ext cx="11090275" cy="288454"/>
          </a:xfrm>
          <a:prstGeom prst="rect">
            <a:avLst/>
          </a:prstGeom>
        </p:spPr>
        <p:txBody>
          <a:bodyPr lIns="0" tIns="0" rIns="0" bIns="0" anchor="t"/>
          <a:lstStyle>
            <a:lvl1pPr algn="l">
              <a:defRPr sz="2400" b="1" i="0">
                <a:solidFill>
                  <a:srgbClr val="122B54"/>
                </a:solidFill>
                <a:latin typeface="Arial"/>
                <a:cs typeface="Arial"/>
              </a:defRPr>
            </a:lvl1pPr>
          </a:lstStyle>
          <a:p>
            <a:r>
              <a:rPr lang="it-IT" dirty="0"/>
              <a:t>Modifica Titolo</a:t>
            </a:r>
            <a:endParaRPr lang="en-US" dirty="0"/>
          </a:p>
        </p:txBody>
      </p:sp>
      <p:sp>
        <p:nvSpPr>
          <p:cNvPr id="15" name="Segnaposto testo 3">
            <a:extLst>
              <a:ext uri="{FF2B5EF4-FFF2-40B4-BE49-F238E27FC236}">
                <a16:creationId xmlns:a16="http://schemas.microsoft.com/office/drawing/2014/main" id="{B34336DF-321A-2D35-1825-E9739001FA68}"/>
              </a:ext>
            </a:extLst>
          </p:cNvPr>
          <p:cNvSpPr>
            <a:spLocks noGrp="1"/>
          </p:cNvSpPr>
          <p:nvPr>
            <p:ph type="body" sz="half" idx="2" hasCustomPrompt="1"/>
          </p:nvPr>
        </p:nvSpPr>
        <p:spPr>
          <a:xfrm>
            <a:off x="550863" y="1080000"/>
            <a:ext cx="11090275" cy="324000"/>
          </a:xfrm>
          <a:prstGeom prst="rect">
            <a:avLst/>
          </a:prstGeom>
        </p:spPr>
        <p:txBody>
          <a:bodyPr lIns="0" tIns="0" rIns="0" bIns="0" anchor="t"/>
          <a:lstStyle>
            <a:lvl1pPr marL="0" marR="0" indent="0" algn="l" defTabSz="457200" rtl="0" eaLnBrk="0" fontAlgn="base" latinLnBrk="0" hangingPunct="0">
              <a:lnSpc>
                <a:spcPct val="100000"/>
              </a:lnSpc>
              <a:spcBef>
                <a:spcPct val="20000"/>
              </a:spcBef>
              <a:spcAft>
                <a:spcPct val="0"/>
              </a:spcAft>
              <a:buClrTx/>
              <a:buSzTx/>
              <a:buFont typeface="Arial" pitchFamily="34" charset="0"/>
              <a:buNone/>
              <a:tabLst/>
              <a:defRPr sz="1600" b="1">
                <a:solidFill>
                  <a:srgbClr val="122B54"/>
                </a:solidFill>
                <a:latin typeface="Arial"/>
                <a:cs typeface="Arial"/>
              </a:defRPr>
            </a:lvl1pPr>
            <a:lvl2pPr marL="456720" indent="0">
              <a:buNone/>
              <a:defRPr sz="1200"/>
            </a:lvl2pPr>
            <a:lvl3pPr marL="913432" indent="0">
              <a:buNone/>
              <a:defRPr sz="1000"/>
            </a:lvl3pPr>
            <a:lvl4pPr marL="1370147" indent="0">
              <a:buNone/>
              <a:defRPr sz="900"/>
            </a:lvl4pPr>
            <a:lvl5pPr marL="1826862" indent="0">
              <a:buNone/>
              <a:defRPr sz="900"/>
            </a:lvl5pPr>
            <a:lvl6pPr marL="2283579" indent="0">
              <a:buNone/>
              <a:defRPr sz="900"/>
            </a:lvl6pPr>
            <a:lvl7pPr marL="2740294" indent="0">
              <a:buNone/>
              <a:defRPr sz="900"/>
            </a:lvl7pPr>
            <a:lvl8pPr marL="3197010" indent="0">
              <a:buNone/>
              <a:defRPr sz="900"/>
            </a:lvl8pPr>
            <a:lvl9pPr marL="3653726" indent="0">
              <a:buNone/>
              <a:defRPr sz="900"/>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defRPr/>
            </a:pPr>
            <a:r>
              <a:rPr lang="it-IT" dirty="0"/>
              <a:t>Inserisci sottotitolo</a:t>
            </a:r>
            <a:endParaRPr lang="en-US" dirty="0"/>
          </a:p>
        </p:txBody>
      </p:sp>
    </p:spTree>
    <p:extLst>
      <p:ext uri="{BB962C8B-B14F-4D97-AF65-F5344CB8AC3E}">
        <p14:creationId xmlns:p14="http://schemas.microsoft.com/office/powerpoint/2010/main" val="242315437"/>
      </p:ext>
    </p:extLst>
  </p:cSld>
  <p:clrMapOvr>
    <a:masterClrMapping/>
  </p:clrMapOvr>
  <p:extLst>
    <p:ext uri="{DCECCB84-F9BA-43D5-87BE-67443E8EF086}">
      <p15:sldGuideLst xmlns:p15="http://schemas.microsoft.com/office/powerpoint/2012/main">
        <p15:guide id="1" pos="4021">
          <p15:clr>
            <a:srgbClr val="FBAE40"/>
          </p15:clr>
        </p15:guide>
        <p15:guide id="2" pos="365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Vuota">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57400D7-D7E3-4C2A-8D88-099C977B89A4}"/>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sz="2400"/>
          </a:p>
        </p:txBody>
      </p:sp>
    </p:spTree>
    <p:extLst>
      <p:ext uri="{BB962C8B-B14F-4D97-AF65-F5344CB8AC3E}">
        <p14:creationId xmlns:p14="http://schemas.microsoft.com/office/powerpoint/2010/main" val="26390790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Vuota 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2C01C-CC57-406A-8E3D-FC10F9D16046}"/>
              </a:ext>
            </a:extLst>
          </p:cNvPr>
          <p:cNvSpPr>
            <a:spLocks noGrp="1"/>
          </p:cNvSpPr>
          <p:nvPr>
            <p:ph type="title"/>
          </p:nvPr>
        </p:nvSpPr>
        <p:spPr>
          <a:xfrm>
            <a:off x="359999" y="336000"/>
            <a:ext cx="10084196" cy="1009507"/>
          </a:xfrm>
        </p:spPr>
        <p:txBody>
          <a:bodyPr/>
          <a:lstStyle>
            <a:lvl1pPr>
              <a:defRPr sz="3200"/>
            </a:lvl1pPr>
          </a:lstStyle>
          <a:p>
            <a:r>
              <a:rPr lang="it-IT"/>
              <a:t>Fare clic per modificare lo stile del titolo dello schema</a:t>
            </a:r>
          </a:p>
        </p:txBody>
      </p:sp>
      <p:sp>
        <p:nvSpPr>
          <p:cNvPr id="3" name="Segnaposto data 2">
            <a:extLst>
              <a:ext uri="{FF2B5EF4-FFF2-40B4-BE49-F238E27FC236}">
                <a16:creationId xmlns:a16="http://schemas.microsoft.com/office/drawing/2014/main" id="{6E9D36B4-5E53-4AE9-B518-0A1945751101}"/>
              </a:ext>
            </a:extLst>
          </p:cNvPr>
          <p:cNvSpPr>
            <a:spLocks noGrp="1"/>
          </p:cNvSpPr>
          <p:nvPr>
            <p:ph type="dt" sz="half" idx="10"/>
          </p:nvPr>
        </p:nvSpPr>
        <p:spPr/>
        <p:txBody>
          <a:bodyPr/>
          <a:lstStyle/>
          <a:p>
            <a:fld id="{51CBAC19-9AB6-44A4-965C-1EF98F815DC6}" type="datetime1">
              <a:rPr lang="it-IT" smtClean="0"/>
              <a:t>15/05/2026</a:t>
            </a:fld>
            <a:endParaRPr lang="it-IT" dirty="0"/>
          </a:p>
        </p:txBody>
      </p:sp>
      <p:sp>
        <p:nvSpPr>
          <p:cNvPr id="4" name="Segnaposto piè di pagina 3">
            <a:extLst>
              <a:ext uri="{FF2B5EF4-FFF2-40B4-BE49-F238E27FC236}">
                <a16:creationId xmlns:a16="http://schemas.microsoft.com/office/drawing/2014/main" id="{3D077959-ABDF-4CB8-B837-E7387584655A}"/>
              </a:ext>
            </a:extLst>
          </p:cNvPr>
          <p:cNvSpPr>
            <a:spLocks noGrp="1"/>
          </p:cNvSpPr>
          <p:nvPr>
            <p:ph type="ftr" sz="quarter" idx="11"/>
          </p:nvPr>
        </p:nvSpPr>
        <p:spPr/>
        <p:txBody>
          <a:bodyPr/>
          <a:lstStyle/>
          <a:p>
            <a:endParaRPr lang="it-IT"/>
          </a:p>
        </p:txBody>
      </p:sp>
      <p:sp>
        <p:nvSpPr>
          <p:cNvPr id="7" name="Slide Number Placeholder 5">
            <a:extLst>
              <a:ext uri="{FF2B5EF4-FFF2-40B4-BE49-F238E27FC236}">
                <a16:creationId xmlns:a16="http://schemas.microsoft.com/office/drawing/2014/main" id="{B263FF74-1F0E-4F93-803A-45192A81891B}"/>
              </a:ext>
            </a:extLst>
          </p:cNvPr>
          <p:cNvSpPr>
            <a:spLocks noGrp="1"/>
          </p:cNvSpPr>
          <p:nvPr>
            <p:ph type="sldNum" sz="quarter" idx="4"/>
          </p:nvPr>
        </p:nvSpPr>
        <p:spPr>
          <a:xfrm>
            <a:off x="8528624" y="6356351"/>
            <a:ext cx="1591587" cy="365125"/>
          </a:xfrm>
          <a:prstGeom prst="rect">
            <a:avLst/>
          </a:prstGeom>
        </p:spPr>
        <p:txBody>
          <a:bodyPr vert="horz" lIns="91440" tIns="45720" rIns="91440" bIns="45720" rtlCol="0" anchor="ctr"/>
          <a:lstStyle>
            <a:lvl1pPr algn="r">
              <a:defRPr sz="1333">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r>
              <a:rPr lang="it-IT" dirty="0">
                <a:solidFill>
                  <a:schemeClr val="bg2"/>
                </a:solidFill>
              </a:rPr>
              <a:t>| </a:t>
            </a:r>
            <a:fld id="{3A9EA038-8308-1947-8C94-B8013F436973}" type="slidenum">
              <a:rPr lang="it-IT" smtClean="0"/>
              <a:pPr/>
              <a:t>‹N›</a:t>
            </a:fld>
            <a:endParaRPr lang="it-IT" dirty="0"/>
          </a:p>
        </p:txBody>
      </p:sp>
    </p:spTree>
    <p:extLst>
      <p:ext uri="{BB962C8B-B14F-4D97-AF65-F5344CB8AC3E}">
        <p14:creationId xmlns:p14="http://schemas.microsoft.com/office/powerpoint/2010/main" val="6279927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GB" dirty="0"/>
          </a:p>
        </p:txBody>
      </p:sp>
      <p:sp>
        <p:nvSpPr>
          <p:cNvPr id="3" name="Content Placeholder 2"/>
          <p:cNvSpPr>
            <a:spLocks noGrp="1"/>
          </p:cNvSpPr>
          <p:nvPr>
            <p:ph idx="1"/>
          </p:nvPr>
        </p:nvSpPr>
        <p:spPr>
          <a:xfrm>
            <a:off x="719405" y="1124745"/>
            <a:ext cx="10664825" cy="4110147"/>
          </a:xfrm>
        </p:spPr>
        <p:txBody>
          <a:bodyPr/>
          <a:lstStyle>
            <a:lvl1pPr>
              <a:defRPr sz="2667">
                <a:latin typeface="Century Gothic" panose="020B0502020202020204" pitchFamily="34" charset="0"/>
              </a:defRPr>
            </a:lvl1pPr>
            <a:lvl2pPr>
              <a:defRPr sz="2667">
                <a:latin typeface="Century Gothic" panose="020B0502020202020204" pitchFamily="34" charset="0"/>
              </a:defRPr>
            </a:lvl2pPr>
            <a:lvl3pPr>
              <a:defRPr sz="2133">
                <a:latin typeface="Century Gothic" panose="020B0502020202020204" pitchFamily="34" charset="0"/>
              </a:defRPr>
            </a:lvl3pPr>
            <a:lvl4pPr>
              <a:defRPr sz="2133">
                <a:latin typeface="Century Gothic" panose="020B0502020202020204" pitchFamily="34" charset="0"/>
              </a:defRPr>
            </a:lvl4pPr>
            <a:lvl5pPr>
              <a:defRPr sz="2133">
                <a:latin typeface="Century Gothic" panose="020B0502020202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GB" dirty="0"/>
          </a:p>
        </p:txBody>
      </p:sp>
      <p:sp>
        <p:nvSpPr>
          <p:cNvPr id="9" name="Segnaposto numero diapositiva 3"/>
          <p:cNvSpPr txBox="1">
            <a:spLocks/>
          </p:cNvSpPr>
          <p:nvPr userDrawn="1"/>
        </p:nvSpPr>
        <p:spPr>
          <a:xfrm>
            <a:off x="5615949" y="6364999"/>
            <a:ext cx="569753" cy="365125"/>
          </a:xfrm>
          <a:prstGeom prst="rect">
            <a:avLst/>
          </a:prstGeom>
        </p:spPr>
        <p:txBody>
          <a:bodyPr vert="horz" lIns="121920" tIns="60960" rIns="121920" bIns="60960" rtlCol="0" anchor="ctr"/>
          <a:lstStyle>
            <a:defPPr>
              <a:defRPr lang="en-GB"/>
            </a:defPPr>
            <a:lvl1pPr algn="l" defTabSz="449263" rtl="0" fontAlgn="base">
              <a:spcBef>
                <a:spcPct val="0"/>
              </a:spcBef>
              <a:spcAft>
                <a:spcPct val="0"/>
              </a:spcAft>
              <a:defRPr sz="900" b="1" kern="1200">
                <a:solidFill>
                  <a:schemeClr val="bg2">
                    <a:lumMod val="50000"/>
                  </a:schemeClr>
                </a:solidFill>
                <a:latin typeface="Arial" pitchFamily="34" charset="0"/>
                <a:ea typeface="Arial Unicode MS" pitchFamily="34" charset="-128"/>
                <a:cs typeface="Arial Unicode MS" pitchFamily="34" charset="-128"/>
              </a:defRPr>
            </a:lvl1pPr>
            <a:lvl2pPr marL="742950" indent="-285750" algn="l" defTabSz="449263" rtl="0" fontAlgn="base">
              <a:spcBef>
                <a:spcPct val="0"/>
              </a:spcBef>
              <a:spcAft>
                <a:spcPct val="0"/>
              </a:spcAft>
              <a:defRPr sz="2400" kern="1200">
                <a:solidFill>
                  <a:schemeClr val="bg1"/>
                </a:solidFill>
                <a:latin typeface="Arial" pitchFamily="34" charset="0"/>
                <a:ea typeface="Arial Unicode MS" pitchFamily="34" charset="-128"/>
                <a:cs typeface="Arial Unicode MS" pitchFamily="34" charset="-128"/>
              </a:defRPr>
            </a:lvl2pPr>
            <a:lvl3pPr marL="1143000" indent="-228600" algn="l" defTabSz="449263" rtl="0" fontAlgn="base">
              <a:spcBef>
                <a:spcPct val="0"/>
              </a:spcBef>
              <a:spcAft>
                <a:spcPct val="0"/>
              </a:spcAft>
              <a:defRPr sz="2400" kern="1200">
                <a:solidFill>
                  <a:schemeClr val="bg1"/>
                </a:solidFill>
                <a:latin typeface="Arial" pitchFamily="34" charset="0"/>
                <a:ea typeface="Arial Unicode MS" pitchFamily="34" charset="-128"/>
                <a:cs typeface="Arial Unicode MS" pitchFamily="34" charset="-128"/>
              </a:defRPr>
            </a:lvl3pPr>
            <a:lvl4pPr marL="1600200" indent="-228600" algn="l" defTabSz="449263" rtl="0" fontAlgn="base">
              <a:spcBef>
                <a:spcPct val="0"/>
              </a:spcBef>
              <a:spcAft>
                <a:spcPct val="0"/>
              </a:spcAft>
              <a:defRPr sz="2400" kern="1200">
                <a:solidFill>
                  <a:schemeClr val="bg1"/>
                </a:solidFill>
                <a:latin typeface="Arial" pitchFamily="34" charset="0"/>
                <a:ea typeface="Arial Unicode MS" pitchFamily="34" charset="-128"/>
                <a:cs typeface="Arial Unicode MS" pitchFamily="34" charset="-128"/>
              </a:defRPr>
            </a:lvl4pPr>
            <a:lvl5pPr marL="2057400" indent="-228600" algn="l" defTabSz="449263" rtl="0" fontAlgn="base">
              <a:spcBef>
                <a:spcPct val="0"/>
              </a:spcBef>
              <a:spcAft>
                <a:spcPct val="0"/>
              </a:spcAft>
              <a:defRPr sz="2400" kern="1200">
                <a:solidFill>
                  <a:schemeClr val="bg1"/>
                </a:solidFill>
                <a:latin typeface="Arial" pitchFamily="34" charset="0"/>
                <a:ea typeface="Arial Unicode MS" pitchFamily="34" charset="-128"/>
                <a:cs typeface="Arial Unicode MS" pitchFamily="34" charset="-128"/>
              </a:defRPr>
            </a:lvl5pPr>
            <a:lvl6pPr marL="2286000" algn="l" defTabSz="914400" rtl="0" eaLnBrk="1" latinLnBrk="0" hangingPunct="1">
              <a:defRPr sz="2400" kern="1200">
                <a:solidFill>
                  <a:schemeClr val="bg1"/>
                </a:solidFill>
                <a:latin typeface="Arial" pitchFamily="34" charset="0"/>
                <a:ea typeface="Arial Unicode MS" pitchFamily="34" charset="-128"/>
                <a:cs typeface="Arial Unicode MS" pitchFamily="34" charset="-128"/>
              </a:defRPr>
            </a:lvl6pPr>
            <a:lvl7pPr marL="2743200" algn="l" defTabSz="914400" rtl="0" eaLnBrk="1" latinLnBrk="0" hangingPunct="1">
              <a:defRPr sz="2400" kern="1200">
                <a:solidFill>
                  <a:schemeClr val="bg1"/>
                </a:solidFill>
                <a:latin typeface="Arial" pitchFamily="34" charset="0"/>
                <a:ea typeface="Arial Unicode MS" pitchFamily="34" charset="-128"/>
                <a:cs typeface="Arial Unicode MS" pitchFamily="34" charset="-128"/>
              </a:defRPr>
            </a:lvl7pPr>
            <a:lvl8pPr marL="3200400" algn="l" defTabSz="914400" rtl="0" eaLnBrk="1" latinLnBrk="0" hangingPunct="1">
              <a:defRPr sz="2400" kern="1200">
                <a:solidFill>
                  <a:schemeClr val="bg1"/>
                </a:solidFill>
                <a:latin typeface="Arial" pitchFamily="34" charset="0"/>
                <a:ea typeface="Arial Unicode MS" pitchFamily="34" charset="-128"/>
                <a:cs typeface="Arial Unicode MS" pitchFamily="34" charset="-128"/>
              </a:defRPr>
            </a:lvl8pPr>
            <a:lvl9pPr marL="3657600" algn="l" defTabSz="914400" rtl="0" eaLnBrk="1" latinLnBrk="0" hangingPunct="1">
              <a:defRPr sz="2400" kern="1200">
                <a:solidFill>
                  <a:schemeClr val="bg1"/>
                </a:solidFill>
                <a:latin typeface="Arial" pitchFamily="34" charset="0"/>
                <a:ea typeface="Arial Unicode MS" pitchFamily="34" charset="-128"/>
                <a:cs typeface="Arial Unicode MS" pitchFamily="34" charset="-128"/>
              </a:defRPr>
            </a:lvl9pPr>
          </a:lstStyle>
          <a:p>
            <a:fld id="{9AC112CE-D533-4C52-9FD5-4EBD23566513}" type="slidenum">
              <a:rPr lang="it-IT" sz="1200" smtClean="0"/>
              <a:pPr/>
              <a:t>‹N›</a:t>
            </a:fld>
            <a:endParaRPr lang="it-IT" sz="1200"/>
          </a:p>
        </p:txBody>
      </p:sp>
      <p:sp>
        <p:nvSpPr>
          <p:cNvPr id="4" name="Segnaposto data 3">
            <a:extLst>
              <a:ext uri="{FF2B5EF4-FFF2-40B4-BE49-F238E27FC236}">
                <a16:creationId xmlns:a16="http://schemas.microsoft.com/office/drawing/2014/main" id="{C6A1AA3E-48C4-4147-B648-A23675E6297F}"/>
              </a:ext>
            </a:extLst>
          </p:cNvPr>
          <p:cNvSpPr>
            <a:spLocks noGrp="1"/>
          </p:cNvSpPr>
          <p:nvPr>
            <p:ph type="dt" sz="half" idx="10"/>
          </p:nvPr>
        </p:nvSpPr>
        <p:spPr/>
        <p:txBody>
          <a:bodyPr/>
          <a:lstStyle/>
          <a:p>
            <a:fld id="{E2759285-C7B1-4E8B-BC77-D1A0111FCFA6}" type="datetime1">
              <a:rPr lang="it-IT" smtClean="0"/>
              <a:t>15/05/2026</a:t>
            </a:fld>
            <a:endParaRPr lang="it-IT" dirty="0"/>
          </a:p>
        </p:txBody>
      </p:sp>
      <p:sp>
        <p:nvSpPr>
          <p:cNvPr id="6" name="Segnaposto piè di pagina 5">
            <a:extLst>
              <a:ext uri="{FF2B5EF4-FFF2-40B4-BE49-F238E27FC236}">
                <a16:creationId xmlns:a16="http://schemas.microsoft.com/office/drawing/2014/main" id="{FE760B1A-356F-0444-9B18-8DB56F936B0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89FE6B2-01CF-084D-A11E-AD6CCD78E346}"/>
              </a:ext>
            </a:extLst>
          </p:cNvPr>
          <p:cNvSpPr>
            <a:spLocks noGrp="1"/>
          </p:cNvSpPr>
          <p:nvPr>
            <p:ph type="sldNum" sz="quarter" idx="12"/>
          </p:nvPr>
        </p:nvSpPr>
        <p:spPr/>
        <p:txBody>
          <a:bodyPr/>
          <a:lstStyle/>
          <a:p>
            <a:r>
              <a:rPr lang="it-IT">
                <a:solidFill>
                  <a:schemeClr val="bg2"/>
                </a:solidFill>
              </a:rPr>
              <a:t>| </a:t>
            </a:r>
            <a:fld id="{3A9EA038-8308-1947-8C94-B8013F436973}" type="slidenum">
              <a:rPr lang="it-IT" smtClean="0"/>
              <a:pPr/>
              <a:t>‹N›</a:t>
            </a:fld>
            <a:endParaRPr lang="it-IT" dirty="0"/>
          </a:p>
        </p:txBody>
      </p:sp>
    </p:spTree>
    <p:extLst>
      <p:ext uri="{BB962C8B-B14F-4D97-AF65-F5344CB8AC3E}">
        <p14:creationId xmlns:p14="http://schemas.microsoft.com/office/powerpoint/2010/main" val="31114176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White page 01">
    <p:spTree>
      <p:nvGrpSpPr>
        <p:cNvPr id="1" name=""/>
        <p:cNvGrpSpPr/>
        <p:nvPr/>
      </p:nvGrpSpPr>
      <p:grpSpPr>
        <a:xfrm>
          <a:off x="0" y="0"/>
          <a:ext cx="0" cy="0"/>
          <a:chOff x="0" y="0"/>
          <a:chExt cx="0" cy="0"/>
        </a:xfrm>
      </p:grpSpPr>
      <p:sp>
        <p:nvSpPr>
          <p:cNvPr id="28" name="Titolo 8">
            <a:extLst>
              <a:ext uri="{FF2B5EF4-FFF2-40B4-BE49-F238E27FC236}">
                <a16:creationId xmlns:a16="http://schemas.microsoft.com/office/drawing/2014/main" id="{A3BDCE1D-BA32-DD43-8249-B96F50E95436}"/>
              </a:ext>
            </a:extLst>
          </p:cNvPr>
          <p:cNvSpPr>
            <a:spLocks noGrp="1"/>
          </p:cNvSpPr>
          <p:nvPr>
            <p:ph type="title" hasCustomPrompt="1"/>
          </p:nvPr>
        </p:nvSpPr>
        <p:spPr>
          <a:xfrm>
            <a:off x="464916" y="293106"/>
            <a:ext cx="10480459" cy="442285"/>
          </a:xfrm>
          <a:prstGeom prst="rect">
            <a:avLst/>
          </a:prstGeom>
        </p:spPr>
        <p:txBody>
          <a:bodyPr lIns="0" tIns="0" rIns="0" bIns="0"/>
          <a:lstStyle>
            <a:lvl1pPr>
              <a:lnSpc>
                <a:spcPct val="100000"/>
              </a:lnSpc>
              <a:defRPr sz="2600" b="1" i="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it-IT" dirty="0"/>
              <a:t>Title </a:t>
            </a:r>
            <a:r>
              <a:rPr lang="it-IT" dirty="0" err="1"/>
              <a:t>goes</a:t>
            </a:r>
            <a:r>
              <a:rPr lang="it-IT" dirty="0"/>
              <a:t> </a:t>
            </a:r>
            <a:r>
              <a:rPr lang="it-IT" dirty="0" err="1"/>
              <a:t>here</a:t>
            </a:r>
            <a:endParaRPr lang="it-IT" dirty="0"/>
          </a:p>
        </p:txBody>
      </p:sp>
      <p:sp>
        <p:nvSpPr>
          <p:cNvPr id="29" name="Segnaposto testo 16">
            <a:extLst>
              <a:ext uri="{FF2B5EF4-FFF2-40B4-BE49-F238E27FC236}">
                <a16:creationId xmlns:a16="http://schemas.microsoft.com/office/drawing/2014/main" id="{23FA938C-4DC1-844F-B287-8A0764322755}"/>
              </a:ext>
            </a:extLst>
          </p:cNvPr>
          <p:cNvSpPr>
            <a:spLocks noGrp="1"/>
          </p:cNvSpPr>
          <p:nvPr>
            <p:ph type="body" sz="quarter" idx="10" hasCustomPrompt="1"/>
          </p:nvPr>
        </p:nvSpPr>
        <p:spPr>
          <a:xfrm>
            <a:off x="1185491" y="769125"/>
            <a:ext cx="9759900" cy="152545"/>
          </a:xfrm>
          <a:prstGeom prst="rect">
            <a:avLst/>
          </a:prstGeom>
        </p:spPr>
        <p:txBody>
          <a:bodyPr lIns="0" tIns="0" rIns="0" bIns="0"/>
          <a:lstStyle>
            <a:lvl1pPr marL="0" indent="0">
              <a:buFontTx/>
              <a:buNone/>
              <a:defRPr sz="12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err="1"/>
              <a:t>Subtitle</a:t>
            </a:r>
            <a:r>
              <a:rPr lang="it-IT" dirty="0"/>
              <a:t> </a:t>
            </a:r>
            <a:r>
              <a:rPr lang="it-IT" dirty="0" err="1"/>
              <a:t>goes</a:t>
            </a:r>
            <a:r>
              <a:rPr lang="it-IT" dirty="0"/>
              <a:t> </a:t>
            </a:r>
            <a:r>
              <a:rPr lang="it-IT" dirty="0" err="1"/>
              <a:t>here</a:t>
            </a:r>
            <a:endParaRPr lang="it-IT" dirty="0"/>
          </a:p>
        </p:txBody>
      </p:sp>
      <p:sp>
        <p:nvSpPr>
          <p:cNvPr id="71" name="Rectangle 48">
            <a:extLst>
              <a:ext uri="{FF2B5EF4-FFF2-40B4-BE49-F238E27FC236}">
                <a16:creationId xmlns:a16="http://schemas.microsoft.com/office/drawing/2014/main" id="{FFDFCDC7-DCA6-5B41-8797-F1245323BB32}"/>
              </a:ext>
            </a:extLst>
          </p:cNvPr>
          <p:cNvSpPr/>
          <p:nvPr userDrawn="1"/>
        </p:nvSpPr>
        <p:spPr>
          <a:xfrm>
            <a:off x="431907" y="880364"/>
            <a:ext cx="503368" cy="2160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eaLnBrk="1" hangingPunct="1"/>
            <a:endParaRPr lang="it-IT" altLang="it-IT" sz="1351" b="0" i="0" dirty="0">
              <a:solidFill>
                <a:srgbClr val="FFFFFF"/>
              </a:solidFill>
              <a:latin typeface="Open Sans" panose="020B0606030504020204" pitchFamily="34" charset="0"/>
            </a:endParaRPr>
          </a:p>
        </p:txBody>
      </p:sp>
      <p:sp>
        <p:nvSpPr>
          <p:cNvPr id="74" name="TextBox 7">
            <a:extLst>
              <a:ext uri="{FF2B5EF4-FFF2-40B4-BE49-F238E27FC236}">
                <a16:creationId xmlns:a16="http://schemas.microsoft.com/office/drawing/2014/main" id="{0BC93B8F-18D0-A44C-864A-A97FF519DB7E}"/>
              </a:ext>
            </a:extLst>
          </p:cNvPr>
          <p:cNvSpPr txBox="1">
            <a:spLocks noChangeArrowheads="1"/>
          </p:cNvSpPr>
          <p:nvPr userDrawn="1"/>
        </p:nvSpPr>
        <p:spPr bwMode="auto">
          <a:xfrm>
            <a:off x="11529549" y="150765"/>
            <a:ext cx="43075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r" eaLnBrk="1" hangingPunct="1"/>
            <a:fld id="{B41A6086-3CA6-4BB7-B4D1-E3283513A130}" type="slidenum">
              <a:rPr lang="id-ID" altLang="it-IT" sz="800" b="0">
                <a:solidFill>
                  <a:schemeClr val="accent1"/>
                </a:solidFill>
                <a:latin typeface="+mn-lt"/>
                <a:ea typeface="Montserrat Hairline"/>
                <a:cs typeface="Montserrat Hairline"/>
              </a:rPr>
              <a:pPr algn="r" eaLnBrk="1" hangingPunct="1"/>
              <a:t>‹N›</a:t>
            </a:fld>
            <a:r>
              <a:rPr lang="id-ID" altLang="it-IT" sz="800" b="0" dirty="0">
                <a:solidFill>
                  <a:schemeClr val="accent1"/>
                </a:solidFill>
                <a:latin typeface="+mn-lt"/>
                <a:ea typeface="Montserrat Hairline"/>
                <a:cs typeface="Montserrat Hairline"/>
              </a:rPr>
              <a:t>  </a:t>
            </a:r>
          </a:p>
        </p:txBody>
      </p:sp>
      <p:sp>
        <p:nvSpPr>
          <p:cNvPr id="10" name="CasellaDiTesto 9">
            <a:extLst>
              <a:ext uri="{FF2B5EF4-FFF2-40B4-BE49-F238E27FC236}">
                <a16:creationId xmlns:a16="http://schemas.microsoft.com/office/drawing/2014/main" id="{D9FB7618-80E9-C049-9198-C18526E7697C}"/>
              </a:ext>
            </a:extLst>
          </p:cNvPr>
          <p:cNvSpPr txBox="1"/>
          <p:nvPr userDrawn="1"/>
        </p:nvSpPr>
        <p:spPr>
          <a:xfrm>
            <a:off x="463101" y="6541886"/>
            <a:ext cx="10480460" cy="200055"/>
          </a:xfrm>
          <a:prstGeom prst="rect">
            <a:avLst/>
          </a:prstGeom>
          <a:noFill/>
        </p:spPr>
        <p:txBody>
          <a:bodyPr wrap="square" lIns="0" rtlCol="0">
            <a:spAutoFit/>
          </a:bodyPr>
          <a:lstStyle/>
          <a:p>
            <a:pPr marL="0" marR="0" lvl="0" indent="0" algn="l" defTabSz="685366" rtl="0" eaLnBrk="0" fontAlgn="base" latinLnBrk="0" hangingPunct="0">
              <a:lnSpc>
                <a:spcPct val="100000"/>
              </a:lnSpc>
              <a:spcBef>
                <a:spcPct val="0"/>
              </a:spcBef>
              <a:spcAft>
                <a:spcPct val="0"/>
              </a:spcAft>
              <a:buClrTx/>
              <a:buSzTx/>
              <a:buFontTx/>
              <a:buNone/>
              <a:tabLst/>
              <a:defRPr/>
            </a:pPr>
            <a:r>
              <a:rPr kumimoji="0" lang="en" sz="700" b="0" i="1" u="none" strike="noStrike" kern="1200" cap="none" spc="0" normalizeH="0" baseline="0" noProof="0" dirty="0">
                <a:ln>
                  <a:noFill/>
                </a:ln>
                <a:solidFill>
                  <a:srgbClr val="3F3F3F"/>
                </a:solidFill>
                <a:effectLst/>
                <a:uLnTx/>
                <a:uFillTx/>
                <a:latin typeface="Open Sans Semibold"/>
                <a:ea typeface="+mn-ea"/>
                <a:cs typeface="+mn-cs"/>
              </a:rPr>
              <a:t>© </a:t>
            </a:r>
            <a:r>
              <a:rPr kumimoji="0" lang="en" sz="700" b="0" i="1" u="none" strike="noStrike" kern="1200" cap="none" spc="0" normalizeH="0" baseline="0" noProof="0" dirty="0" err="1">
                <a:ln>
                  <a:noFill/>
                </a:ln>
                <a:solidFill>
                  <a:srgbClr val="3F3F3F"/>
                </a:solidFill>
                <a:effectLst/>
                <a:uLnTx/>
                <a:uFillTx/>
                <a:latin typeface="Open Sans Semibold"/>
                <a:ea typeface="+mn-ea"/>
                <a:cs typeface="+mn-cs"/>
              </a:rPr>
              <a:t>illycaffè</a:t>
            </a:r>
            <a:r>
              <a:rPr kumimoji="0" lang="en" sz="700" b="0" i="1" u="none" strike="noStrike" kern="1200" cap="none" spc="0" normalizeH="0" baseline="0" noProof="0" dirty="0">
                <a:ln>
                  <a:noFill/>
                </a:ln>
                <a:solidFill>
                  <a:srgbClr val="3F3F3F"/>
                </a:solidFill>
                <a:effectLst/>
                <a:uLnTx/>
                <a:uFillTx/>
                <a:latin typeface="Open Sans Semibold"/>
                <a:ea typeface="+mn-ea"/>
                <a:cs typeface="+mn-cs"/>
              </a:rPr>
              <a:t> S.p.A. 2019 </a:t>
            </a:r>
            <a:r>
              <a:rPr kumimoji="0" lang="en" sz="700" b="0" i="1"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«This document is confidential and property of </a:t>
            </a:r>
            <a:r>
              <a:rPr kumimoji="0" lang="en" sz="700" b="0" i="1" u="none" strike="noStrike" kern="1200" cap="none" spc="0" normalizeH="0" baseline="0" noProof="0" dirty="0" err="1">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illycaffè</a:t>
            </a:r>
            <a:r>
              <a:rPr kumimoji="0" lang="en" sz="700" b="0" i="1"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 S.p.A. Any full or partial distribution, reproduction and/or duplication is strictly prohibited».</a:t>
            </a:r>
          </a:p>
        </p:txBody>
      </p:sp>
      <p:pic>
        <p:nvPicPr>
          <p:cNvPr id="8" name="Immagine 7">
            <a:extLst>
              <a:ext uri="{FF2B5EF4-FFF2-40B4-BE49-F238E27FC236}">
                <a16:creationId xmlns:a16="http://schemas.microsoft.com/office/drawing/2014/main" id="{1713B510-F32B-1543-8441-695DFE6B3F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05753" y="6239434"/>
            <a:ext cx="1654551" cy="424428"/>
          </a:xfrm>
          <a:prstGeom prst="rect">
            <a:avLst/>
          </a:prstGeom>
        </p:spPr>
      </p:pic>
    </p:spTree>
    <p:extLst>
      <p:ext uri="{BB962C8B-B14F-4D97-AF65-F5344CB8AC3E}">
        <p14:creationId xmlns:p14="http://schemas.microsoft.com/office/powerpoint/2010/main" val="1539155119"/>
      </p:ext>
    </p:extLst>
  </p:cSld>
  <p:clrMapOvr>
    <a:masterClrMapping/>
  </p:clrMapOvr>
  <p:transition spd="slow"/>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VUOTA NERO">
    <p:bg>
      <p:bgPr>
        <a:solidFill>
          <a:srgbClr val="05151A"/>
        </a:solidFill>
        <a:effectLst/>
      </p:bgPr>
    </p:bg>
    <p:spTree>
      <p:nvGrpSpPr>
        <p:cNvPr id="1" name=""/>
        <p:cNvGrpSpPr/>
        <p:nvPr/>
      </p:nvGrpSpPr>
      <p:grpSpPr>
        <a:xfrm>
          <a:off x="0" y="0"/>
          <a:ext cx="0" cy="0"/>
          <a:chOff x="0" y="0"/>
          <a:chExt cx="0" cy="0"/>
        </a:xfrm>
      </p:grpSpPr>
      <p:sp>
        <p:nvSpPr>
          <p:cNvPr id="29" name="TextBox 7">
            <a:extLst>
              <a:ext uri="{FF2B5EF4-FFF2-40B4-BE49-F238E27FC236}">
                <a16:creationId xmlns:a16="http://schemas.microsoft.com/office/drawing/2014/main" id="{AE9FFE32-B76F-5642-9DE3-82DE3310AFF7}"/>
              </a:ext>
            </a:extLst>
          </p:cNvPr>
          <p:cNvSpPr txBox="1">
            <a:spLocks noChangeArrowheads="1"/>
          </p:cNvSpPr>
          <p:nvPr userDrawn="1"/>
        </p:nvSpPr>
        <p:spPr bwMode="auto">
          <a:xfrm>
            <a:off x="3494554" y="6602423"/>
            <a:ext cx="32306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r" eaLnBrk="1" hangingPunct="1"/>
            <a:fld id="{B41A6086-3CA6-4BB7-B4D1-E3283513A130}" type="slidenum">
              <a:rPr lang="id-ID" altLang="it-IT" sz="800" b="1">
                <a:solidFill>
                  <a:schemeClr val="bg1"/>
                </a:solidFill>
                <a:latin typeface="Arial" panose="020B0604020202020204" pitchFamily="34" charset="0"/>
                <a:ea typeface="Montserrat Hairline"/>
                <a:cs typeface="Arial" panose="020B0604020202020204" pitchFamily="34" charset="0"/>
              </a:rPr>
              <a:pPr algn="r" eaLnBrk="1" hangingPunct="1"/>
              <a:t>‹N›</a:t>
            </a:fld>
            <a:r>
              <a:rPr lang="id-ID" altLang="it-IT" sz="675" b="1" dirty="0">
                <a:solidFill>
                  <a:schemeClr val="bg1"/>
                </a:solidFill>
                <a:latin typeface="Arial" panose="020B0604020202020204" pitchFamily="34" charset="0"/>
                <a:ea typeface="Montserrat Hairline"/>
                <a:cs typeface="Arial" panose="020B0604020202020204" pitchFamily="34" charset="0"/>
              </a:rPr>
              <a:t>  </a:t>
            </a:r>
          </a:p>
        </p:txBody>
      </p:sp>
      <p:grpSp>
        <p:nvGrpSpPr>
          <p:cNvPr id="16" name="Gruppo 15">
            <a:extLst>
              <a:ext uri="{FF2B5EF4-FFF2-40B4-BE49-F238E27FC236}">
                <a16:creationId xmlns:a16="http://schemas.microsoft.com/office/drawing/2014/main" id="{9AEF0F4C-B9F9-4A9A-B9B2-28DAB82BBFF6}"/>
              </a:ext>
            </a:extLst>
          </p:cNvPr>
          <p:cNvGrpSpPr/>
          <p:nvPr userDrawn="1"/>
        </p:nvGrpSpPr>
        <p:grpSpPr>
          <a:xfrm>
            <a:off x="682188" y="6537807"/>
            <a:ext cx="1560459" cy="252342"/>
            <a:chOff x="524183" y="6520868"/>
            <a:chExt cx="1716505" cy="337133"/>
          </a:xfrm>
        </p:grpSpPr>
        <p:cxnSp>
          <p:nvCxnSpPr>
            <p:cNvPr id="17" name="Connettore 1 11">
              <a:extLst>
                <a:ext uri="{FF2B5EF4-FFF2-40B4-BE49-F238E27FC236}">
                  <a16:creationId xmlns:a16="http://schemas.microsoft.com/office/drawing/2014/main" id="{D4402591-7C8A-4D53-AD9D-2C370964AE8D}"/>
                </a:ext>
              </a:extLst>
            </p:cNvPr>
            <p:cNvCxnSpPr>
              <a:cxnSpLocks/>
            </p:cNvCxnSpPr>
            <p:nvPr/>
          </p:nvCxnSpPr>
          <p:spPr>
            <a:xfrm rot="10800000">
              <a:off x="1096351" y="6520868"/>
              <a:ext cx="0" cy="337133"/>
            </a:xfrm>
            <a:prstGeom prst="line">
              <a:avLst/>
            </a:prstGeom>
            <a:ln w="381000">
              <a:solidFill>
                <a:srgbClr val="00BCF6"/>
              </a:solidFill>
            </a:ln>
          </p:spPr>
          <p:style>
            <a:lnRef idx="1">
              <a:schemeClr val="accent1"/>
            </a:lnRef>
            <a:fillRef idx="0">
              <a:schemeClr val="accent1"/>
            </a:fillRef>
            <a:effectRef idx="0">
              <a:schemeClr val="accent1"/>
            </a:effectRef>
            <a:fontRef idx="minor">
              <a:schemeClr val="tx1"/>
            </a:fontRef>
          </p:style>
        </p:cxnSp>
        <p:cxnSp>
          <p:nvCxnSpPr>
            <p:cNvPr id="18" name="Connettore 1 12">
              <a:extLst>
                <a:ext uri="{FF2B5EF4-FFF2-40B4-BE49-F238E27FC236}">
                  <a16:creationId xmlns:a16="http://schemas.microsoft.com/office/drawing/2014/main" id="{6474A573-BDE7-46C7-8423-36BF04F45632}"/>
                </a:ext>
              </a:extLst>
            </p:cNvPr>
            <p:cNvCxnSpPr>
              <a:cxnSpLocks/>
            </p:cNvCxnSpPr>
            <p:nvPr/>
          </p:nvCxnSpPr>
          <p:spPr>
            <a:xfrm rot="10800000">
              <a:off x="524183" y="6520868"/>
              <a:ext cx="0" cy="337133"/>
            </a:xfrm>
            <a:prstGeom prst="line">
              <a:avLst/>
            </a:prstGeom>
            <a:ln w="381000">
              <a:solidFill>
                <a:srgbClr val="FEF3D5"/>
              </a:solidFill>
            </a:ln>
          </p:spPr>
          <p:style>
            <a:lnRef idx="1">
              <a:schemeClr val="accent1"/>
            </a:lnRef>
            <a:fillRef idx="0">
              <a:schemeClr val="accent1"/>
            </a:fillRef>
            <a:effectRef idx="0">
              <a:schemeClr val="accent1"/>
            </a:effectRef>
            <a:fontRef idx="minor">
              <a:schemeClr val="tx1"/>
            </a:fontRef>
          </p:style>
        </p:cxnSp>
        <p:cxnSp>
          <p:nvCxnSpPr>
            <p:cNvPr id="19" name="Connettore 1 13">
              <a:extLst>
                <a:ext uri="{FF2B5EF4-FFF2-40B4-BE49-F238E27FC236}">
                  <a16:creationId xmlns:a16="http://schemas.microsoft.com/office/drawing/2014/main" id="{CADDAEBE-BE45-4132-A948-108268D6DF56}"/>
                </a:ext>
              </a:extLst>
            </p:cNvPr>
            <p:cNvCxnSpPr>
              <a:cxnSpLocks/>
            </p:cNvCxnSpPr>
            <p:nvPr/>
          </p:nvCxnSpPr>
          <p:spPr>
            <a:xfrm rot="10800000">
              <a:off x="1668519" y="6520868"/>
              <a:ext cx="0" cy="337133"/>
            </a:xfrm>
            <a:prstGeom prst="line">
              <a:avLst/>
            </a:prstGeom>
            <a:ln w="381000">
              <a:solidFill>
                <a:srgbClr val="D51317"/>
              </a:solidFill>
            </a:ln>
          </p:spPr>
          <p:style>
            <a:lnRef idx="1">
              <a:schemeClr val="accent1"/>
            </a:lnRef>
            <a:fillRef idx="0">
              <a:schemeClr val="accent1"/>
            </a:fillRef>
            <a:effectRef idx="0">
              <a:schemeClr val="accent1"/>
            </a:effectRef>
            <a:fontRef idx="minor">
              <a:schemeClr val="tx1"/>
            </a:fontRef>
          </p:style>
        </p:cxnSp>
        <p:cxnSp>
          <p:nvCxnSpPr>
            <p:cNvPr id="20" name="Connettore 1 14">
              <a:extLst>
                <a:ext uri="{FF2B5EF4-FFF2-40B4-BE49-F238E27FC236}">
                  <a16:creationId xmlns:a16="http://schemas.microsoft.com/office/drawing/2014/main" id="{5EF9E43B-1565-44B3-94BB-FF55C40D1562}"/>
                </a:ext>
              </a:extLst>
            </p:cNvPr>
            <p:cNvCxnSpPr>
              <a:cxnSpLocks/>
            </p:cNvCxnSpPr>
            <p:nvPr/>
          </p:nvCxnSpPr>
          <p:spPr>
            <a:xfrm rot="10800000">
              <a:off x="2240688" y="6520868"/>
              <a:ext cx="0" cy="337133"/>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64121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rgbClr val="FF0010"/>
        </a:solidFill>
        <a:effectLst/>
      </p:bgPr>
    </p:bg>
    <p:spTree>
      <p:nvGrpSpPr>
        <p:cNvPr id="1" name=""/>
        <p:cNvGrpSpPr/>
        <p:nvPr/>
      </p:nvGrpSpPr>
      <p:grpSpPr>
        <a:xfrm>
          <a:off x="0" y="0"/>
          <a:ext cx="0" cy="0"/>
          <a:chOff x="0" y="0"/>
          <a:chExt cx="0" cy="0"/>
        </a:xfrm>
      </p:grpSpPr>
      <p:pic>
        <p:nvPicPr>
          <p:cNvPr id="9" name="Immagine 8" descr="Immagine che contiene testo, clipart&#10;&#10;Descrizione generata automaticamente">
            <a:extLst>
              <a:ext uri="{FF2B5EF4-FFF2-40B4-BE49-F238E27FC236}">
                <a16:creationId xmlns:a16="http://schemas.microsoft.com/office/drawing/2014/main" id="{5DC07C8F-3813-43B0-DC37-F132A24FCA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702" y="867906"/>
            <a:ext cx="1521551" cy="670878"/>
          </a:xfrm>
          <a:prstGeom prst="rect">
            <a:avLst/>
          </a:prstGeom>
        </p:spPr>
      </p:pic>
      <p:sp>
        <p:nvSpPr>
          <p:cNvPr id="10" name="Rettangolo 9">
            <a:extLst>
              <a:ext uri="{FF2B5EF4-FFF2-40B4-BE49-F238E27FC236}">
                <a16:creationId xmlns:a16="http://schemas.microsoft.com/office/drawing/2014/main" id="{ED24082A-E114-F0C6-75C2-8D6AFE45D43B}"/>
              </a:ext>
            </a:extLst>
          </p:cNvPr>
          <p:cNvSpPr/>
          <p:nvPr userDrawn="1"/>
        </p:nvSpPr>
        <p:spPr>
          <a:xfrm rot="11827013">
            <a:off x="9045162" y="2913411"/>
            <a:ext cx="5203642" cy="5203647"/>
          </a:xfrm>
          <a:prstGeom prst="rect">
            <a:avLst/>
          </a:prstGeom>
          <a:solidFill>
            <a:schemeClr val="bg1"/>
          </a:solidFill>
          <a:ln w="8890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dirty="0">
              <a:latin typeface="Arial" panose="020B0604020202020204" pitchFamily="34" charset="0"/>
              <a:cs typeface="Arial" panose="020B0604020202020204" pitchFamily="34" charset="0"/>
            </a:endParaRPr>
          </a:p>
        </p:txBody>
      </p:sp>
      <p:sp>
        <p:nvSpPr>
          <p:cNvPr id="12" name="Titolo 6">
            <a:extLst>
              <a:ext uri="{FF2B5EF4-FFF2-40B4-BE49-F238E27FC236}">
                <a16:creationId xmlns:a16="http://schemas.microsoft.com/office/drawing/2014/main" id="{B4D86C45-1186-EBEB-F496-46D0E67BBC1F}"/>
              </a:ext>
            </a:extLst>
          </p:cNvPr>
          <p:cNvSpPr>
            <a:spLocks noGrp="1"/>
          </p:cNvSpPr>
          <p:nvPr>
            <p:ph type="title" hasCustomPrompt="1"/>
          </p:nvPr>
        </p:nvSpPr>
        <p:spPr>
          <a:xfrm>
            <a:off x="907702" y="3008122"/>
            <a:ext cx="7133640" cy="748245"/>
          </a:xfrm>
        </p:spPr>
        <p:txBody>
          <a:bodyPr anchor="b">
            <a:noAutofit/>
          </a:bodyPr>
          <a:lstStyle>
            <a:lvl1pPr>
              <a:defRPr lang="it-IT" sz="4000" b="1" kern="1200" smtClean="0">
                <a:solidFill>
                  <a:schemeClr val="bg1"/>
                </a:solidFill>
                <a:latin typeface="Arial" panose="020B0604020202020204" pitchFamily="34" charset="0"/>
                <a:ea typeface="Lato Black" charset="0"/>
                <a:cs typeface="Arial" panose="020B0604020202020204" pitchFamily="34" charset="0"/>
              </a:defRPr>
            </a:lvl1pPr>
          </a:lstStyle>
          <a:p>
            <a:r>
              <a:rPr lang="it-IT" dirty="0"/>
              <a:t>Titolo presentazione</a:t>
            </a:r>
          </a:p>
        </p:txBody>
      </p:sp>
      <p:sp>
        <p:nvSpPr>
          <p:cNvPr id="13" name="Segnaposto testo 9">
            <a:extLst>
              <a:ext uri="{FF2B5EF4-FFF2-40B4-BE49-F238E27FC236}">
                <a16:creationId xmlns:a16="http://schemas.microsoft.com/office/drawing/2014/main" id="{72C3CA98-6B2A-A8BD-8777-00AC57388C91}"/>
              </a:ext>
            </a:extLst>
          </p:cNvPr>
          <p:cNvSpPr>
            <a:spLocks noGrp="1"/>
          </p:cNvSpPr>
          <p:nvPr>
            <p:ph type="body" sz="quarter" idx="10" hasCustomPrompt="1"/>
          </p:nvPr>
        </p:nvSpPr>
        <p:spPr>
          <a:xfrm>
            <a:off x="907702" y="3849880"/>
            <a:ext cx="7133641" cy="631825"/>
          </a:xfrm>
        </p:spPr>
        <p:txBody>
          <a:bodyPr>
            <a:noAutofit/>
          </a:bodyPr>
          <a:lstStyle>
            <a:lvl1pPr marL="0" indent="0">
              <a:buNone/>
              <a:defRPr sz="28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800">
                <a:solidFill>
                  <a:schemeClr val="bg1"/>
                </a:solidFill>
                <a:latin typeface="Arial" panose="020B0604020202020204" pitchFamily="34" charset="0"/>
                <a:cs typeface="Arial" panose="020B0604020202020204" pitchFamily="34" charset="0"/>
              </a:defRPr>
            </a:lvl3pPr>
            <a:lvl4pPr>
              <a:defRPr sz="2800">
                <a:solidFill>
                  <a:schemeClr val="bg1"/>
                </a:solidFill>
                <a:latin typeface="Arial" panose="020B0604020202020204" pitchFamily="34" charset="0"/>
                <a:cs typeface="Arial" panose="020B0604020202020204" pitchFamily="34" charset="0"/>
              </a:defRPr>
            </a:lvl4pPr>
            <a:lvl5pPr>
              <a:defRPr sz="2800">
                <a:solidFill>
                  <a:schemeClr val="bg1"/>
                </a:solidFill>
                <a:latin typeface="Arial" panose="020B0604020202020204" pitchFamily="34" charset="0"/>
                <a:cs typeface="Arial" panose="020B0604020202020204" pitchFamily="34" charset="0"/>
              </a:defRPr>
            </a:lvl5pPr>
          </a:lstStyle>
          <a:p>
            <a:pPr lvl="0"/>
            <a:r>
              <a:rPr lang="it-IT" dirty="0"/>
              <a:t>Sottotitolo</a:t>
            </a:r>
          </a:p>
        </p:txBody>
      </p:sp>
      <p:sp>
        <p:nvSpPr>
          <p:cNvPr id="15" name="Segnaposto testo 9">
            <a:extLst>
              <a:ext uri="{FF2B5EF4-FFF2-40B4-BE49-F238E27FC236}">
                <a16:creationId xmlns:a16="http://schemas.microsoft.com/office/drawing/2014/main" id="{BD8B0447-4699-B05B-2197-B23F8F5ABE9A}"/>
              </a:ext>
            </a:extLst>
          </p:cNvPr>
          <p:cNvSpPr>
            <a:spLocks noGrp="1"/>
          </p:cNvSpPr>
          <p:nvPr>
            <p:ph type="body" sz="quarter" idx="11" hasCustomPrompt="1"/>
          </p:nvPr>
        </p:nvSpPr>
        <p:spPr>
          <a:xfrm>
            <a:off x="907702" y="5786885"/>
            <a:ext cx="894205" cy="385316"/>
          </a:xfrm>
        </p:spPr>
        <p:txBody>
          <a:bodyPr>
            <a:noAutofit/>
          </a:bodyPr>
          <a:lstStyle>
            <a:lvl1pPr marL="0" indent="0">
              <a:buNone/>
              <a:defRPr sz="20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800">
                <a:solidFill>
                  <a:schemeClr val="bg1"/>
                </a:solidFill>
                <a:latin typeface="Arial" panose="020B0604020202020204" pitchFamily="34" charset="0"/>
                <a:cs typeface="Arial" panose="020B0604020202020204" pitchFamily="34" charset="0"/>
              </a:defRPr>
            </a:lvl3pPr>
            <a:lvl4pPr>
              <a:defRPr sz="2800">
                <a:solidFill>
                  <a:schemeClr val="bg1"/>
                </a:solidFill>
                <a:latin typeface="Arial" panose="020B0604020202020204" pitchFamily="34" charset="0"/>
                <a:cs typeface="Arial" panose="020B0604020202020204" pitchFamily="34" charset="0"/>
              </a:defRPr>
            </a:lvl4pPr>
            <a:lvl5pPr>
              <a:defRPr sz="2800">
                <a:solidFill>
                  <a:schemeClr val="bg1"/>
                </a:solidFill>
                <a:latin typeface="Arial" panose="020B0604020202020204" pitchFamily="34" charset="0"/>
                <a:cs typeface="Arial" panose="020B0604020202020204" pitchFamily="34" charset="0"/>
              </a:defRPr>
            </a:lvl5pPr>
          </a:lstStyle>
          <a:p>
            <a:pPr lvl="0"/>
            <a:r>
              <a:rPr lang="it-IT" dirty="0"/>
              <a:t>Data</a:t>
            </a:r>
          </a:p>
        </p:txBody>
      </p:sp>
      <p:sp>
        <p:nvSpPr>
          <p:cNvPr id="17" name="Segnaposto immagine 16">
            <a:extLst>
              <a:ext uri="{FF2B5EF4-FFF2-40B4-BE49-F238E27FC236}">
                <a16:creationId xmlns:a16="http://schemas.microsoft.com/office/drawing/2014/main" id="{EA1E1180-D622-2E4C-DE44-435FF10D943A}"/>
              </a:ext>
            </a:extLst>
          </p:cNvPr>
          <p:cNvSpPr>
            <a:spLocks noGrp="1"/>
          </p:cNvSpPr>
          <p:nvPr>
            <p:ph type="pic" sz="quarter" idx="12" hasCustomPrompt="1"/>
          </p:nvPr>
        </p:nvSpPr>
        <p:spPr>
          <a:xfrm>
            <a:off x="9711831" y="5331979"/>
            <a:ext cx="1572469" cy="909813"/>
          </a:xfrm>
        </p:spPr>
        <p:txBody>
          <a:bodyPr>
            <a:normAutofit/>
          </a:bodyPr>
          <a:lstStyle>
            <a:lvl1pPr marL="0" indent="0" algn="ctr">
              <a:buNone/>
              <a:defRPr sz="1400"/>
            </a:lvl1pPr>
          </a:lstStyle>
          <a:p>
            <a:r>
              <a:rPr lang="it-IT" dirty="0"/>
              <a:t>Logo cliente</a:t>
            </a:r>
          </a:p>
        </p:txBody>
      </p:sp>
    </p:spTree>
    <p:extLst>
      <p:ext uri="{BB962C8B-B14F-4D97-AF65-F5344CB8AC3E}">
        <p14:creationId xmlns:p14="http://schemas.microsoft.com/office/powerpoint/2010/main" val="39886807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pertina formazione">
    <p:bg>
      <p:bgPr>
        <a:solidFill>
          <a:srgbClr val="FF0010"/>
        </a:solidFill>
        <a:effectLst/>
      </p:bgPr>
    </p:bg>
    <p:spTree>
      <p:nvGrpSpPr>
        <p:cNvPr id="1" name=""/>
        <p:cNvGrpSpPr/>
        <p:nvPr/>
      </p:nvGrpSpPr>
      <p:grpSpPr>
        <a:xfrm>
          <a:off x="0" y="0"/>
          <a:ext cx="0" cy="0"/>
          <a:chOff x="0" y="0"/>
          <a:chExt cx="0" cy="0"/>
        </a:xfrm>
      </p:grpSpPr>
      <p:pic>
        <p:nvPicPr>
          <p:cNvPr id="9" name="Immagine 8" descr="Immagine che contiene testo, clipart&#10;&#10;Descrizione generata automaticamente">
            <a:extLst>
              <a:ext uri="{FF2B5EF4-FFF2-40B4-BE49-F238E27FC236}">
                <a16:creationId xmlns:a16="http://schemas.microsoft.com/office/drawing/2014/main" id="{5DC07C8F-3813-43B0-DC37-F132A24FCA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702" y="867906"/>
            <a:ext cx="1521551" cy="670878"/>
          </a:xfrm>
          <a:prstGeom prst="rect">
            <a:avLst/>
          </a:prstGeom>
        </p:spPr>
      </p:pic>
      <p:sp>
        <p:nvSpPr>
          <p:cNvPr id="10" name="Rettangolo 9">
            <a:extLst>
              <a:ext uri="{FF2B5EF4-FFF2-40B4-BE49-F238E27FC236}">
                <a16:creationId xmlns:a16="http://schemas.microsoft.com/office/drawing/2014/main" id="{ED24082A-E114-F0C6-75C2-8D6AFE45D43B}"/>
              </a:ext>
            </a:extLst>
          </p:cNvPr>
          <p:cNvSpPr/>
          <p:nvPr userDrawn="1"/>
        </p:nvSpPr>
        <p:spPr>
          <a:xfrm rot="11827013">
            <a:off x="9045162" y="2913411"/>
            <a:ext cx="5203642" cy="5203647"/>
          </a:xfrm>
          <a:prstGeom prst="rect">
            <a:avLst/>
          </a:prstGeom>
          <a:solidFill>
            <a:schemeClr val="bg1"/>
          </a:solidFill>
          <a:ln w="8890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dirty="0">
              <a:latin typeface="Arial" panose="020B0604020202020204" pitchFamily="34" charset="0"/>
              <a:cs typeface="Arial" panose="020B0604020202020204" pitchFamily="34" charset="0"/>
            </a:endParaRPr>
          </a:p>
        </p:txBody>
      </p:sp>
      <p:sp>
        <p:nvSpPr>
          <p:cNvPr id="12" name="Titolo 6">
            <a:extLst>
              <a:ext uri="{FF2B5EF4-FFF2-40B4-BE49-F238E27FC236}">
                <a16:creationId xmlns:a16="http://schemas.microsoft.com/office/drawing/2014/main" id="{B4D86C45-1186-EBEB-F496-46D0E67BBC1F}"/>
              </a:ext>
            </a:extLst>
          </p:cNvPr>
          <p:cNvSpPr>
            <a:spLocks noGrp="1"/>
          </p:cNvSpPr>
          <p:nvPr>
            <p:ph type="title" hasCustomPrompt="1"/>
          </p:nvPr>
        </p:nvSpPr>
        <p:spPr>
          <a:xfrm>
            <a:off x="907702" y="2262882"/>
            <a:ext cx="7133640" cy="748245"/>
          </a:xfrm>
        </p:spPr>
        <p:txBody>
          <a:bodyPr anchor="b">
            <a:noAutofit/>
          </a:bodyPr>
          <a:lstStyle>
            <a:lvl1pPr>
              <a:defRPr lang="it-IT" sz="4000" b="1" kern="1200" smtClean="0">
                <a:solidFill>
                  <a:schemeClr val="bg1"/>
                </a:solidFill>
                <a:latin typeface="Arial" panose="020B0604020202020204" pitchFamily="34" charset="0"/>
                <a:ea typeface="Lato Black" charset="0"/>
                <a:cs typeface="Arial" panose="020B0604020202020204" pitchFamily="34" charset="0"/>
              </a:defRPr>
            </a:lvl1pPr>
          </a:lstStyle>
          <a:p>
            <a:r>
              <a:rPr lang="it-IT" dirty="0"/>
              <a:t>Titolo presentazione</a:t>
            </a:r>
          </a:p>
        </p:txBody>
      </p:sp>
      <p:sp>
        <p:nvSpPr>
          <p:cNvPr id="13" name="Segnaposto testo 9">
            <a:extLst>
              <a:ext uri="{FF2B5EF4-FFF2-40B4-BE49-F238E27FC236}">
                <a16:creationId xmlns:a16="http://schemas.microsoft.com/office/drawing/2014/main" id="{72C3CA98-6B2A-A8BD-8777-00AC57388C91}"/>
              </a:ext>
            </a:extLst>
          </p:cNvPr>
          <p:cNvSpPr>
            <a:spLocks noGrp="1"/>
          </p:cNvSpPr>
          <p:nvPr>
            <p:ph type="body" sz="quarter" idx="10" hasCustomPrompt="1"/>
          </p:nvPr>
        </p:nvSpPr>
        <p:spPr>
          <a:xfrm>
            <a:off x="907702" y="3104640"/>
            <a:ext cx="7133641" cy="631825"/>
          </a:xfrm>
        </p:spPr>
        <p:txBody>
          <a:bodyPr>
            <a:noAutofit/>
          </a:bodyPr>
          <a:lstStyle>
            <a:lvl1pPr marL="0" indent="0">
              <a:buNone/>
              <a:defRPr sz="28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800">
                <a:solidFill>
                  <a:schemeClr val="bg1"/>
                </a:solidFill>
                <a:latin typeface="Arial" panose="020B0604020202020204" pitchFamily="34" charset="0"/>
                <a:cs typeface="Arial" panose="020B0604020202020204" pitchFamily="34" charset="0"/>
              </a:defRPr>
            </a:lvl3pPr>
            <a:lvl4pPr>
              <a:defRPr sz="2800">
                <a:solidFill>
                  <a:schemeClr val="bg1"/>
                </a:solidFill>
                <a:latin typeface="Arial" panose="020B0604020202020204" pitchFamily="34" charset="0"/>
                <a:cs typeface="Arial" panose="020B0604020202020204" pitchFamily="34" charset="0"/>
              </a:defRPr>
            </a:lvl4pPr>
            <a:lvl5pPr>
              <a:defRPr sz="2800">
                <a:solidFill>
                  <a:schemeClr val="bg1"/>
                </a:solidFill>
                <a:latin typeface="Arial" panose="020B0604020202020204" pitchFamily="34" charset="0"/>
                <a:cs typeface="Arial" panose="020B0604020202020204" pitchFamily="34" charset="0"/>
              </a:defRPr>
            </a:lvl5pPr>
          </a:lstStyle>
          <a:p>
            <a:pPr lvl="0"/>
            <a:r>
              <a:rPr lang="it-IT" dirty="0"/>
              <a:t>Sottotitolo</a:t>
            </a:r>
          </a:p>
        </p:txBody>
      </p:sp>
      <p:sp>
        <p:nvSpPr>
          <p:cNvPr id="15" name="Segnaposto testo 9">
            <a:extLst>
              <a:ext uri="{FF2B5EF4-FFF2-40B4-BE49-F238E27FC236}">
                <a16:creationId xmlns:a16="http://schemas.microsoft.com/office/drawing/2014/main" id="{BD8B0447-4699-B05B-2197-B23F8F5ABE9A}"/>
              </a:ext>
            </a:extLst>
          </p:cNvPr>
          <p:cNvSpPr>
            <a:spLocks noGrp="1"/>
          </p:cNvSpPr>
          <p:nvPr>
            <p:ph type="body" sz="quarter" idx="11" hasCustomPrompt="1"/>
          </p:nvPr>
        </p:nvSpPr>
        <p:spPr>
          <a:xfrm>
            <a:off x="907702" y="5786885"/>
            <a:ext cx="2384139" cy="385316"/>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800">
                <a:solidFill>
                  <a:schemeClr val="bg1"/>
                </a:solidFill>
                <a:latin typeface="Arial" panose="020B0604020202020204" pitchFamily="34" charset="0"/>
                <a:cs typeface="Arial" panose="020B0604020202020204" pitchFamily="34" charset="0"/>
              </a:defRPr>
            </a:lvl3pPr>
            <a:lvl4pPr>
              <a:defRPr sz="2800">
                <a:solidFill>
                  <a:schemeClr val="bg1"/>
                </a:solidFill>
                <a:latin typeface="Arial" panose="020B0604020202020204" pitchFamily="34" charset="0"/>
                <a:cs typeface="Arial" panose="020B0604020202020204" pitchFamily="34" charset="0"/>
              </a:defRPr>
            </a:lvl4pPr>
            <a:lvl5pPr>
              <a:defRPr sz="2800">
                <a:solidFill>
                  <a:schemeClr val="bg1"/>
                </a:solidFill>
                <a:latin typeface="Arial" panose="020B0604020202020204" pitchFamily="34" charset="0"/>
                <a:cs typeface="Arial" panose="020B0604020202020204" pitchFamily="34" charset="0"/>
              </a:defRPr>
            </a:lvl5pPr>
          </a:lstStyle>
          <a:p>
            <a:pPr lvl="0"/>
            <a:r>
              <a:rPr lang="it-IT" dirty="0"/>
              <a:t>Data</a:t>
            </a:r>
          </a:p>
        </p:txBody>
      </p:sp>
      <p:sp>
        <p:nvSpPr>
          <p:cNvPr id="17" name="Segnaposto immagine 16">
            <a:extLst>
              <a:ext uri="{FF2B5EF4-FFF2-40B4-BE49-F238E27FC236}">
                <a16:creationId xmlns:a16="http://schemas.microsoft.com/office/drawing/2014/main" id="{EA1E1180-D622-2E4C-DE44-435FF10D943A}"/>
              </a:ext>
            </a:extLst>
          </p:cNvPr>
          <p:cNvSpPr>
            <a:spLocks noGrp="1"/>
          </p:cNvSpPr>
          <p:nvPr>
            <p:ph type="pic" sz="quarter" idx="12" hasCustomPrompt="1"/>
          </p:nvPr>
        </p:nvSpPr>
        <p:spPr>
          <a:xfrm>
            <a:off x="9711831" y="5331979"/>
            <a:ext cx="1572469" cy="909813"/>
          </a:xfrm>
        </p:spPr>
        <p:txBody>
          <a:bodyPr>
            <a:normAutofit/>
          </a:bodyPr>
          <a:lstStyle>
            <a:lvl1pPr marL="0" indent="0" algn="ctr">
              <a:buNone/>
              <a:defRPr sz="1400"/>
            </a:lvl1pPr>
          </a:lstStyle>
          <a:p>
            <a:r>
              <a:rPr lang="it-IT" dirty="0"/>
              <a:t>Logo cliente</a:t>
            </a:r>
          </a:p>
        </p:txBody>
      </p:sp>
      <p:sp>
        <p:nvSpPr>
          <p:cNvPr id="8" name="Segnaposto testo 9">
            <a:extLst>
              <a:ext uri="{FF2B5EF4-FFF2-40B4-BE49-F238E27FC236}">
                <a16:creationId xmlns:a16="http://schemas.microsoft.com/office/drawing/2014/main" id="{BA873216-F150-7A3D-9D11-C4CB5F529498}"/>
              </a:ext>
            </a:extLst>
          </p:cNvPr>
          <p:cNvSpPr>
            <a:spLocks noGrp="1"/>
          </p:cNvSpPr>
          <p:nvPr>
            <p:ph type="body" sz="quarter" idx="13" hasCustomPrompt="1"/>
          </p:nvPr>
        </p:nvSpPr>
        <p:spPr>
          <a:xfrm>
            <a:off x="907702" y="4019040"/>
            <a:ext cx="7133641" cy="631825"/>
          </a:xfrm>
        </p:spPr>
        <p:txBody>
          <a:bodyPr>
            <a:noAutofit/>
          </a:bodyPr>
          <a:lstStyle>
            <a:lvl1pPr marL="0" indent="0">
              <a:buNone/>
              <a:defRPr sz="18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800">
                <a:solidFill>
                  <a:schemeClr val="bg1"/>
                </a:solidFill>
                <a:latin typeface="Arial" panose="020B0604020202020204" pitchFamily="34" charset="0"/>
                <a:cs typeface="Arial" panose="020B0604020202020204" pitchFamily="34" charset="0"/>
              </a:defRPr>
            </a:lvl3pPr>
            <a:lvl4pPr>
              <a:defRPr sz="2800">
                <a:solidFill>
                  <a:schemeClr val="bg1"/>
                </a:solidFill>
                <a:latin typeface="Arial" panose="020B0604020202020204" pitchFamily="34" charset="0"/>
                <a:cs typeface="Arial" panose="020B0604020202020204" pitchFamily="34" charset="0"/>
              </a:defRPr>
            </a:lvl4pPr>
            <a:lvl5pPr>
              <a:defRPr sz="2800">
                <a:solidFill>
                  <a:schemeClr val="bg1"/>
                </a:solidFill>
                <a:latin typeface="Arial" panose="020B0604020202020204" pitchFamily="34" charset="0"/>
                <a:cs typeface="Arial" panose="020B0604020202020204" pitchFamily="34" charset="0"/>
              </a:defRPr>
            </a:lvl5pPr>
          </a:lstStyle>
          <a:p>
            <a:pPr lvl="0"/>
            <a:r>
              <a:rPr lang="it-IT" dirty="0"/>
              <a:t>Autore 1 / Autore 2</a:t>
            </a:r>
          </a:p>
        </p:txBody>
      </p:sp>
      <p:sp>
        <p:nvSpPr>
          <p:cNvPr id="11" name="Segnaposto testo 9">
            <a:extLst>
              <a:ext uri="{FF2B5EF4-FFF2-40B4-BE49-F238E27FC236}">
                <a16:creationId xmlns:a16="http://schemas.microsoft.com/office/drawing/2014/main" id="{DB72CF8A-37FA-AF83-404E-BC7EC0C0FE80}"/>
              </a:ext>
            </a:extLst>
          </p:cNvPr>
          <p:cNvSpPr>
            <a:spLocks noGrp="1"/>
          </p:cNvSpPr>
          <p:nvPr>
            <p:ph type="body" sz="quarter" idx="14" hasCustomPrompt="1"/>
          </p:nvPr>
        </p:nvSpPr>
        <p:spPr>
          <a:xfrm>
            <a:off x="3645131" y="5786885"/>
            <a:ext cx="4396212" cy="385316"/>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800">
                <a:solidFill>
                  <a:schemeClr val="bg1"/>
                </a:solidFill>
                <a:latin typeface="Arial" panose="020B0604020202020204" pitchFamily="34" charset="0"/>
                <a:cs typeface="Arial" panose="020B0604020202020204" pitchFamily="34" charset="0"/>
              </a:defRPr>
            </a:lvl3pPr>
            <a:lvl4pPr>
              <a:defRPr sz="2800">
                <a:solidFill>
                  <a:schemeClr val="bg1"/>
                </a:solidFill>
                <a:latin typeface="Arial" panose="020B0604020202020204" pitchFamily="34" charset="0"/>
                <a:cs typeface="Arial" panose="020B0604020202020204" pitchFamily="34" charset="0"/>
              </a:defRPr>
            </a:lvl4pPr>
            <a:lvl5pPr>
              <a:defRPr sz="2800">
                <a:solidFill>
                  <a:schemeClr val="bg1"/>
                </a:solidFill>
                <a:latin typeface="Arial" panose="020B0604020202020204" pitchFamily="34" charset="0"/>
                <a:cs typeface="Arial" panose="020B0604020202020204" pitchFamily="34" charset="0"/>
              </a:defRPr>
            </a:lvl5pPr>
          </a:lstStyle>
          <a:p>
            <a:pPr lvl="0"/>
            <a:r>
              <a:rPr lang="it-IT" dirty="0"/>
              <a:t>P.IVA cliente</a:t>
            </a:r>
          </a:p>
        </p:txBody>
      </p:sp>
    </p:spTree>
    <p:extLst>
      <p:ext uri="{BB962C8B-B14F-4D97-AF65-F5344CB8AC3E}">
        <p14:creationId xmlns:p14="http://schemas.microsoft.com/office/powerpoint/2010/main" val="3834382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ndice">
    <p:bg>
      <p:bgPr>
        <a:solidFill>
          <a:srgbClr val="000000"/>
        </a:solidFill>
        <a:effectLst/>
      </p:bgPr>
    </p:bg>
    <p:spTree>
      <p:nvGrpSpPr>
        <p:cNvPr id="1" name=""/>
        <p:cNvGrpSpPr/>
        <p:nvPr/>
      </p:nvGrpSpPr>
      <p:grpSpPr>
        <a:xfrm>
          <a:off x="0" y="0"/>
          <a:ext cx="0" cy="0"/>
          <a:chOff x="0" y="0"/>
          <a:chExt cx="0" cy="0"/>
        </a:xfrm>
      </p:grpSpPr>
      <p:sp>
        <p:nvSpPr>
          <p:cNvPr id="4" name="Freeform: Shape 5">
            <a:extLst>
              <a:ext uri="{FF2B5EF4-FFF2-40B4-BE49-F238E27FC236}">
                <a16:creationId xmlns:a16="http://schemas.microsoft.com/office/drawing/2014/main" id="{FA28AC6D-CE31-74AB-C7F0-8B12DC8BEF64}"/>
              </a:ext>
            </a:extLst>
          </p:cNvPr>
          <p:cNvSpPr>
            <a:spLocks noGrp="1"/>
          </p:cNvSpPr>
          <p:nvPr>
            <p:ph type="pic" sz="quarter" idx="10"/>
          </p:nvPr>
        </p:nvSpPr>
        <p:spPr>
          <a:xfrm>
            <a:off x="284" y="1509713"/>
            <a:ext cx="6095716" cy="3836151"/>
          </a:xfrm>
          <a:custGeom>
            <a:avLst/>
            <a:gdLst>
              <a:gd name="connsiteX0" fmla="*/ 0 w 6095716"/>
              <a:gd name="connsiteY0" fmla="*/ 0 h 4529328"/>
              <a:gd name="connsiteX1" fmla="*/ 6095716 w 6095716"/>
              <a:gd name="connsiteY1" fmla="*/ 0 h 4529328"/>
              <a:gd name="connsiteX2" fmla="*/ 6095716 w 6095716"/>
              <a:gd name="connsiteY2" fmla="*/ 4529328 h 4529328"/>
              <a:gd name="connsiteX3" fmla="*/ 0 w 6095716"/>
              <a:gd name="connsiteY3" fmla="*/ 4529328 h 4529328"/>
            </a:gdLst>
            <a:ahLst/>
            <a:cxnLst>
              <a:cxn ang="0">
                <a:pos x="connsiteX0" y="connsiteY0"/>
              </a:cxn>
              <a:cxn ang="0">
                <a:pos x="connsiteX1" y="connsiteY1"/>
              </a:cxn>
              <a:cxn ang="0">
                <a:pos x="connsiteX2" y="connsiteY2"/>
              </a:cxn>
              <a:cxn ang="0">
                <a:pos x="connsiteX3" y="connsiteY3"/>
              </a:cxn>
            </a:cxnLst>
            <a:rect l="l" t="t" r="r" b="b"/>
            <a:pathLst>
              <a:path w="6095716" h="4529328">
                <a:moveTo>
                  <a:pt x="0" y="0"/>
                </a:moveTo>
                <a:lnTo>
                  <a:pt x="6095716" y="0"/>
                </a:lnTo>
                <a:lnTo>
                  <a:pt x="6095716" y="4529328"/>
                </a:lnTo>
                <a:lnTo>
                  <a:pt x="0" y="4529328"/>
                </a:lnTo>
                <a:close/>
              </a:path>
            </a:pathLst>
          </a:custGeom>
          <a:solidFill>
            <a:schemeClr val="bg1">
              <a:lumMod val="95000"/>
            </a:schemeClr>
          </a:solidFill>
        </p:spPr>
        <p:txBody>
          <a:bodyPr wrap="square" anchor="ctr">
            <a:noAutofit/>
          </a:bodyPr>
          <a:lstStyle>
            <a:lvl1pPr algn="ctr">
              <a:defRPr/>
            </a:lvl1pPr>
          </a:lstStyle>
          <a:p>
            <a:endParaRPr lang="en-ID"/>
          </a:p>
        </p:txBody>
      </p:sp>
      <p:grpSp>
        <p:nvGrpSpPr>
          <p:cNvPr id="12" name="Gruppo 11">
            <a:extLst>
              <a:ext uri="{FF2B5EF4-FFF2-40B4-BE49-F238E27FC236}">
                <a16:creationId xmlns:a16="http://schemas.microsoft.com/office/drawing/2014/main" id="{49FC568D-5E8A-4D99-B0E5-55FEF6400CE1}"/>
              </a:ext>
            </a:extLst>
          </p:cNvPr>
          <p:cNvGrpSpPr/>
          <p:nvPr userDrawn="1"/>
        </p:nvGrpSpPr>
        <p:grpSpPr>
          <a:xfrm>
            <a:off x="11689689" y="6393706"/>
            <a:ext cx="301197" cy="309416"/>
            <a:chOff x="11689688" y="6393705"/>
            <a:chExt cx="301197" cy="309416"/>
          </a:xfrm>
        </p:grpSpPr>
        <p:sp>
          <p:nvSpPr>
            <p:cNvPr id="13" name="TextBox 4">
              <a:extLst>
                <a:ext uri="{FF2B5EF4-FFF2-40B4-BE49-F238E27FC236}">
                  <a16:creationId xmlns:a16="http://schemas.microsoft.com/office/drawing/2014/main" id="{813C754B-299D-E468-65C5-E63EA5712873}"/>
                </a:ext>
              </a:extLst>
            </p:cNvPr>
            <p:cNvSpPr txBox="1"/>
            <p:nvPr/>
          </p:nvSpPr>
          <p:spPr>
            <a:xfrm>
              <a:off x="11689688" y="6416889"/>
              <a:ext cx="301197" cy="286232"/>
            </a:xfrm>
            <a:prstGeom prst="rect">
              <a:avLst/>
            </a:prstGeom>
            <a:noFill/>
          </p:spPr>
          <p:txBody>
            <a:bodyPr wrap="square" rtlCol="0">
              <a:spAutoFit/>
            </a:bodyPr>
            <a:lstStyle/>
            <a:p>
              <a:pPr marL="0" marR="0" lvl="0" indent="0" algn="ctr" defTabSz="914446" rtl="0" eaLnBrk="1" fontAlgn="auto" latinLnBrk="0" hangingPunct="1">
                <a:lnSpc>
                  <a:spcPct val="90000"/>
                </a:lnSpc>
                <a:spcBef>
                  <a:spcPts val="0"/>
                </a:spcBef>
                <a:spcAft>
                  <a:spcPts val="0"/>
                </a:spcAft>
                <a:buClrTx/>
                <a:buSzTx/>
                <a:buFontTx/>
                <a:buNone/>
                <a:tabLst/>
                <a:defRPr/>
              </a:pPr>
              <a:fld id="{BF9461F1-5799-E544-A822-710DCF8EEE2F}" type="slidenum">
                <a:rPr kumimoji="0" lang="en-US" sz="700" u="none" strike="noStrike" kern="1200" cap="none" spc="0" normalizeH="0" baseline="0" noProof="0" smtClean="0">
                  <a:ln>
                    <a:noFill/>
                  </a:ln>
                  <a:solidFill>
                    <a:schemeClr val="bg1"/>
                  </a:solidFill>
                  <a:effectLst/>
                  <a:uLnTx/>
                  <a:uFillTx/>
                  <a:latin typeface="Arial" panose="020B0604020202020204" pitchFamily="34" charset="0"/>
                  <a:ea typeface="Open Sans" panose="020B0606030504020204" pitchFamily="34" charset="0"/>
                  <a:cs typeface="Open Sans" panose="020B0606030504020204" pitchFamily="34" charset="0"/>
                </a:rPr>
                <a:pPr marL="0" marR="0" lvl="0" indent="0" algn="ctr" defTabSz="914446" rtl="0" eaLnBrk="1" fontAlgn="auto" latinLnBrk="0" hangingPunct="1">
                  <a:lnSpc>
                    <a:spcPct val="90000"/>
                  </a:lnSpc>
                  <a:spcBef>
                    <a:spcPts val="0"/>
                  </a:spcBef>
                  <a:spcAft>
                    <a:spcPts val="0"/>
                  </a:spcAft>
                  <a:buClrTx/>
                  <a:buSzTx/>
                  <a:buFontTx/>
                  <a:buNone/>
                  <a:tabLst/>
                  <a:defRPr/>
                </a:pPr>
                <a:t>‹N›</a:t>
              </a:fld>
              <a:endParaRPr kumimoji="0" lang="en-US" sz="700"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14" name="Rettangolo 13">
              <a:extLst>
                <a:ext uri="{FF2B5EF4-FFF2-40B4-BE49-F238E27FC236}">
                  <a16:creationId xmlns:a16="http://schemas.microsoft.com/office/drawing/2014/main" id="{F4393CA5-5E8F-AE71-5124-88F59A0EBA69}"/>
                </a:ext>
              </a:extLst>
            </p:cNvPr>
            <p:cNvSpPr/>
            <p:nvPr/>
          </p:nvSpPr>
          <p:spPr>
            <a:xfrm rot="1040362">
              <a:off x="11734384" y="6393705"/>
              <a:ext cx="215138" cy="215138"/>
            </a:xfrm>
            <a:prstGeom prst="rect">
              <a:avLst/>
            </a:prstGeom>
            <a:noFill/>
            <a:ln w="28575">
              <a:solidFill>
                <a:srgbClr val="FF0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it-IT" sz="180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sp>
        <p:nvSpPr>
          <p:cNvPr id="15" name="Freeform: Shape 25">
            <a:extLst>
              <a:ext uri="{FF2B5EF4-FFF2-40B4-BE49-F238E27FC236}">
                <a16:creationId xmlns:a16="http://schemas.microsoft.com/office/drawing/2014/main" id="{2136E8A5-8C81-8346-5586-2E0C91B063DB}"/>
              </a:ext>
            </a:extLst>
          </p:cNvPr>
          <p:cNvSpPr/>
          <p:nvPr userDrawn="1"/>
        </p:nvSpPr>
        <p:spPr>
          <a:xfrm rot="16200000">
            <a:off x="10682286" y="0"/>
            <a:ext cx="1509714" cy="1509714"/>
          </a:xfrm>
          <a:custGeom>
            <a:avLst/>
            <a:gdLst>
              <a:gd name="connsiteX0" fmla="*/ 1115225 w 2230450"/>
              <a:gd name="connsiteY0" fmla="*/ 0 h 2230450"/>
              <a:gd name="connsiteX1" fmla="*/ 2230450 w 2230450"/>
              <a:gd name="connsiteY1" fmla="*/ 0 h 2230450"/>
              <a:gd name="connsiteX2" fmla="*/ 2230450 w 2230450"/>
              <a:gd name="connsiteY2" fmla="*/ 1115225 h 2230450"/>
              <a:gd name="connsiteX3" fmla="*/ 2230450 w 2230450"/>
              <a:gd name="connsiteY3" fmla="*/ 1239851 h 2230450"/>
              <a:gd name="connsiteX4" fmla="*/ 2230450 w 2230450"/>
              <a:gd name="connsiteY4" fmla="*/ 2230450 h 2230450"/>
              <a:gd name="connsiteX5" fmla="*/ 1363675 w 2230450"/>
              <a:gd name="connsiteY5" fmla="*/ 2230450 h 2230450"/>
              <a:gd name="connsiteX6" fmla="*/ 1115225 w 2230450"/>
              <a:gd name="connsiteY6" fmla="*/ 2230450 h 2230450"/>
              <a:gd name="connsiteX7" fmla="*/ 0 w 2230450"/>
              <a:gd name="connsiteY7" fmla="*/ 2230450 h 2230450"/>
              <a:gd name="connsiteX8" fmla="*/ 0 w 2230450"/>
              <a:gd name="connsiteY8" fmla="*/ 1115225 h 2230450"/>
              <a:gd name="connsiteX9" fmla="*/ 1115225 w 2230450"/>
              <a:gd name="connsiteY9" fmla="*/ 1115225 h 223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450" h="2230450">
                <a:moveTo>
                  <a:pt x="1115225" y="0"/>
                </a:moveTo>
                <a:lnTo>
                  <a:pt x="2230450" y="0"/>
                </a:lnTo>
                <a:lnTo>
                  <a:pt x="2230450" y="1115225"/>
                </a:lnTo>
                <a:lnTo>
                  <a:pt x="2230450" y="1239851"/>
                </a:lnTo>
                <a:lnTo>
                  <a:pt x="2230450" y="2230450"/>
                </a:lnTo>
                <a:lnTo>
                  <a:pt x="1363675" y="2230450"/>
                </a:lnTo>
                <a:lnTo>
                  <a:pt x="1115225" y="2230450"/>
                </a:lnTo>
                <a:lnTo>
                  <a:pt x="0" y="2230450"/>
                </a:lnTo>
                <a:lnTo>
                  <a:pt x="0" y="1115225"/>
                </a:lnTo>
                <a:lnTo>
                  <a:pt x="1115225" y="1115225"/>
                </a:lnTo>
                <a:close/>
              </a:path>
            </a:pathLst>
          </a:custGeom>
          <a:solidFill>
            <a:srgbClr val="FF00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ID" sz="1800" u="none" strike="noStrike" kern="1200" cap="none" spc="0" normalizeH="0" baseline="0" noProof="0" dirty="0">
              <a:ln>
                <a:noFill/>
              </a:ln>
              <a:solidFill>
                <a:srgbClr val="111111"/>
              </a:solidFill>
              <a:effectLst/>
              <a:uLnTx/>
              <a:uFillTx/>
              <a:latin typeface="Arial" panose="020B0604020202020204" pitchFamily="34" charset="0"/>
              <a:ea typeface="+mn-ea"/>
              <a:cs typeface="+mn-cs"/>
            </a:endParaRPr>
          </a:p>
        </p:txBody>
      </p:sp>
      <p:sp>
        <p:nvSpPr>
          <p:cNvPr id="18" name="Titolo 1">
            <a:extLst>
              <a:ext uri="{FF2B5EF4-FFF2-40B4-BE49-F238E27FC236}">
                <a16:creationId xmlns:a16="http://schemas.microsoft.com/office/drawing/2014/main" id="{21820298-FF75-5AB6-9B88-CFBE22E7BC2E}"/>
              </a:ext>
            </a:extLst>
          </p:cNvPr>
          <p:cNvSpPr>
            <a:spLocks noGrp="1"/>
          </p:cNvSpPr>
          <p:nvPr>
            <p:ph type="title" hasCustomPrompt="1"/>
          </p:nvPr>
        </p:nvSpPr>
        <p:spPr>
          <a:xfrm>
            <a:off x="443754" y="769664"/>
            <a:ext cx="5290621" cy="995915"/>
          </a:xfrm>
        </p:spPr>
        <p:txBody>
          <a:bodyPr anchor="b"/>
          <a:lstStyle>
            <a:lvl1pPr algn="r">
              <a:defRPr lang="it-IT" sz="5400" b="1" kern="1200" dirty="0">
                <a:solidFill>
                  <a:schemeClr val="bg1"/>
                </a:solidFill>
                <a:latin typeface="Arial" panose="020B0604020202020204" pitchFamily="34" charset="0"/>
                <a:ea typeface="+mn-ea"/>
                <a:cs typeface="Arial" panose="020B0604020202020204" pitchFamily="34" charset="0"/>
              </a:defRPr>
            </a:lvl1pPr>
          </a:lstStyle>
          <a:p>
            <a:r>
              <a:rPr lang="it-IT" dirty="0"/>
              <a:t>Indice</a:t>
            </a:r>
          </a:p>
        </p:txBody>
      </p:sp>
      <p:sp>
        <p:nvSpPr>
          <p:cNvPr id="21" name="Segnaposto testo 19">
            <a:extLst>
              <a:ext uri="{FF2B5EF4-FFF2-40B4-BE49-F238E27FC236}">
                <a16:creationId xmlns:a16="http://schemas.microsoft.com/office/drawing/2014/main" id="{05096747-7CC9-2C9C-43D2-F43FF655FFAB}"/>
              </a:ext>
            </a:extLst>
          </p:cNvPr>
          <p:cNvSpPr>
            <a:spLocks noGrp="1"/>
          </p:cNvSpPr>
          <p:nvPr>
            <p:ph type="body" sz="quarter" idx="11" hasCustomPrompt="1"/>
          </p:nvPr>
        </p:nvSpPr>
        <p:spPr>
          <a:xfrm>
            <a:off x="6657976" y="1464776"/>
            <a:ext cx="4024311" cy="3926022"/>
          </a:xfrm>
        </p:spPr>
        <p:txBody>
          <a:bodyPr anchor="ctr"/>
          <a:lstStyle>
            <a:lvl1pPr>
              <a:buClr>
                <a:srgbClr val="FF0010"/>
              </a:buClr>
              <a:defRPr>
                <a:solidFill>
                  <a:schemeClr val="bg1"/>
                </a:solidFill>
              </a:defRPr>
            </a:lvl1pPr>
            <a:lvl2pPr>
              <a:buClr>
                <a:srgbClr val="FF0010"/>
              </a:buClr>
              <a:defRPr>
                <a:solidFill>
                  <a:schemeClr val="bg1"/>
                </a:solidFill>
              </a:defRPr>
            </a:lvl2pPr>
            <a:lvl3pPr>
              <a:buClr>
                <a:srgbClr val="FF0010"/>
              </a:buClr>
              <a:defRPr>
                <a:solidFill>
                  <a:schemeClr val="bg1"/>
                </a:solidFill>
              </a:defRPr>
            </a:lvl3pPr>
            <a:lvl4pPr>
              <a:buClr>
                <a:srgbClr val="FF0010"/>
              </a:buClr>
              <a:defRPr>
                <a:solidFill>
                  <a:schemeClr val="bg1"/>
                </a:solidFill>
              </a:defRPr>
            </a:lvl4pPr>
            <a:lvl5pPr>
              <a:buClr>
                <a:srgbClr val="FF0010"/>
              </a:buClr>
              <a:defRPr>
                <a:solidFill>
                  <a:schemeClr val="bg1"/>
                </a:solidFill>
              </a:defRPr>
            </a:lvl5pPr>
          </a:lstStyle>
          <a:p>
            <a:pPr lvl="0"/>
            <a:r>
              <a:rPr lang="it-IT" dirty="0"/>
              <a:t>Voce elenco</a:t>
            </a:r>
          </a:p>
        </p:txBody>
      </p:sp>
    </p:spTree>
    <p:extLst>
      <p:ext uri="{BB962C8B-B14F-4D97-AF65-F5344CB8AC3E}">
        <p14:creationId xmlns:p14="http://schemas.microsoft.com/office/powerpoint/2010/main" val="17862977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apitolo">
    <p:bg>
      <p:bgPr>
        <a:solidFill>
          <a:srgbClr val="FF0010"/>
        </a:solid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04B1056-2979-780E-6C06-66CED6C6DEAD}"/>
              </a:ext>
            </a:extLst>
          </p:cNvPr>
          <p:cNvSpPr/>
          <p:nvPr/>
        </p:nvSpPr>
        <p:spPr>
          <a:xfrm rot="1040362">
            <a:off x="442334" y="6393706"/>
            <a:ext cx="215138" cy="21513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5" name="Freeform: Shape 25">
            <a:extLst>
              <a:ext uri="{FF2B5EF4-FFF2-40B4-BE49-F238E27FC236}">
                <a16:creationId xmlns:a16="http://schemas.microsoft.com/office/drawing/2014/main" id="{A6B945C9-3826-7EDD-71C0-C64377094B9B}"/>
              </a:ext>
            </a:extLst>
          </p:cNvPr>
          <p:cNvSpPr/>
          <p:nvPr userDrawn="1"/>
        </p:nvSpPr>
        <p:spPr>
          <a:xfrm rot="10800000">
            <a:off x="1" y="-7257"/>
            <a:ext cx="864507" cy="871764"/>
          </a:xfrm>
          <a:custGeom>
            <a:avLst/>
            <a:gdLst>
              <a:gd name="connsiteX0" fmla="*/ 1115225 w 2230450"/>
              <a:gd name="connsiteY0" fmla="*/ 0 h 2230450"/>
              <a:gd name="connsiteX1" fmla="*/ 2230450 w 2230450"/>
              <a:gd name="connsiteY1" fmla="*/ 0 h 2230450"/>
              <a:gd name="connsiteX2" fmla="*/ 2230450 w 2230450"/>
              <a:gd name="connsiteY2" fmla="*/ 1115225 h 2230450"/>
              <a:gd name="connsiteX3" fmla="*/ 2230450 w 2230450"/>
              <a:gd name="connsiteY3" fmla="*/ 1239851 h 2230450"/>
              <a:gd name="connsiteX4" fmla="*/ 2230450 w 2230450"/>
              <a:gd name="connsiteY4" fmla="*/ 2230450 h 2230450"/>
              <a:gd name="connsiteX5" fmla="*/ 1363675 w 2230450"/>
              <a:gd name="connsiteY5" fmla="*/ 2230450 h 2230450"/>
              <a:gd name="connsiteX6" fmla="*/ 1115225 w 2230450"/>
              <a:gd name="connsiteY6" fmla="*/ 2230450 h 2230450"/>
              <a:gd name="connsiteX7" fmla="*/ 0 w 2230450"/>
              <a:gd name="connsiteY7" fmla="*/ 2230450 h 2230450"/>
              <a:gd name="connsiteX8" fmla="*/ 0 w 2230450"/>
              <a:gd name="connsiteY8" fmla="*/ 1115225 h 2230450"/>
              <a:gd name="connsiteX9" fmla="*/ 1115225 w 2230450"/>
              <a:gd name="connsiteY9" fmla="*/ 1115225 h 223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450" h="2230450">
                <a:moveTo>
                  <a:pt x="1115225" y="0"/>
                </a:moveTo>
                <a:lnTo>
                  <a:pt x="2230450" y="0"/>
                </a:lnTo>
                <a:lnTo>
                  <a:pt x="2230450" y="1115225"/>
                </a:lnTo>
                <a:lnTo>
                  <a:pt x="2230450" y="1239851"/>
                </a:lnTo>
                <a:lnTo>
                  <a:pt x="2230450" y="2230450"/>
                </a:lnTo>
                <a:lnTo>
                  <a:pt x="1363675" y="2230450"/>
                </a:lnTo>
                <a:lnTo>
                  <a:pt x="1115225" y="2230450"/>
                </a:lnTo>
                <a:lnTo>
                  <a:pt x="0" y="2230450"/>
                </a:lnTo>
                <a:lnTo>
                  <a:pt x="0" y="1115225"/>
                </a:lnTo>
                <a:lnTo>
                  <a:pt x="1115225" y="11152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111111"/>
              </a:solidFill>
              <a:effectLst/>
              <a:uLnTx/>
              <a:uFillTx/>
              <a:latin typeface="Arial" panose="020B0604020202020204" pitchFamily="34" charset="0"/>
              <a:ea typeface="+mn-ea"/>
              <a:cs typeface="+mn-cs"/>
            </a:endParaRPr>
          </a:p>
        </p:txBody>
      </p:sp>
      <p:pic>
        <p:nvPicPr>
          <p:cNvPr id="7" name="Immagine 6" descr="Immagine che contiene testo, clipart&#10;&#10;Descrizione generata automaticamente">
            <a:extLst>
              <a:ext uri="{FF2B5EF4-FFF2-40B4-BE49-F238E27FC236}">
                <a16:creationId xmlns:a16="http://schemas.microsoft.com/office/drawing/2014/main" id="{52F1BE4F-1930-E66D-C6B5-805921F5D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3892" y="6071467"/>
            <a:ext cx="1039240" cy="458219"/>
          </a:xfrm>
          <a:prstGeom prst="rect">
            <a:avLst/>
          </a:prstGeom>
        </p:spPr>
      </p:pic>
      <p:sp>
        <p:nvSpPr>
          <p:cNvPr id="8" name="Titolo 7">
            <a:extLst>
              <a:ext uri="{FF2B5EF4-FFF2-40B4-BE49-F238E27FC236}">
                <a16:creationId xmlns:a16="http://schemas.microsoft.com/office/drawing/2014/main" id="{AE24673E-2408-4203-9F05-1D62B8E91BFA}"/>
              </a:ext>
            </a:extLst>
          </p:cNvPr>
          <p:cNvSpPr>
            <a:spLocks noGrp="1"/>
          </p:cNvSpPr>
          <p:nvPr>
            <p:ph type="title"/>
          </p:nvPr>
        </p:nvSpPr>
        <p:spPr>
          <a:xfrm>
            <a:off x="838200" y="2335768"/>
            <a:ext cx="9197898" cy="1325563"/>
          </a:xfrm>
        </p:spPr>
        <p:txBody>
          <a:bodyPr anchor="b"/>
          <a:lstStyle>
            <a:lvl1pPr>
              <a:defRPr lang="it-IT" sz="4000" b="1" kern="1200">
                <a:solidFill>
                  <a:schemeClr val="bg1"/>
                </a:solidFill>
                <a:latin typeface="Arial" panose="020B0604020202020204" pitchFamily="34" charset="0"/>
                <a:ea typeface="+mn-ea"/>
                <a:cs typeface="Arial" panose="020B0604020202020204" pitchFamily="34" charset="0"/>
              </a:defRPr>
            </a:lvl1pPr>
          </a:lstStyle>
          <a:p>
            <a:r>
              <a:rPr lang="it-IT" dirty="0"/>
              <a:t>Fare clic per modificare lo stile del titolo dello schema</a:t>
            </a:r>
          </a:p>
        </p:txBody>
      </p:sp>
      <p:sp>
        <p:nvSpPr>
          <p:cNvPr id="13" name="Segnaposto testo 9">
            <a:extLst>
              <a:ext uri="{FF2B5EF4-FFF2-40B4-BE49-F238E27FC236}">
                <a16:creationId xmlns:a16="http://schemas.microsoft.com/office/drawing/2014/main" id="{2AFE1AF0-23F7-01B0-FACF-B7E965A6DB53}"/>
              </a:ext>
            </a:extLst>
          </p:cNvPr>
          <p:cNvSpPr>
            <a:spLocks noGrp="1"/>
          </p:cNvSpPr>
          <p:nvPr>
            <p:ph type="body" sz="quarter" idx="10"/>
          </p:nvPr>
        </p:nvSpPr>
        <p:spPr>
          <a:xfrm>
            <a:off x="838201" y="3778719"/>
            <a:ext cx="9197975" cy="631825"/>
          </a:xfrm>
        </p:spPr>
        <p:txBody>
          <a:bodyPr>
            <a:noAutofit/>
          </a:bodyPr>
          <a:lstStyle>
            <a:lvl1pPr marL="0" indent="0">
              <a:buNone/>
              <a:defRPr sz="28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800">
                <a:solidFill>
                  <a:schemeClr val="bg1"/>
                </a:solidFill>
                <a:latin typeface="Arial" panose="020B0604020202020204" pitchFamily="34" charset="0"/>
                <a:cs typeface="Arial" panose="020B0604020202020204" pitchFamily="34" charset="0"/>
              </a:defRPr>
            </a:lvl3pPr>
            <a:lvl4pPr>
              <a:defRPr sz="2800">
                <a:solidFill>
                  <a:schemeClr val="bg1"/>
                </a:solidFill>
                <a:latin typeface="Arial" panose="020B0604020202020204" pitchFamily="34" charset="0"/>
                <a:cs typeface="Arial" panose="020B0604020202020204" pitchFamily="34" charset="0"/>
              </a:defRPr>
            </a:lvl4pPr>
            <a:lvl5pPr>
              <a:defRPr sz="2800">
                <a:solidFill>
                  <a:schemeClr val="bg1"/>
                </a:solidFill>
                <a:latin typeface="Arial" panose="020B0604020202020204" pitchFamily="34" charset="0"/>
                <a:cs typeface="Arial" panose="020B0604020202020204" pitchFamily="34" charset="0"/>
              </a:defRPr>
            </a:lvl5pPr>
          </a:lstStyle>
          <a:p>
            <a:pPr lvl="0"/>
            <a:r>
              <a:rPr lang="it-IT" dirty="0"/>
              <a:t>Fare clic per modificare gli stili del testo dello schema</a:t>
            </a:r>
          </a:p>
        </p:txBody>
      </p:sp>
      <p:sp>
        <p:nvSpPr>
          <p:cNvPr id="16" name="Segnaposto numero diapositiva 15">
            <a:extLst>
              <a:ext uri="{FF2B5EF4-FFF2-40B4-BE49-F238E27FC236}">
                <a16:creationId xmlns:a16="http://schemas.microsoft.com/office/drawing/2014/main" id="{E36E61A2-1E38-38AE-AB13-4D9576047472}"/>
              </a:ext>
            </a:extLst>
          </p:cNvPr>
          <p:cNvSpPr>
            <a:spLocks noGrp="1"/>
          </p:cNvSpPr>
          <p:nvPr>
            <p:ph type="sldNum" sz="quarter" idx="13"/>
          </p:nvPr>
        </p:nvSpPr>
        <p:spPr>
          <a:xfrm>
            <a:off x="346025" y="6318822"/>
            <a:ext cx="407759" cy="365125"/>
          </a:xfr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76671835-502B-CF4B-95BB-CA4A6A8A39F0}" type="slidenum">
              <a:rPr lang="en-IT" smtClean="0"/>
              <a:pPr/>
              <a:t>‹N›</a:t>
            </a:fld>
            <a:endParaRPr lang="en-IT"/>
          </a:p>
        </p:txBody>
      </p:sp>
    </p:spTree>
    <p:extLst>
      <p:ext uri="{BB962C8B-B14F-4D97-AF65-F5344CB8AC3E}">
        <p14:creationId xmlns:p14="http://schemas.microsoft.com/office/powerpoint/2010/main" val="5994309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lide con titol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5A21345-5647-78CE-C63F-070C9A1B11E0}"/>
              </a:ext>
            </a:extLst>
          </p:cNvPr>
          <p:cNvSpPr/>
          <p:nvPr/>
        </p:nvSpPr>
        <p:spPr>
          <a:xfrm rot="1040362">
            <a:off x="442334" y="6393706"/>
            <a:ext cx="215138" cy="215138"/>
          </a:xfrm>
          <a:prstGeom prst="rect">
            <a:avLst/>
          </a:prstGeom>
          <a:noFill/>
          <a:ln w="28575">
            <a:solidFill>
              <a:srgbClr val="FF0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6" name="Freeform: Shape 25">
            <a:extLst>
              <a:ext uri="{FF2B5EF4-FFF2-40B4-BE49-F238E27FC236}">
                <a16:creationId xmlns:a16="http://schemas.microsoft.com/office/drawing/2014/main" id="{AF694885-1233-B6D3-E4E3-BADFE074F73F}"/>
              </a:ext>
            </a:extLst>
          </p:cNvPr>
          <p:cNvSpPr/>
          <p:nvPr userDrawn="1"/>
        </p:nvSpPr>
        <p:spPr>
          <a:xfrm>
            <a:off x="11334750" y="5986236"/>
            <a:ext cx="857250" cy="871764"/>
          </a:xfrm>
          <a:custGeom>
            <a:avLst/>
            <a:gdLst>
              <a:gd name="connsiteX0" fmla="*/ 1115225 w 2230450"/>
              <a:gd name="connsiteY0" fmla="*/ 0 h 2230450"/>
              <a:gd name="connsiteX1" fmla="*/ 2230450 w 2230450"/>
              <a:gd name="connsiteY1" fmla="*/ 0 h 2230450"/>
              <a:gd name="connsiteX2" fmla="*/ 2230450 w 2230450"/>
              <a:gd name="connsiteY2" fmla="*/ 1115225 h 2230450"/>
              <a:gd name="connsiteX3" fmla="*/ 2230450 w 2230450"/>
              <a:gd name="connsiteY3" fmla="*/ 1239851 h 2230450"/>
              <a:gd name="connsiteX4" fmla="*/ 2230450 w 2230450"/>
              <a:gd name="connsiteY4" fmla="*/ 2230450 h 2230450"/>
              <a:gd name="connsiteX5" fmla="*/ 1363675 w 2230450"/>
              <a:gd name="connsiteY5" fmla="*/ 2230450 h 2230450"/>
              <a:gd name="connsiteX6" fmla="*/ 1115225 w 2230450"/>
              <a:gd name="connsiteY6" fmla="*/ 2230450 h 2230450"/>
              <a:gd name="connsiteX7" fmla="*/ 0 w 2230450"/>
              <a:gd name="connsiteY7" fmla="*/ 2230450 h 2230450"/>
              <a:gd name="connsiteX8" fmla="*/ 0 w 2230450"/>
              <a:gd name="connsiteY8" fmla="*/ 1115225 h 2230450"/>
              <a:gd name="connsiteX9" fmla="*/ 1115225 w 2230450"/>
              <a:gd name="connsiteY9" fmla="*/ 1115225 h 223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450" h="2230450">
                <a:moveTo>
                  <a:pt x="1115225" y="0"/>
                </a:moveTo>
                <a:lnTo>
                  <a:pt x="2230450" y="0"/>
                </a:lnTo>
                <a:lnTo>
                  <a:pt x="2230450" y="1115225"/>
                </a:lnTo>
                <a:lnTo>
                  <a:pt x="2230450" y="1239851"/>
                </a:lnTo>
                <a:lnTo>
                  <a:pt x="2230450" y="2230450"/>
                </a:lnTo>
                <a:lnTo>
                  <a:pt x="1363675" y="2230450"/>
                </a:lnTo>
                <a:lnTo>
                  <a:pt x="1115225" y="2230450"/>
                </a:lnTo>
                <a:lnTo>
                  <a:pt x="0" y="2230450"/>
                </a:lnTo>
                <a:lnTo>
                  <a:pt x="0" y="1115225"/>
                </a:lnTo>
                <a:lnTo>
                  <a:pt x="1115225" y="1115225"/>
                </a:lnTo>
                <a:close/>
              </a:path>
            </a:pathLst>
          </a:custGeom>
          <a:solidFill>
            <a:srgbClr val="FF00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111111"/>
              </a:solidFill>
              <a:effectLst/>
              <a:uLnTx/>
              <a:uFillTx/>
              <a:latin typeface="Arial" panose="020B0604020202020204" pitchFamily="34" charset="0"/>
              <a:ea typeface="+mn-ea"/>
              <a:cs typeface="+mn-cs"/>
            </a:endParaRPr>
          </a:p>
        </p:txBody>
      </p:sp>
      <p:sp>
        <p:nvSpPr>
          <p:cNvPr id="8" name="Titolo 6">
            <a:extLst>
              <a:ext uri="{FF2B5EF4-FFF2-40B4-BE49-F238E27FC236}">
                <a16:creationId xmlns:a16="http://schemas.microsoft.com/office/drawing/2014/main" id="{2AF1C31C-7A17-FF4A-481D-C8438DFE4B18}"/>
              </a:ext>
            </a:extLst>
          </p:cNvPr>
          <p:cNvSpPr>
            <a:spLocks noGrp="1"/>
          </p:cNvSpPr>
          <p:nvPr>
            <p:ph type="title"/>
          </p:nvPr>
        </p:nvSpPr>
        <p:spPr>
          <a:xfrm>
            <a:off x="333084" y="304162"/>
            <a:ext cx="10948999" cy="748245"/>
          </a:xfrm>
        </p:spPr>
        <p:txBody>
          <a:bodyPr anchor="t"/>
          <a:lstStyle>
            <a:lvl1pPr>
              <a:defRPr lang="it-IT" sz="3200" b="1" kern="1200" smtClean="0">
                <a:solidFill>
                  <a:srgbClr val="FF0010"/>
                </a:solidFill>
                <a:latin typeface="Arial" panose="020B0604020202020204" pitchFamily="34" charset="0"/>
                <a:ea typeface="Lato Black" charset="0"/>
                <a:cs typeface="Arial" panose="020B0604020202020204" pitchFamily="34" charset="0"/>
              </a:defRPr>
            </a:lvl1pPr>
          </a:lstStyle>
          <a:p>
            <a:r>
              <a:rPr lang="it-IT" dirty="0"/>
              <a:t>Fare clic per modificare lo stile del titolo dello schema</a:t>
            </a:r>
          </a:p>
        </p:txBody>
      </p:sp>
      <p:sp>
        <p:nvSpPr>
          <p:cNvPr id="9" name="Segnaposto numero diapositiva 15">
            <a:extLst>
              <a:ext uri="{FF2B5EF4-FFF2-40B4-BE49-F238E27FC236}">
                <a16:creationId xmlns:a16="http://schemas.microsoft.com/office/drawing/2014/main" id="{7176EB51-4962-F8F7-1E40-F290B8D1AD27}"/>
              </a:ext>
            </a:extLst>
          </p:cNvPr>
          <p:cNvSpPr>
            <a:spLocks noGrp="1"/>
          </p:cNvSpPr>
          <p:nvPr>
            <p:ph type="sldNum" sz="quarter" idx="13"/>
          </p:nvPr>
        </p:nvSpPr>
        <p:spPr>
          <a:xfrm>
            <a:off x="346025" y="6318822"/>
            <a:ext cx="407759" cy="365125"/>
          </a:xfrm>
        </p:spPr>
        <p:txBody>
          <a:bodyPr/>
          <a:lstStyle>
            <a:lvl1pPr algn="ctr">
              <a:defRPr sz="600">
                <a:solidFill>
                  <a:srgbClr val="000000"/>
                </a:solidFill>
                <a:latin typeface="Arial" panose="020B0604020202020204" pitchFamily="34" charset="0"/>
                <a:cs typeface="Arial" panose="020B0604020202020204" pitchFamily="34" charset="0"/>
              </a:defRPr>
            </a:lvl1pPr>
          </a:lstStyle>
          <a:p>
            <a:fld id="{76671835-502B-CF4B-95BB-CA4A6A8A39F0}" type="slidenum">
              <a:rPr lang="en-IT" smtClean="0"/>
              <a:pPr/>
              <a:t>‹N›</a:t>
            </a:fld>
            <a:endParaRPr lang="en-IT"/>
          </a:p>
        </p:txBody>
      </p:sp>
    </p:spTree>
    <p:extLst>
      <p:ext uri="{BB962C8B-B14F-4D97-AF65-F5344CB8AC3E}">
        <p14:creationId xmlns:p14="http://schemas.microsoft.com/office/powerpoint/2010/main" val="152935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onne - Img+Testo">
    <p:spTree>
      <p:nvGrpSpPr>
        <p:cNvPr id="1" name=""/>
        <p:cNvGrpSpPr/>
        <p:nvPr/>
      </p:nvGrpSpPr>
      <p:grpSpPr>
        <a:xfrm>
          <a:off x="0" y="0"/>
          <a:ext cx="0" cy="0"/>
          <a:chOff x="0" y="0"/>
          <a:chExt cx="0" cy="0"/>
        </a:xfrm>
      </p:grpSpPr>
      <p:sp>
        <p:nvSpPr>
          <p:cNvPr id="6" name="Segnaposto immagine 5"/>
          <p:cNvSpPr>
            <a:spLocks noGrp="1"/>
          </p:cNvSpPr>
          <p:nvPr>
            <p:ph type="pic" sz="quarter" idx="11" hasCustomPrompt="1"/>
          </p:nvPr>
        </p:nvSpPr>
        <p:spPr>
          <a:xfrm>
            <a:off x="550864" y="1557338"/>
            <a:ext cx="5257800" cy="4606194"/>
          </a:xfrm>
          <a:prstGeom prst="rect">
            <a:avLst/>
          </a:prstGeom>
        </p:spPr>
        <p:txBody>
          <a:bodyPr lIns="0" tIns="0" rIns="0" bIns="0"/>
          <a:lstStyle>
            <a:lvl1pPr marL="342900" marR="0" indent="-342900" algn="l" defTabSz="457200" rtl="0" eaLnBrk="0" fontAlgn="base" latinLnBrk="0" hangingPunct="0">
              <a:lnSpc>
                <a:spcPct val="100000"/>
              </a:lnSpc>
              <a:spcBef>
                <a:spcPct val="20000"/>
              </a:spcBef>
              <a:spcAft>
                <a:spcPct val="0"/>
              </a:spcAft>
              <a:buClrTx/>
              <a:buSzTx/>
              <a:buFont typeface="Arial" pitchFamily="34" charset="0"/>
              <a:buNone/>
              <a:tabLst/>
              <a:defRPr sz="1200">
                <a:solidFill>
                  <a:srgbClr val="5B6770"/>
                </a:solidFill>
                <a:latin typeface="Arial" panose="020B0604020202020204" pitchFamily="34" charset="0"/>
                <a:cs typeface="Arial" panose="020B0604020202020204" pitchFamily="34" charset="0"/>
              </a:defRPr>
            </a:lvl1pPr>
          </a:lstStyle>
          <a:p>
            <a:pPr marL="342900" marR="0" lvl="0" indent="-342900" algn="l" defTabSz="457200" rtl="0" eaLnBrk="0" fontAlgn="base" latinLnBrk="0" hangingPunct="0">
              <a:lnSpc>
                <a:spcPct val="100000"/>
              </a:lnSpc>
              <a:spcBef>
                <a:spcPct val="20000"/>
              </a:spcBef>
              <a:spcAft>
                <a:spcPct val="0"/>
              </a:spcAft>
              <a:buClrTx/>
              <a:buSzTx/>
              <a:buFont typeface="Arial" pitchFamily="34" charset="0"/>
              <a:buNone/>
              <a:tabLst/>
              <a:defRPr/>
            </a:pPr>
            <a:r>
              <a:rPr lang="it-IT" noProof="0" dirty="0"/>
              <a:t>Clicca l’icona per inserire un’immagine</a:t>
            </a:r>
          </a:p>
          <a:p>
            <a:pPr lvl="0"/>
            <a:r>
              <a:rPr lang="en-US" noProof="0" dirty="0"/>
              <a:t> </a:t>
            </a:r>
          </a:p>
        </p:txBody>
      </p:sp>
      <p:sp>
        <p:nvSpPr>
          <p:cNvPr id="4" name="Segnaposto contenuto 2">
            <a:extLst>
              <a:ext uri="{FF2B5EF4-FFF2-40B4-BE49-F238E27FC236}">
                <a16:creationId xmlns:a16="http://schemas.microsoft.com/office/drawing/2014/main" id="{94F3CE18-9CF0-6326-D89A-56F631F5FDA9}"/>
              </a:ext>
            </a:extLst>
          </p:cNvPr>
          <p:cNvSpPr>
            <a:spLocks noGrp="1"/>
          </p:cNvSpPr>
          <p:nvPr>
            <p:ph idx="22" hasCustomPrompt="1"/>
          </p:nvPr>
        </p:nvSpPr>
        <p:spPr>
          <a:xfrm>
            <a:off x="6383338" y="1557220"/>
            <a:ext cx="5257800" cy="4608084"/>
          </a:xfrm>
          <a:prstGeom prst="rect">
            <a:avLst/>
          </a:prstGeom>
        </p:spPr>
        <p:txBody>
          <a:bodyPr lIns="0" tIns="0" rIns="0" bIns="0"/>
          <a:lstStyle>
            <a:lvl1pPr marL="265113" indent="-265113">
              <a:buClr>
                <a:srgbClr val="122B54"/>
              </a:buClr>
              <a:buFont typeface="Arial" panose="020B0604020202020204" pitchFamily="34" charset="0"/>
              <a:buChar char="•"/>
              <a:defRPr sz="1200">
                <a:solidFill>
                  <a:srgbClr val="5B6770"/>
                </a:solidFill>
                <a:latin typeface="Arial"/>
                <a:cs typeface="Arial"/>
              </a:defRPr>
            </a:lvl1pPr>
            <a:lvl2pPr marL="536575" indent="-273050">
              <a:buClr>
                <a:srgbClr val="5B6770"/>
              </a:buClr>
              <a:buFont typeface="Arial" panose="020B0604020202020204" pitchFamily="34" charset="0"/>
              <a:buChar char="-"/>
              <a:defRPr sz="1200">
                <a:solidFill>
                  <a:srgbClr val="5B6770"/>
                </a:solidFill>
                <a:latin typeface="Arial"/>
                <a:cs typeface="Arial"/>
              </a:defRPr>
            </a:lvl2pPr>
            <a:lvl3pPr marL="808038" indent="-271463">
              <a:buFont typeface="Arial" panose="020B0604020202020204" pitchFamily="34" charset="0"/>
              <a:buChar char="•"/>
              <a:defRPr sz="1200">
                <a:solidFill>
                  <a:srgbClr val="5B6770"/>
                </a:solidFill>
                <a:latin typeface="Arial"/>
                <a:cs typeface="Arial"/>
              </a:defRPr>
            </a:lvl3pPr>
            <a:lvl4pPr marL="1073150" indent="-265113">
              <a:defRPr sz="1400">
                <a:solidFill>
                  <a:srgbClr val="5B6770"/>
                </a:solidFill>
                <a:latin typeface="Arial"/>
                <a:cs typeface="Arial"/>
              </a:defRPr>
            </a:lvl4pPr>
            <a:lvl5pPr marL="1344613" indent="-271463">
              <a:defRPr sz="1400">
                <a:solidFill>
                  <a:srgbClr val="5B6770"/>
                </a:solidFill>
                <a:latin typeface="Arial"/>
                <a:cs typeface="Arial"/>
              </a:defRPr>
            </a:lvl5pPr>
          </a:lstStyle>
          <a:p>
            <a:pPr lvl="0"/>
            <a:r>
              <a:rPr lang="en-US" dirty="0"/>
              <a:t>Primo </a:t>
            </a:r>
            <a:r>
              <a:rPr lang="en-US" dirty="0" err="1"/>
              <a:t>livello</a:t>
            </a:r>
            <a:endParaRPr lang="en-US" dirty="0"/>
          </a:p>
          <a:p>
            <a:pPr lvl="1"/>
            <a:r>
              <a:rPr lang="en-US" noProof="0" dirty="0"/>
              <a:t>Secondo </a:t>
            </a:r>
            <a:r>
              <a:rPr lang="en-US" noProof="0" dirty="0" err="1"/>
              <a:t>livello</a:t>
            </a:r>
            <a:endParaRPr lang="en-US" noProof="0" dirty="0"/>
          </a:p>
          <a:p>
            <a:pPr lvl="2"/>
            <a:r>
              <a:rPr lang="en-US" noProof="0" dirty="0" err="1"/>
              <a:t>Terzo</a:t>
            </a:r>
            <a:r>
              <a:rPr lang="en-US" noProof="0" dirty="0"/>
              <a:t> </a:t>
            </a:r>
            <a:r>
              <a:rPr lang="en-US" noProof="0" dirty="0" err="1"/>
              <a:t>livello</a:t>
            </a:r>
            <a:endParaRPr lang="en-US" noProof="0" dirty="0"/>
          </a:p>
        </p:txBody>
      </p:sp>
      <p:sp>
        <p:nvSpPr>
          <p:cNvPr id="7" name="Title 1">
            <a:extLst>
              <a:ext uri="{FF2B5EF4-FFF2-40B4-BE49-F238E27FC236}">
                <a16:creationId xmlns:a16="http://schemas.microsoft.com/office/drawing/2014/main" id="{035C2BD8-9102-6502-664D-E96E266FF4F2}"/>
              </a:ext>
            </a:extLst>
          </p:cNvPr>
          <p:cNvSpPr>
            <a:spLocks noGrp="1"/>
          </p:cNvSpPr>
          <p:nvPr>
            <p:ph type="title" hasCustomPrompt="1"/>
          </p:nvPr>
        </p:nvSpPr>
        <p:spPr>
          <a:xfrm>
            <a:off x="550863" y="476250"/>
            <a:ext cx="11090275" cy="288454"/>
          </a:xfrm>
          <a:prstGeom prst="rect">
            <a:avLst/>
          </a:prstGeom>
        </p:spPr>
        <p:txBody>
          <a:bodyPr lIns="0" tIns="0" rIns="0" bIns="0" anchor="t"/>
          <a:lstStyle>
            <a:lvl1pPr algn="l">
              <a:defRPr sz="2400" b="1" i="0">
                <a:solidFill>
                  <a:srgbClr val="122B54"/>
                </a:solidFill>
                <a:latin typeface="Arial"/>
                <a:cs typeface="Arial"/>
              </a:defRPr>
            </a:lvl1pPr>
          </a:lstStyle>
          <a:p>
            <a:r>
              <a:rPr lang="it-IT" dirty="0"/>
              <a:t>Modifica Titolo</a:t>
            </a:r>
            <a:endParaRPr lang="en-US" dirty="0"/>
          </a:p>
        </p:txBody>
      </p:sp>
      <p:sp>
        <p:nvSpPr>
          <p:cNvPr id="9" name="Segnaposto testo 3">
            <a:extLst>
              <a:ext uri="{FF2B5EF4-FFF2-40B4-BE49-F238E27FC236}">
                <a16:creationId xmlns:a16="http://schemas.microsoft.com/office/drawing/2014/main" id="{D4E30E58-0E02-AE5D-6817-DCE46C40C6FE}"/>
              </a:ext>
            </a:extLst>
          </p:cNvPr>
          <p:cNvSpPr>
            <a:spLocks noGrp="1"/>
          </p:cNvSpPr>
          <p:nvPr>
            <p:ph type="body" sz="half" idx="2" hasCustomPrompt="1"/>
          </p:nvPr>
        </p:nvSpPr>
        <p:spPr>
          <a:xfrm>
            <a:off x="550863" y="1080000"/>
            <a:ext cx="11090275" cy="324000"/>
          </a:xfrm>
          <a:prstGeom prst="rect">
            <a:avLst/>
          </a:prstGeom>
        </p:spPr>
        <p:txBody>
          <a:bodyPr lIns="0" tIns="0" rIns="0" bIns="0" anchor="t"/>
          <a:lstStyle>
            <a:lvl1pPr marL="0" marR="0" indent="0" algn="l" defTabSz="457200" rtl="0" eaLnBrk="0" fontAlgn="base" latinLnBrk="0" hangingPunct="0">
              <a:lnSpc>
                <a:spcPct val="100000"/>
              </a:lnSpc>
              <a:spcBef>
                <a:spcPct val="20000"/>
              </a:spcBef>
              <a:spcAft>
                <a:spcPct val="0"/>
              </a:spcAft>
              <a:buClrTx/>
              <a:buSzTx/>
              <a:buFont typeface="Arial" pitchFamily="34" charset="0"/>
              <a:buNone/>
              <a:tabLst/>
              <a:defRPr sz="1600" b="1">
                <a:solidFill>
                  <a:srgbClr val="122B54"/>
                </a:solidFill>
                <a:latin typeface="Arial"/>
                <a:cs typeface="Arial"/>
              </a:defRPr>
            </a:lvl1pPr>
            <a:lvl2pPr marL="456720" indent="0">
              <a:buNone/>
              <a:defRPr sz="1200"/>
            </a:lvl2pPr>
            <a:lvl3pPr marL="913432" indent="0">
              <a:buNone/>
              <a:defRPr sz="1000"/>
            </a:lvl3pPr>
            <a:lvl4pPr marL="1370147" indent="0">
              <a:buNone/>
              <a:defRPr sz="900"/>
            </a:lvl4pPr>
            <a:lvl5pPr marL="1826862" indent="0">
              <a:buNone/>
              <a:defRPr sz="900"/>
            </a:lvl5pPr>
            <a:lvl6pPr marL="2283579" indent="0">
              <a:buNone/>
              <a:defRPr sz="900"/>
            </a:lvl6pPr>
            <a:lvl7pPr marL="2740294" indent="0">
              <a:buNone/>
              <a:defRPr sz="900"/>
            </a:lvl7pPr>
            <a:lvl8pPr marL="3197010" indent="0">
              <a:buNone/>
              <a:defRPr sz="900"/>
            </a:lvl8pPr>
            <a:lvl9pPr marL="3653726" indent="0">
              <a:buNone/>
              <a:defRPr sz="900"/>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defRPr/>
            </a:pPr>
            <a:r>
              <a:rPr lang="it-IT" dirty="0"/>
              <a:t>Inserisci sottotitolo</a:t>
            </a:r>
            <a:endParaRPr lang="en-US" dirty="0"/>
          </a:p>
        </p:txBody>
      </p:sp>
    </p:spTree>
    <p:extLst>
      <p:ext uri="{BB962C8B-B14F-4D97-AF65-F5344CB8AC3E}">
        <p14:creationId xmlns:p14="http://schemas.microsoft.com/office/powerpoint/2010/main" val="3044416359"/>
      </p:ext>
    </p:extLst>
  </p:cSld>
  <p:clrMapOvr>
    <a:masterClrMapping/>
  </p:clrMapOvr>
  <p:extLst>
    <p:ext uri="{DCECCB84-F9BA-43D5-87BE-67443E8EF086}">
      <p15:sldGuideLst xmlns:p15="http://schemas.microsoft.com/office/powerpoint/2012/main">
        <p15:guide id="1" pos="4021">
          <p15:clr>
            <a:srgbClr val="FBAE40"/>
          </p15:clr>
        </p15:guide>
        <p15:guide id="2" pos="3659">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Slide con titol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5A21345-5647-78CE-C63F-070C9A1B11E0}"/>
              </a:ext>
            </a:extLst>
          </p:cNvPr>
          <p:cNvSpPr/>
          <p:nvPr/>
        </p:nvSpPr>
        <p:spPr>
          <a:xfrm rot="1040362">
            <a:off x="442334" y="6393706"/>
            <a:ext cx="215138" cy="215138"/>
          </a:xfrm>
          <a:prstGeom prst="rect">
            <a:avLst/>
          </a:prstGeom>
          <a:noFill/>
          <a:ln w="28575">
            <a:solidFill>
              <a:srgbClr val="FF0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6" name="Freeform: Shape 25">
            <a:extLst>
              <a:ext uri="{FF2B5EF4-FFF2-40B4-BE49-F238E27FC236}">
                <a16:creationId xmlns:a16="http://schemas.microsoft.com/office/drawing/2014/main" id="{AF694885-1233-B6D3-E4E3-BADFE074F73F}"/>
              </a:ext>
            </a:extLst>
          </p:cNvPr>
          <p:cNvSpPr/>
          <p:nvPr userDrawn="1"/>
        </p:nvSpPr>
        <p:spPr>
          <a:xfrm>
            <a:off x="11334750" y="5986236"/>
            <a:ext cx="857250" cy="871764"/>
          </a:xfrm>
          <a:custGeom>
            <a:avLst/>
            <a:gdLst>
              <a:gd name="connsiteX0" fmla="*/ 1115225 w 2230450"/>
              <a:gd name="connsiteY0" fmla="*/ 0 h 2230450"/>
              <a:gd name="connsiteX1" fmla="*/ 2230450 w 2230450"/>
              <a:gd name="connsiteY1" fmla="*/ 0 h 2230450"/>
              <a:gd name="connsiteX2" fmla="*/ 2230450 w 2230450"/>
              <a:gd name="connsiteY2" fmla="*/ 1115225 h 2230450"/>
              <a:gd name="connsiteX3" fmla="*/ 2230450 w 2230450"/>
              <a:gd name="connsiteY3" fmla="*/ 1239851 h 2230450"/>
              <a:gd name="connsiteX4" fmla="*/ 2230450 w 2230450"/>
              <a:gd name="connsiteY4" fmla="*/ 2230450 h 2230450"/>
              <a:gd name="connsiteX5" fmla="*/ 1363675 w 2230450"/>
              <a:gd name="connsiteY5" fmla="*/ 2230450 h 2230450"/>
              <a:gd name="connsiteX6" fmla="*/ 1115225 w 2230450"/>
              <a:gd name="connsiteY6" fmla="*/ 2230450 h 2230450"/>
              <a:gd name="connsiteX7" fmla="*/ 0 w 2230450"/>
              <a:gd name="connsiteY7" fmla="*/ 2230450 h 2230450"/>
              <a:gd name="connsiteX8" fmla="*/ 0 w 2230450"/>
              <a:gd name="connsiteY8" fmla="*/ 1115225 h 2230450"/>
              <a:gd name="connsiteX9" fmla="*/ 1115225 w 2230450"/>
              <a:gd name="connsiteY9" fmla="*/ 1115225 h 223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450" h="2230450">
                <a:moveTo>
                  <a:pt x="1115225" y="0"/>
                </a:moveTo>
                <a:lnTo>
                  <a:pt x="2230450" y="0"/>
                </a:lnTo>
                <a:lnTo>
                  <a:pt x="2230450" y="1115225"/>
                </a:lnTo>
                <a:lnTo>
                  <a:pt x="2230450" y="1239851"/>
                </a:lnTo>
                <a:lnTo>
                  <a:pt x="2230450" y="2230450"/>
                </a:lnTo>
                <a:lnTo>
                  <a:pt x="1363675" y="2230450"/>
                </a:lnTo>
                <a:lnTo>
                  <a:pt x="1115225" y="2230450"/>
                </a:lnTo>
                <a:lnTo>
                  <a:pt x="0" y="2230450"/>
                </a:lnTo>
                <a:lnTo>
                  <a:pt x="0" y="1115225"/>
                </a:lnTo>
                <a:lnTo>
                  <a:pt x="1115225" y="1115225"/>
                </a:lnTo>
                <a:close/>
              </a:path>
            </a:pathLst>
          </a:custGeom>
          <a:solidFill>
            <a:srgbClr val="FF00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111111"/>
              </a:solidFill>
              <a:effectLst/>
              <a:uLnTx/>
              <a:uFillTx/>
              <a:latin typeface="Arial" panose="020B0604020202020204" pitchFamily="34" charset="0"/>
              <a:ea typeface="+mn-ea"/>
              <a:cs typeface="+mn-cs"/>
            </a:endParaRPr>
          </a:p>
        </p:txBody>
      </p:sp>
      <p:sp>
        <p:nvSpPr>
          <p:cNvPr id="9" name="Segnaposto numero diapositiva 15">
            <a:extLst>
              <a:ext uri="{FF2B5EF4-FFF2-40B4-BE49-F238E27FC236}">
                <a16:creationId xmlns:a16="http://schemas.microsoft.com/office/drawing/2014/main" id="{7176EB51-4962-F8F7-1E40-F290B8D1AD27}"/>
              </a:ext>
            </a:extLst>
          </p:cNvPr>
          <p:cNvSpPr>
            <a:spLocks noGrp="1"/>
          </p:cNvSpPr>
          <p:nvPr>
            <p:ph type="sldNum" sz="quarter" idx="13"/>
          </p:nvPr>
        </p:nvSpPr>
        <p:spPr>
          <a:xfrm>
            <a:off x="346025" y="6318822"/>
            <a:ext cx="407759" cy="365125"/>
          </a:xfrm>
        </p:spPr>
        <p:txBody>
          <a:bodyPr/>
          <a:lstStyle>
            <a:lvl1pPr algn="ctr">
              <a:defRPr sz="600">
                <a:solidFill>
                  <a:srgbClr val="000000"/>
                </a:solidFill>
                <a:latin typeface="Arial" panose="020B0604020202020204" pitchFamily="34" charset="0"/>
                <a:cs typeface="Arial" panose="020B0604020202020204" pitchFamily="34" charset="0"/>
              </a:defRPr>
            </a:lvl1pPr>
          </a:lstStyle>
          <a:p>
            <a:fld id="{76671835-502B-CF4B-95BB-CA4A6A8A39F0}" type="slidenum">
              <a:rPr lang="en-IT" smtClean="0"/>
              <a:pPr/>
              <a:t>‹N›</a:t>
            </a:fld>
            <a:endParaRPr lang="en-IT"/>
          </a:p>
        </p:txBody>
      </p:sp>
    </p:spTree>
    <p:extLst>
      <p:ext uri="{BB962C8B-B14F-4D97-AF65-F5344CB8AC3E}">
        <p14:creationId xmlns:p14="http://schemas.microsoft.com/office/powerpoint/2010/main" val="40953994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lide con img e test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5A21345-5647-78CE-C63F-070C9A1B11E0}"/>
              </a:ext>
            </a:extLst>
          </p:cNvPr>
          <p:cNvSpPr/>
          <p:nvPr/>
        </p:nvSpPr>
        <p:spPr>
          <a:xfrm rot="1040362">
            <a:off x="442334" y="6393706"/>
            <a:ext cx="215138" cy="215138"/>
          </a:xfrm>
          <a:prstGeom prst="rect">
            <a:avLst/>
          </a:prstGeom>
          <a:noFill/>
          <a:ln w="28575">
            <a:solidFill>
              <a:srgbClr val="FF0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6" name="Freeform: Shape 25">
            <a:extLst>
              <a:ext uri="{FF2B5EF4-FFF2-40B4-BE49-F238E27FC236}">
                <a16:creationId xmlns:a16="http://schemas.microsoft.com/office/drawing/2014/main" id="{AF694885-1233-B6D3-E4E3-BADFE074F73F}"/>
              </a:ext>
            </a:extLst>
          </p:cNvPr>
          <p:cNvSpPr/>
          <p:nvPr userDrawn="1"/>
        </p:nvSpPr>
        <p:spPr>
          <a:xfrm>
            <a:off x="11334750" y="5986236"/>
            <a:ext cx="857250" cy="871764"/>
          </a:xfrm>
          <a:custGeom>
            <a:avLst/>
            <a:gdLst>
              <a:gd name="connsiteX0" fmla="*/ 1115225 w 2230450"/>
              <a:gd name="connsiteY0" fmla="*/ 0 h 2230450"/>
              <a:gd name="connsiteX1" fmla="*/ 2230450 w 2230450"/>
              <a:gd name="connsiteY1" fmla="*/ 0 h 2230450"/>
              <a:gd name="connsiteX2" fmla="*/ 2230450 w 2230450"/>
              <a:gd name="connsiteY2" fmla="*/ 1115225 h 2230450"/>
              <a:gd name="connsiteX3" fmla="*/ 2230450 w 2230450"/>
              <a:gd name="connsiteY3" fmla="*/ 1239851 h 2230450"/>
              <a:gd name="connsiteX4" fmla="*/ 2230450 w 2230450"/>
              <a:gd name="connsiteY4" fmla="*/ 2230450 h 2230450"/>
              <a:gd name="connsiteX5" fmla="*/ 1363675 w 2230450"/>
              <a:gd name="connsiteY5" fmla="*/ 2230450 h 2230450"/>
              <a:gd name="connsiteX6" fmla="*/ 1115225 w 2230450"/>
              <a:gd name="connsiteY6" fmla="*/ 2230450 h 2230450"/>
              <a:gd name="connsiteX7" fmla="*/ 0 w 2230450"/>
              <a:gd name="connsiteY7" fmla="*/ 2230450 h 2230450"/>
              <a:gd name="connsiteX8" fmla="*/ 0 w 2230450"/>
              <a:gd name="connsiteY8" fmla="*/ 1115225 h 2230450"/>
              <a:gd name="connsiteX9" fmla="*/ 1115225 w 2230450"/>
              <a:gd name="connsiteY9" fmla="*/ 1115225 h 223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450" h="2230450">
                <a:moveTo>
                  <a:pt x="1115225" y="0"/>
                </a:moveTo>
                <a:lnTo>
                  <a:pt x="2230450" y="0"/>
                </a:lnTo>
                <a:lnTo>
                  <a:pt x="2230450" y="1115225"/>
                </a:lnTo>
                <a:lnTo>
                  <a:pt x="2230450" y="1239851"/>
                </a:lnTo>
                <a:lnTo>
                  <a:pt x="2230450" y="2230450"/>
                </a:lnTo>
                <a:lnTo>
                  <a:pt x="1363675" y="2230450"/>
                </a:lnTo>
                <a:lnTo>
                  <a:pt x="1115225" y="2230450"/>
                </a:lnTo>
                <a:lnTo>
                  <a:pt x="0" y="2230450"/>
                </a:lnTo>
                <a:lnTo>
                  <a:pt x="0" y="1115225"/>
                </a:lnTo>
                <a:lnTo>
                  <a:pt x="1115225" y="1115225"/>
                </a:lnTo>
                <a:close/>
              </a:path>
            </a:pathLst>
          </a:custGeom>
          <a:solidFill>
            <a:srgbClr val="FF00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111111"/>
              </a:solidFill>
              <a:effectLst/>
              <a:uLnTx/>
              <a:uFillTx/>
              <a:latin typeface="Arial" panose="020B0604020202020204" pitchFamily="34" charset="0"/>
              <a:ea typeface="+mn-ea"/>
              <a:cs typeface="+mn-cs"/>
            </a:endParaRPr>
          </a:p>
        </p:txBody>
      </p:sp>
      <p:sp>
        <p:nvSpPr>
          <p:cNvPr id="8" name="Titolo 6">
            <a:extLst>
              <a:ext uri="{FF2B5EF4-FFF2-40B4-BE49-F238E27FC236}">
                <a16:creationId xmlns:a16="http://schemas.microsoft.com/office/drawing/2014/main" id="{2AF1C31C-7A17-FF4A-481D-C8438DFE4B18}"/>
              </a:ext>
            </a:extLst>
          </p:cNvPr>
          <p:cNvSpPr>
            <a:spLocks noGrp="1"/>
          </p:cNvSpPr>
          <p:nvPr>
            <p:ph type="title"/>
          </p:nvPr>
        </p:nvSpPr>
        <p:spPr>
          <a:xfrm>
            <a:off x="333084" y="304162"/>
            <a:ext cx="10948999" cy="748245"/>
          </a:xfrm>
        </p:spPr>
        <p:txBody>
          <a:bodyPr anchor="t"/>
          <a:lstStyle>
            <a:lvl1pPr>
              <a:defRPr lang="it-IT" sz="3200" b="1" kern="1200" smtClean="0">
                <a:solidFill>
                  <a:srgbClr val="FF0010"/>
                </a:solidFill>
                <a:latin typeface="Arial" panose="020B0604020202020204" pitchFamily="34" charset="0"/>
                <a:ea typeface="Lato Black" charset="0"/>
                <a:cs typeface="Arial" panose="020B0604020202020204" pitchFamily="34" charset="0"/>
              </a:defRPr>
            </a:lvl1pPr>
          </a:lstStyle>
          <a:p>
            <a:r>
              <a:rPr lang="it-IT" dirty="0"/>
              <a:t>Fare clic per modificare lo stile del titolo dello schema</a:t>
            </a:r>
          </a:p>
        </p:txBody>
      </p:sp>
      <p:sp>
        <p:nvSpPr>
          <p:cNvPr id="10" name="Segnaposto immagine 8">
            <a:extLst>
              <a:ext uri="{FF2B5EF4-FFF2-40B4-BE49-F238E27FC236}">
                <a16:creationId xmlns:a16="http://schemas.microsoft.com/office/drawing/2014/main" id="{38E9F409-EB89-85B7-5159-F12AD6206BA9}"/>
              </a:ext>
            </a:extLst>
          </p:cNvPr>
          <p:cNvSpPr>
            <a:spLocks noGrp="1"/>
          </p:cNvSpPr>
          <p:nvPr>
            <p:ph type="pic" sz="quarter" idx="10"/>
          </p:nvPr>
        </p:nvSpPr>
        <p:spPr>
          <a:xfrm>
            <a:off x="0" y="1654175"/>
            <a:ext cx="6096000" cy="3832225"/>
          </a:xfrm>
          <a:solidFill>
            <a:schemeClr val="bg1">
              <a:lumMod val="95000"/>
            </a:schemeClr>
          </a:solidFill>
        </p:spPr>
        <p:txBody>
          <a:bodyPr anchor="ctr"/>
          <a:lstStyle>
            <a:lvl1pPr algn="ctr">
              <a:defRPr/>
            </a:lvl1pPr>
          </a:lstStyle>
          <a:p>
            <a:endParaRPr lang="it-IT" dirty="0"/>
          </a:p>
        </p:txBody>
      </p:sp>
      <p:sp>
        <p:nvSpPr>
          <p:cNvPr id="16" name="Segnaposto testo 15">
            <a:extLst>
              <a:ext uri="{FF2B5EF4-FFF2-40B4-BE49-F238E27FC236}">
                <a16:creationId xmlns:a16="http://schemas.microsoft.com/office/drawing/2014/main" id="{5FBDFFCA-C7FF-9DB6-404E-D8430B277530}"/>
              </a:ext>
            </a:extLst>
          </p:cNvPr>
          <p:cNvSpPr>
            <a:spLocks noGrp="1"/>
          </p:cNvSpPr>
          <p:nvPr>
            <p:ph type="body" sz="quarter" idx="11"/>
          </p:nvPr>
        </p:nvSpPr>
        <p:spPr>
          <a:xfrm>
            <a:off x="6711722" y="2097742"/>
            <a:ext cx="4286478" cy="653485"/>
          </a:xfrm>
        </p:spPr>
        <p:txBody>
          <a:bodyPr anchor="b">
            <a:noAutofit/>
          </a:bodyPr>
          <a:lstStyle>
            <a:lvl1pPr marL="0" indent="0">
              <a:lnSpc>
                <a:spcPct val="100000"/>
              </a:lnSpc>
              <a:buNone/>
              <a:defRPr sz="1600" b="1" i="0">
                <a:latin typeface="Arial" panose="020B0604020202020204" pitchFamily="34" charset="0"/>
                <a:cs typeface="Arial" panose="020B0604020202020204" pitchFamily="34" charset="0"/>
              </a:defRPr>
            </a:lvl1pPr>
            <a:lvl2pPr marL="457223" indent="0">
              <a:buNone/>
              <a:defRPr sz="1800" b="1" i="0">
                <a:latin typeface="Söhne" panose="020B0503030202060203" pitchFamily="34" charset="77"/>
              </a:defRPr>
            </a:lvl2pPr>
            <a:lvl3pPr marL="914446" indent="0">
              <a:buNone/>
              <a:defRPr sz="1800" b="1" i="0">
                <a:latin typeface="Söhne" panose="020B0503030202060203" pitchFamily="34" charset="77"/>
              </a:defRPr>
            </a:lvl3pPr>
            <a:lvl4pPr marL="1371669" indent="0">
              <a:buNone/>
              <a:defRPr sz="1800" b="1" i="0">
                <a:latin typeface="Söhne" panose="020B0503030202060203" pitchFamily="34" charset="77"/>
              </a:defRPr>
            </a:lvl4pPr>
            <a:lvl5pPr marL="1828891" indent="0">
              <a:buNone/>
              <a:defRPr sz="1800" b="1" i="0">
                <a:latin typeface="Söhne" panose="020B0503030202060203" pitchFamily="34" charset="77"/>
              </a:defRPr>
            </a:lvl5pPr>
          </a:lstStyle>
          <a:p>
            <a:pPr lvl="0"/>
            <a:r>
              <a:rPr lang="it-IT" dirty="0"/>
              <a:t>Fare clic per modificare gli stili del testo dello schema</a:t>
            </a:r>
          </a:p>
        </p:txBody>
      </p:sp>
      <p:sp>
        <p:nvSpPr>
          <p:cNvPr id="18" name="Segnaposto testo 17">
            <a:extLst>
              <a:ext uri="{FF2B5EF4-FFF2-40B4-BE49-F238E27FC236}">
                <a16:creationId xmlns:a16="http://schemas.microsoft.com/office/drawing/2014/main" id="{393339AE-CB01-EF1F-FA64-801186059E3D}"/>
              </a:ext>
            </a:extLst>
          </p:cNvPr>
          <p:cNvSpPr>
            <a:spLocks noGrp="1"/>
          </p:cNvSpPr>
          <p:nvPr>
            <p:ph type="body" sz="quarter" idx="12"/>
          </p:nvPr>
        </p:nvSpPr>
        <p:spPr>
          <a:xfrm>
            <a:off x="6711722" y="2857881"/>
            <a:ext cx="4286478" cy="2249487"/>
          </a:xfrm>
        </p:spPr>
        <p:txBody>
          <a:bodyPr>
            <a:normAutofit/>
          </a:bodyPr>
          <a:lstStyle>
            <a:lvl1pPr marL="0" indent="0">
              <a:lnSpc>
                <a:spcPct val="100000"/>
              </a:lnSpc>
              <a:spcBef>
                <a:spcPts val="0"/>
              </a:spcBef>
              <a:spcAft>
                <a:spcPts val="500"/>
              </a:spcAft>
              <a:buNone/>
              <a:defRPr sz="1400">
                <a:latin typeface="Arial" panose="020B0604020202020204" pitchFamily="34" charset="0"/>
                <a:cs typeface="Arial" panose="020B0604020202020204" pitchFamily="34" charset="0"/>
              </a:defRPr>
            </a:lvl1pPr>
            <a:lvl2pPr marL="457223" indent="0">
              <a:buNone/>
              <a:defRPr sz="1400">
                <a:latin typeface="Arial" panose="020B0604020202020204" pitchFamily="34" charset="0"/>
                <a:cs typeface="Arial" panose="020B0604020202020204" pitchFamily="34" charset="0"/>
              </a:defRPr>
            </a:lvl2pPr>
            <a:lvl3pPr marL="914446" indent="0">
              <a:buNone/>
              <a:defRPr sz="1400">
                <a:latin typeface="Arial" panose="020B0604020202020204" pitchFamily="34" charset="0"/>
                <a:cs typeface="Arial" panose="020B0604020202020204" pitchFamily="34" charset="0"/>
              </a:defRPr>
            </a:lvl3pPr>
            <a:lvl4pPr marL="1371669" indent="0">
              <a:buNone/>
              <a:defRPr sz="1400">
                <a:latin typeface="Arial" panose="020B0604020202020204" pitchFamily="34" charset="0"/>
                <a:cs typeface="Arial" panose="020B0604020202020204" pitchFamily="34" charset="0"/>
              </a:defRPr>
            </a:lvl4pPr>
            <a:lvl5pPr marL="1828891" indent="0">
              <a:buNone/>
              <a:defRPr sz="1400">
                <a:latin typeface="Arial" panose="020B0604020202020204" pitchFamily="34" charset="0"/>
                <a:cs typeface="Arial" panose="020B0604020202020204" pitchFamily="34" charset="0"/>
              </a:defRPr>
            </a:lvl5pPr>
          </a:lstStyle>
          <a:p>
            <a:pPr lvl="0"/>
            <a:r>
              <a:rPr lang="it-IT" dirty="0"/>
              <a:t>Fare clic per modificare gli stili del testo dello schema</a:t>
            </a:r>
          </a:p>
        </p:txBody>
      </p:sp>
      <p:sp>
        <p:nvSpPr>
          <p:cNvPr id="19" name="Segnaposto numero diapositiva 15">
            <a:extLst>
              <a:ext uri="{FF2B5EF4-FFF2-40B4-BE49-F238E27FC236}">
                <a16:creationId xmlns:a16="http://schemas.microsoft.com/office/drawing/2014/main" id="{39C39A8C-495A-31CD-E0C8-7653DC911CE2}"/>
              </a:ext>
            </a:extLst>
          </p:cNvPr>
          <p:cNvSpPr>
            <a:spLocks noGrp="1"/>
          </p:cNvSpPr>
          <p:nvPr>
            <p:ph type="sldNum" sz="quarter" idx="13"/>
          </p:nvPr>
        </p:nvSpPr>
        <p:spPr>
          <a:xfrm>
            <a:off x="346025" y="6318822"/>
            <a:ext cx="407759" cy="365125"/>
          </a:xfrm>
        </p:spPr>
        <p:txBody>
          <a:bodyPr/>
          <a:lstStyle>
            <a:lvl1pPr algn="ctr">
              <a:defRPr sz="600">
                <a:solidFill>
                  <a:srgbClr val="000000"/>
                </a:solidFill>
                <a:latin typeface="Arial" panose="020B0604020202020204" pitchFamily="34" charset="0"/>
                <a:cs typeface="Arial" panose="020B0604020202020204" pitchFamily="34" charset="0"/>
              </a:defRPr>
            </a:lvl1pPr>
          </a:lstStyle>
          <a:p>
            <a:fld id="{76671835-502B-CF4B-95BB-CA4A6A8A39F0}" type="slidenum">
              <a:rPr lang="en-IT" smtClean="0"/>
              <a:pPr/>
              <a:t>‹N›</a:t>
            </a:fld>
            <a:endParaRPr lang="en-IT"/>
          </a:p>
        </p:txBody>
      </p:sp>
    </p:spTree>
    <p:extLst>
      <p:ext uri="{BB962C8B-B14F-4D97-AF65-F5344CB8AC3E}">
        <p14:creationId xmlns:p14="http://schemas.microsoft.com/office/powerpoint/2010/main" val="15346618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09">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1DEA8C2-82DB-468E-A668-8A2D28436DCA}"/>
              </a:ext>
            </a:extLst>
          </p:cNvPr>
          <p:cNvSpPr>
            <a:spLocks noGrp="1"/>
          </p:cNvSpPr>
          <p:nvPr>
            <p:ph type="pic" sz="quarter" idx="10"/>
          </p:nvPr>
        </p:nvSpPr>
        <p:spPr>
          <a:xfrm>
            <a:off x="2" y="0"/>
            <a:ext cx="4062413" cy="6858000"/>
          </a:xfrm>
          <a:custGeom>
            <a:avLst/>
            <a:gdLst>
              <a:gd name="connsiteX0" fmla="*/ 0 w 4062413"/>
              <a:gd name="connsiteY0" fmla="*/ 0 h 6858000"/>
              <a:gd name="connsiteX1" fmla="*/ 4062413 w 4062413"/>
              <a:gd name="connsiteY1" fmla="*/ 0 h 6858000"/>
              <a:gd name="connsiteX2" fmla="*/ 4062413 w 4062413"/>
              <a:gd name="connsiteY2" fmla="*/ 6858000 h 6858000"/>
              <a:gd name="connsiteX3" fmla="*/ 0 w 40624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2413" h="6858000">
                <a:moveTo>
                  <a:pt x="0" y="0"/>
                </a:moveTo>
                <a:lnTo>
                  <a:pt x="4062413" y="0"/>
                </a:lnTo>
                <a:lnTo>
                  <a:pt x="4062413" y="6858000"/>
                </a:lnTo>
                <a:lnTo>
                  <a:pt x="0" y="6858000"/>
                </a:lnTo>
                <a:close/>
              </a:path>
            </a:pathLst>
          </a:custGeom>
          <a:solidFill>
            <a:schemeClr val="bg1">
              <a:lumMod val="95000"/>
            </a:schemeClr>
          </a:solidFill>
        </p:spPr>
        <p:txBody>
          <a:bodyPr wrap="square" anchor="ctr">
            <a:noAutofit/>
          </a:bodyPr>
          <a:lstStyle>
            <a:lvl1pPr marL="0" indent="0" algn="ctr">
              <a:buNone/>
              <a:defRPr/>
            </a:lvl1pPr>
          </a:lstStyle>
          <a:p>
            <a:endParaRPr lang="en-ID" dirty="0"/>
          </a:p>
        </p:txBody>
      </p:sp>
      <p:sp>
        <p:nvSpPr>
          <p:cNvPr id="9" name="Titolo 6">
            <a:extLst>
              <a:ext uri="{FF2B5EF4-FFF2-40B4-BE49-F238E27FC236}">
                <a16:creationId xmlns:a16="http://schemas.microsoft.com/office/drawing/2014/main" id="{CD359E69-BB2F-FDFA-6CA3-5D932192EC62}"/>
              </a:ext>
            </a:extLst>
          </p:cNvPr>
          <p:cNvSpPr>
            <a:spLocks noGrp="1"/>
          </p:cNvSpPr>
          <p:nvPr>
            <p:ph type="title"/>
          </p:nvPr>
        </p:nvSpPr>
        <p:spPr>
          <a:xfrm>
            <a:off x="4680044" y="1842582"/>
            <a:ext cx="5526274" cy="4160185"/>
          </a:xfrm>
        </p:spPr>
        <p:txBody>
          <a:bodyPr/>
          <a:lstStyle>
            <a:lvl1pPr>
              <a:lnSpc>
                <a:spcPct val="90000"/>
              </a:lnSpc>
              <a:spcAft>
                <a:spcPts val="667"/>
              </a:spcAft>
              <a:defRPr lang="it-IT" sz="3200" kern="1200" dirty="0" smtClean="0">
                <a:solidFill>
                  <a:srgbClr val="111111"/>
                </a:solidFill>
                <a:latin typeface="Arial" panose="020B0604020202020204" pitchFamily="34" charset="0"/>
                <a:ea typeface="+mn-ea"/>
                <a:cs typeface="Arial" panose="020B0604020202020204" pitchFamily="34" charset="0"/>
              </a:defRPr>
            </a:lvl1pPr>
          </a:lstStyle>
          <a:p>
            <a:pPr>
              <a:lnSpc>
                <a:spcPct val="90000"/>
              </a:lnSpc>
              <a:spcAft>
                <a:spcPts val="1000"/>
              </a:spcAft>
            </a:pPr>
            <a:endParaRPr lang="en-US" sz="3200" dirty="0">
              <a:solidFill>
                <a:srgbClr val="11111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1074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_07">
    <p:spTree>
      <p:nvGrpSpPr>
        <p:cNvPr id="1" name=""/>
        <p:cNvGrpSpPr/>
        <p:nvPr/>
      </p:nvGrpSpPr>
      <p:grpSpPr>
        <a:xfrm>
          <a:off x="0" y="0"/>
          <a:ext cx="0" cy="0"/>
          <a:chOff x="0" y="0"/>
          <a:chExt cx="0" cy="0"/>
        </a:xfrm>
      </p:grpSpPr>
      <p:sp>
        <p:nvSpPr>
          <p:cNvPr id="11" name="Segnaposto immagine 7">
            <a:extLst>
              <a:ext uri="{FF2B5EF4-FFF2-40B4-BE49-F238E27FC236}">
                <a16:creationId xmlns:a16="http://schemas.microsoft.com/office/drawing/2014/main" id="{AEF01020-940F-6E19-B092-0484DBC4F1DA}"/>
              </a:ext>
            </a:extLst>
          </p:cNvPr>
          <p:cNvSpPr>
            <a:spLocks noGrp="1"/>
          </p:cNvSpPr>
          <p:nvPr>
            <p:ph type="pic" sz="quarter" idx="10"/>
          </p:nvPr>
        </p:nvSpPr>
        <p:spPr>
          <a:xfrm>
            <a:off x="5083789" y="0"/>
            <a:ext cx="7108211" cy="6858000"/>
          </a:xfrm>
          <a:solidFill>
            <a:schemeClr val="bg1">
              <a:lumMod val="95000"/>
            </a:schemeClr>
          </a:solidFill>
        </p:spPr>
        <p:txBody>
          <a:bodyPr anchor="ctr"/>
          <a:lstStyle>
            <a:lvl1pPr algn="ctr">
              <a:defRPr/>
            </a:lvl1pPr>
          </a:lstStyle>
          <a:p>
            <a:endParaRPr lang="it-IT"/>
          </a:p>
        </p:txBody>
      </p:sp>
      <p:sp>
        <p:nvSpPr>
          <p:cNvPr id="5" name="Rettangolo 4">
            <a:extLst>
              <a:ext uri="{FF2B5EF4-FFF2-40B4-BE49-F238E27FC236}">
                <a16:creationId xmlns:a16="http://schemas.microsoft.com/office/drawing/2014/main" id="{F1116BF6-5D2D-2F52-9BF5-31EF4FCD2227}"/>
              </a:ext>
            </a:extLst>
          </p:cNvPr>
          <p:cNvSpPr/>
          <p:nvPr/>
        </p:nvSpPr>
        <p:spPr>
          <a:xfrm rot="1040362">
            <a:off x="442334" y="6393706"/>
            <a:ext cx="215138" cy="215138"/>
          </a:xfrm>
          <a:prstGeom prst="rect">
            <a:avLst/>
          </a:prstGeom>
          <a:noFill/>
          <a:ln w="28575">
            <a:solidFill>
              <a:srgbClr val="FF0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it-IT" sz="180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6" name="Freeform: Shape 25">
            <a:extLst>
              <a:ext uri="{FF2B5EF4-FFF2-40B4-BE49-F238E27FC236}">
                <a16:creationId xmlns:a16="http://schemas.microsoft.com/office/drawing/2014/main" id="{40DD62C4-BE97-7A83-26DA-D33C94FDDBE1}"/>
              </a:ext>
            </a:extLst>
          </p:cNvPr>
          <p:cNvSpPr/>
          <p:nvPr userDrawn="1"/>
        </p:nvSpPr>
        <p:spPr>
          <a:xfrm>
            <a:off x="4233796" y="5986236"/>
            <a:ext cx="857250" cy="871764"/>
          </a:xfrm>
          <a:custGeom>
            <a:avLst/>
            <a:gdLst>
              <a:gd name="connsiteX0" fmla="*/ 1115225 w 2230450"/>
              <a:gd name="connsiteY0" fmla="*/ 0 h 2230450"/>
              <a:gd name="connsiteX1" fmla="*/ 2230450 w 2230450"/>
              <a:gd name="connsiteY1" fmla="*/ 0 h 2230450"/>
              <a:gd name="connsiteX2" fmla="*/ 2230450 w 2230450"/>
              <a:gd name="connsiteY2" fmla="*/ 1115225 h 2230450"/>
              <a:gd name="connsiteX3" fmla="*/ 2230450 w 2230450"/>
              <a:gd name="connsiteY3" fmla="*/ 1239851 h 2230450"/>
              <a:gd name="connsiteX4" fmla="*/ 2230450 w 2230450"/>
              <a:gd name="connsiteY4" fmla="*/ 2230450 h 2230450"/>
              <a:gd name="connsiteX5" fmla="*/ 1363675 w 2230450"/>
              <a:gd name="connsiteY5" fmla="*/ 2230450 h 2230450"/>
              <a:gd name="connsiteX6" fmla="*/ 1115225 w 2230450"/>
              <a:gd name="connsiteY6" fmla="*/ 2230450 h 2230450"/>
              <a:gd name="connsiteX7" fmla="*/ 0 w 2230450"/>
              <a:gd name="connsiteY7" fmla="*/ 2230450 h 2230450"/>
              <a:gd name="connsiteX8" fmla="*/ 0 w 2230450"/>
              <a:gd name="connsiteY8" fmla="*/ 1115225 h 2230450"/>
              <a:gd name="connsiteX9" fmla="*/ 1115225 w 2230450"/>
              <a:gd name="connsiteY9" fmla="*/ 1115225 h 223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450" h="2230450">
                <a:moveTo>
                  <a:pt x="1115225" y="0"/>
                </a:moveTo>
                <a:lnTo>
                  <a:pt x="2230450" y="0"/>
                </a:lnTo>
                <a:lnTo>
                  <a:pt x="2230450" y="1115225"/>
                </a:lnTo>
                <a:lnTo>
                  <a:pt x="2230450" y="1239851"/>
                </a:lnTo>
                <a:lnTo>
                  <a:pt x="2230450" y="2230450"/>
                </a:lnTo>
                <a:lnTo>
                  <a:pt x="1363675" y="2230450"/>
                </a:lnTo>
                <a:lnTo>
                  <a:pt x="1115225" y="2230450"/>
                </a:lnTo>
                <a:lnTo>
                  <a:pt x="0" y="2230450"/>
                </a:lnTo>
                <a:lnTo>
                  <a:pt x="0" y="1115225"/>
                </a:lnTo>
                <a:lnTo>
                  <a:pt x="1115225" y="1115225"/>
                </a:lnTo>
                <a:close/>
              </a:path>
            </a:pathLst>
          </a:custGeom>
          <a:solidFill>
            <a:srgbClr val="FF00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ID" sz="1800" u="none" strike="noStrike" kern="1200" cap="none" spc="0" normalizeH="0" baseline="0" noProof="0" dirty="0">
              <a:ln>
                <a:noFill/>
              </a:ln>
              <a:solidFill>
                <a:srgbClr val="111111"/>
              </a:solidFill>
              <a:effectLst/>
              <a:uLnTx/>
              <a:uFillTx/>
              <a:latin typeface="Arial" panose="020B0604020202020204" pitchFamily="34" charset="0"/>
              <a:ea typeface="+mn-ea"/>
              <a:cs typeface="+mn-cs"/>
            </a:endParaRPr>
          </a:p>
        </p:txBody>
      </p:sp>
      <p:sp>
        <p:nvSpPr>
          <p:cNvPr id="7" name="Titolo 6">
            <a:extLst>
              <a:ext uri="{FF2B5EF4-FFF2-40B4-BE49-F238E27FC236}">
                <a16:creationId xmlns:a16="http://schemas.microsoft.com/office/drawing/2014/main" id="{498ED2A4-732B-8C85-300B-180EDE37C491}"/>
              </a:ext>
            </a:extLst>
          </p:cNvPr>
          <p:cNvSpPr>
            <a:spLocks noGrp="1"/>
          </p:cNvSpPr>
          <p:nvPr>
            <p:ph type="title" hasCustomPrompt="1"/>
          </p:nvPr>
        </p:nvSpPr>
        <p:spPr>
          <a:xfrm>
            <a:off x="548237" y="1209735"/>
            <a:ext cx="3895952" cy="1051435"/>
          </a:xfrm>
        </p:spPr>
        <p:txBody>
          <a:bodyPr anchor="b"/>
          <a:lstStyle>
            <a:lvl1pPr>
              <a:defRPr lang="it-IT" sz="3200" b="1" kern="1200" smtClean="0">
                <a:solidFill>
                  <a:srgbClr val="FF0010"/>
                </a:solidFill>
                <a:latin typeface="Arial" panose="020B0604020202020204" pitchFamily="34" charset="0"/>
                <a:ea typeface="Lato Black" charset="0"/>
                <a:cs typeface="Arial" panose="020B0604020202020204" pitchFamily="34" charset="0"/>
              </a:defRPr>
            </a:lvl1pPr>
          </a:lstStyle>
          <a:p>
            <a:r>
              <a:rPr lang="it-IT" dirty="0"/>
              <a:t>Titolo</a:t>
            </a:r>
          </a:p>
        </p:txBody>
      </p:sp>
      <p:sp>
        <p:nvSpPr>
          <p:cNvPr id="8" name="Segnaposto testo 15">
            <a:extLst>
              <a:ext uri="{FF2B5EF4-FFF2-40B4-BE49-F238E27FC236}">
                <a16:creationId xmlns:a16="http://schemas.microsoft.com/office/drawing/2014/main" id="{66E82057-B2AA-B96F-D638-F7F76E0CF218}"/>
              </a:ext>
            </a:extLst>
          </p:cNvPr>
          <p:cNvSpPr>
            <a:spLocks noGrp="1"/>
          </p:cNvSpPr>
          <p:nvPr>
            <p:ph type="body" sz="quarter" idx="14" hasCustomPrompt="1"/>
          </p:nvPr>
        </p:nvSpPr>
        <p:spPr>
          <a:xfrm>
            <a:off x="548237" y="2327848"/>
            <a:ext cx="3895952" cy="338554"/>
          </a:xfrm>
        </p:spPr>
        <p:txBody>
          <a:bodyPr anchor="b">
            <a:noAutofit/>
          </a:bodyPr>
          <a:lstStyle>
            <a:lvl1pPr marL="0" indent="0">
              <a:lnSpc>
                <a:spcPct val="100000"/>
              </a:lnSpc>
              <a:buNone/>
              <a:defRPr sz="1600" b="1" i="0">
                <a:latin typeface="Arial" panose="020B0604020202020204" pitchFamily="34" charset="0"/>
                <a:cs typeface="Arial" panose="020B0604020202020204" pitchFamily="34" charset="0"/>
              </a:defRPr>
            </a:lvl1pPr>
            <a:lvl2pPr marL="457223" indent="0">
              <a:buNone/>
              <a:defRPr sz="1800" b="1" i="0">
                <a:latin typeface="Söhne" panose="020B0503030202060203" pitchFamily="34" charset="77"/>
              </a:defRPr>
            </a:lvl2pPr>
            <a:lvl3pPr marL="914446" indent="0">
              <a:buNone/>
              <a:defRPr sz="1800" b="1" i="0">
                <a:latin typeface="Söhne" panose="020B0503030202060203" pitchFamily="34" charset="77"/>
              </a:defRPr>
            </a:lvl3pPr>
            <a:lvl4pPr marL="1371669" indent="0">
              <a:buNone/>
              <a:defRPr sz="1800" b="1" i="0">
                <a:latin typeface="Söhne" panose="020B0503030202060203" pitchFamily="34" charset="77"/>
              </a:defRPr>
            </a:lvl4pPr>
            <a:lvl5pPr marL="1828891" indent="0">
              <a:buNone/>
              <a:defRPr sz="1800" b="1" i="0">
                <a:latin typeface="Söhne" panose="020B0503030202060203" pitchFamily="34" charset="77"/>
              </a:defRPr>
            </a:lvl5pPr>
          </a:lstStyle>
          <a:p>
            <a:pPr lvl="0"/>
            <a:r>
              <a:rPr lang="it-IT" dirty="0"/>
              <a:t>Sottotitolo</a:t>
            </a:r>
          </a:p>
        </p:txBody>
      </p:sp>
      <p:sp>
        <p:nvSpPr>
          <p:cNvPr id="9" name="Segnaposto testo 17">
            <a:extLst>
              <a:ext uri="{FF2B5EF4-FFF2-40B4-BE49-F238E27FC236}">
                <a16:creationId xmlns:a16="http://schemas.microsoft.com/office/drawing/2014/main" id="{56957530-6764-A920-BF0B-D57E4B969258}"/>
              </a:ext>
            </a:extLst>
          </p:cNvPr>
          <p:cNvSpPr>
            <a:spLocks noGrp="1"/>
          </p:cNvSpPr>
          <p:nvPr>
            <p:ph type="body" sz="quarter" idx="15" hasCustomPrompt="1"/>
          </p:nvPr>
        </p:nvSpPr>
        <p:spPr>
          <a:xfrm>
            <a:off x="548237" y="2733082"/>
            <a:ext cx="3895952" cy="2249487"/>
          </a:xfrm>
        </p:spPr>
        <p:txBody>
          <a:bodyPr>
            <a:normAutofit/>
          </a:bodyPr>
          <a:lstStyle>
            <a:lvl1pPr marL="0" marR="0" indent="0" algn="just" defTabSz="914446" rtl="0" eaLnBrk="1" fontAlgn="auto" latinLnBrk="0" hangingPunct="1">
              <a:lnSpc>
                <a:spcPct val="100000"/>
              </a:lnSpc>
              <a:spcBef>
                <a:spcPts val="0"/>
              </a:spcBef>
              <a:spcAft>
                <a:spcPts val="667"/>
              </a:spcAft>
              <a:buClrTx/>
              <a:buSzTx/>
              <a:buFont typeface="Arial" panose="020B0604020202020204" pitchFamily="34" charset="0"/>
              <a:buNone/>
              <a:tabLst/>
              <a:defRPr sz="1400">
                <a:latin typeface="Arial" panose="020B0604020202020204" pitchFamily="34" charset="0"/>
                <a:cs typeface="Arial" panose="020B0604020202020204" pitchFamily="34" charset="0"/>
              </a:defRPr>
            </a:lvl1pPr>
            <a:lvl2pPr marL="457223" indent="0">
              <a:buNone/>
              <a:defRPr sz="1400">
                <a:latin typeface="Arial" panose="020B0604020202020204" pitchFamily="34" charset="0"/>
                <a:cs typeface="Arial" panose="020B0604020202020204" pitchFamily="34" charset="0"/>
              </a:defRPr>
            </a:lvl2pPr>
            <a:lvl3pPr marL="914446" indent="0">
              <a:buNone/>
              <a:defRPr sz="1400">
                <a:latin typeface="Arial" panose="020B0604020202020204" pitchFamily="34" charset="0"/>
                <a:cs typeface="Arial" panose="020B0604020202020204" pitchFamily="34" charset="0"/>
              </a:defRPr>
            </a:lvl3pPr>
            <a:lvl4pPr marL="1371669" indent="0">
              <a:buNone/>
              <a:defRPr sz="1400">
                <a:latin typeface="Arial" panose="020B0604020202020204" pitchFamily="34" charset="0"/>
                <a:cs typeface="Arial" panose="020B0604020202020204" pitchFamily="34" charset="0"/>
              </a:defRPr>
            </a:lvl4pPr>
            <a:lvl5pPr marL="1828891" indent="0">
              <a:buNone/>
              <a:defRPr sz="1400">
                <a:latin typeface="Arial" panose="020B0604020202020204" pitchFamily="34" charset="0"/>
                <a:cs typeface="Arial" panose="020B0604020202020204" pitchFamily="34" charset="0"/>
              </a:defRPr>
            </a:lvl5pPr>
          </a:lstStyle>
          <a:p>
            <a:pPr algn="just">
              <a:spcAft>
                <a:spcPts val="1000"/>
              </a:spcAft>
            </a:pPr>
            <a:r>
              <a:rPr lang="it-IT" sz="1400" dirty="0" err="1">
                <a:latin typeface="Arial" panose="020B0604020202020204" pitchFamily="34" charset="0"/>
                <a:cs typeface="Arial" panose="020B0604020202020204" pitchFamily="34" charset="0"/>
              </a:rPr>
              <a:t>Lorem</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ipsum</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dolor</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sit</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amet</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consectetur</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adipiscing</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elit</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Nam</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ullamcorper</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ipsum</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eu</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augue</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mollis</a:t>
            </a:r>
            <a:r>
              <a:rPr lang="it-IT" sz="1400" dirty="0">
                <a:latin typeface="Arial" panose="020B0604020202020204" pitchFamily="34" charset="0"/>
                <a:cs typeface="Arial" panose="020B0604020202020204" pitchFamily="34" charset="0"/>
              </a:rPr>
              <a:t> dictum. Class </a:t>
            </a:r>
            <a:r>
              <a:rPr lang="it-IT" sz="1400" dirty="0" err="1">
                <a:latin typeface="Arial" panose="020B0604020202020204" pitchFamily="34" charset="0"/>
                <a:cs typeface="Arial" panose="020B0604020202020204" pitchFamily="34" charset="0"/>
              </a:rPr>
              <a:t>aptent</a:t>
            </a:r>
            <a:r>
              <a:rPr lang="it-IT" sz="1400" dirty="0">
                <a:latin typeface="Arial" panose="020B0604020202020204" pitchFamily="34" charset="0"/>
                <a:cs typeface="Arial" panose="020B0604020202020204" pitchFamily="34" charset="0"/>
              </a:rPr>
              <a:t> taciti </a:t>
            </a:r>
            <a:r>
              <a:rPr lang="it-IT" sz="1400" dirty="0" err="1">
                <a:latin typeface="Arial" panose="020B0604020202020204" pitchFamily="34" charset="0"/>
                <a:cs typeface="Arial" panose="020B0604020202020204" pitchFamily="34" charset="0"/>
              </a:rPr>
              <a:t>sociosqu</a:t>
            </a:r>
            <a:r>
              <a:rPr lang="it-IT" sz="1400" dirty="0">
                <a:latin typeface="Arial" panose="020B0604020202020204" pitchFamily="34" charset="0"/>
                <a:cs typeface="Arial" panose="020B0604020202020204" pitchFamily="34" charset="0"/>
              </a:rPr>
              <a:t> ad </a:t>
            </a:r>
            <a:r>
              <a:rPr lang="it-IT" sz="1400" dirty="0" err="1">
                <a:latin typeface="Arial" panose="020B0604020202020204" pitchFamily="34" charset="0"/>
                <a:cs typeface="Arial" panose="020B0604020202020204" pitchFamily="34" charset="0"/>
              </a:rPr>
              <a:t>litora</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torquent</a:t>
            </a:r>
            <a:r>
              <a:rPr lang="it-IT" sz="1400" dirty="0">
                <a:latin typeface="Arial" panose="020B0604020202020204" pitchFamily="34" charset="0"/>
                <a:cs typeface="Arial" panose="020B0604020202020204" pitchFamily="34" charset="0"/>
              </a:rPr>
              <a:t> per </a:t>
            </a:r>
            <a:r>
              <a:rPr lang="it-IT" sz="1400" dirty="0" err="1">
                <a:latin typeface="Arial" panose="020B0604020202020204" pitchFamily="34" charset="0"/>
                <a:cs typeface="Arial" panose="020B0604020202020204" pitchFamily="34" charset="0"/>
              </a:rPr>
              <a:t>conubia</a:t>
            </a:r>
            <a:r>
              <a:rPr lang="it-IT" sz="1400" dirty="0">
                <a:latin typeface="Arial" panose="020B0604020202020204" pitchFamily="34" charset="0"/>
                <a:cs typeface="Arial" panose="020B0604020202020204" pitchFamily="34" charset="0"/>
              </a:rPr>
              <a:t> nostra, per </a:t>
            </a:r>
            <a:r>
              <a:rPr lang="it-IT" sz="1400" dirty="0" err="1">
                <a:latin typeface="Arial" panose="020B0604020202020204" pitchFamily="34" charset="0"/>
                <a:cs typeface="Arial" panose="020B0604020202020204" pitchFamily="34" charset="0"/>
              </a:rPr>
              <a:t>inceptos</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himenaeos</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Integer</a:t>
            </a:r>
            <a:r>
              <a:rPr lang="it-IT" sz="1400" dirty="0">
                <a:latin typeface="Arial" panose="020B0604020202020204" pitchFamily="34" charset="0"/>
                <a:cs typeface="Arial" panose="020B0604020202020204" pitchFamily="34" charset="0"/>
              </a:rPr>
              <a:t> in </a:t>
            </a:r>
            <a:r>
              <a:rPr lang="it-IT" sz="1400" dirty="0" err="1">
                <a:latin typeface="Arial" panose="020B0604020202020204" pitchFamily="34" charset="0"/>
                <a:cs typeface="Arial" panose="020B0604020202020204" pitchFamily="34" charset="0"/>
              </a:rPr>
              <a:t>purus</a:t>
            </a:r>
            <a:r>
              <a:rPr lang="it-IT" sz="1400" dirty="0">
                <a:latin typeface="Arial" panose="020B0604020202020204" pitchFamily="34" charset="0"/>
                <a:cs typeface="Arial" panose="020B0604020202020204" pitchFamily="34" charset="0"/>
              </a:rPr>
              <a:t> id </a:t>
            </a:r>
            <a:r>
              <a:rPr lang="it-IT" sz="1400" dirty="0" err="1">
                <a:latin typeface="Arial" panose="020B0604020202020204" pitchFamily="34" charset="0"/>
                <a:cs typeface="Arial" panose="020B0604020202020204" pitchFamily="34" charset="0"/>
              </a:rPr>
              <a:t>elit</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suscipit</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elementum</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Proin</a:t>
            </a:r>
            <a:r>
              <a:rPr lang="it-IT" sz="1400" dirty="0">
                <a:latin typeface="Arial" panose="020B0604020202020204" pitchFamily="34" charset="0"/>
                <a:cs typeface="Arial" panose="020B0604020202020204" pitchFamily="34" charset="0"/>
              </a:rPr>
              <a:t> vel ante </a:t>
            </a:r>
            <a:r>
              <a:rPr lang="it-IT" sz="1400" dirty="0" err="1">
                <a:latin typeface="Arial" panose="020B0604020202020204" pitchFamily="34" charset="0"/>
                <a:cs typeface="Arial" panose="020B0604020202020204" pitchFamily="34" charset="0"/>
              </a:rPr>
              <a:t>sollicitudin</a:t>
            </a:r>
            <a:r>
              <a:rPr lang="it-IT" sz="1400" dirty="0">
                <a:latin typeface="Arial" panose="020B0604020202020204" pitchFamily="34" charset="0"/>
                <a:cs typeface="Arial" panose="020B0604020202020204" pitchFamily="34" charset="0"/>
              </a:rPr>
              <a:t>, tempus ligula </a:t>
            </a:r>
            <a:r>
              <a:rPr lang="it-IT" sz="1400" dirty="0" err="1">
                <a:latin typeface="Arial" panose="020B0604020202020204" pitchFamily="34" charset="0"/>
                <a:cs typeface="Arial" panose="020B0604020202020204" pitchFamily="34" charset="0"/>
              </a:rPr>
              <a:t>commodo</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aliquam</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tortor</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Phasellus</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mattis</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enim</a:t>
            </a:r>
            <a:r>
              <a:rPr lang="it-IT" sz="1400" dirty="0">
                <a:latin typeface="Arial" panose="020B0604020202020204" pitchFamily="34" charset="0"/>
                <a:cs typeface="Arial" panose="020B0604020202020204" pitchFamily="34" charset="0"/>
              </a:rPr>
              <a:t> vitae </a:t>
            </a:r>
            <a:r>
              <a:rPr lang="it-IT" sz="1400" dirty="0" err="1">
                <a:latin typeface="Arial" panose="020B0604020202020204" pitchFamily="34" charset="0"/>
                <a:cs typeface="Arial" panose="020B0604020202020204" pitchFamily="34" charset="0"/>
              </a:rPr>
              <a:t>malesuada</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faucibus</a:t>
            </a:r>
            <a:r>
              <a:rPr lang="it-IT" sz="1400" dirty="0">
                <a:latin typeface="Arial" panose="020B0604020202020204" pitchFamily="34" charset="0"/>
                <a:cs typeface="Arial" panose="020B0604020202020204" pitchFamily="34" charset="0"/>
              </a:rPr>
              <a:t>.</a:t>
            </a:r>
          </a:p>
        </p:txBody>
      </p:sp>
      <p:sp>
        <p:nvSpPr>
          <p:cNvPr id="10" name="Segnaposto numero diapositiva 15">
            <a:extLst>
              <a:ext uri="{FF2B5EF4-FFF2-40B4-BE49-F238E27FC236}">
                <a16:creationId xmlns:a16="http://schemas.microsoft.com/office/drawing/2014/main" id="{A387D1B6-083D-1356-090F-F6E2CC9845E2}"/>
              </a:ext>
            </a:extLst>
          </p:cNvPr>
          <p:cNvSpPr>
            <a:spLocks noGrp="1"/>
          </p:cNvSpPr>
          <p:nvPr>
            <p:ph type="sldNum" sz="quarter" idx="13"/>
          </p:nvPr>
        </p:nvSpPr>
        <p:spPr>
          <a:xfrm>
            <a:off x="346025" y="6318822"/>
            <a:ext cx="407759" cy="365125"/>
          </a:xfrm>
        </p:spPr>
        <p:txBody>
          <a:bodyPr/>
          <a:lstStyle>
            <a:lvl1pPr algn="ctr">
              <a:defRPr sz="600">
                <a:solidFill>
                  <a:srgbClr val="000000"/>
                </a:solidFill>
                <a:latin typeface="Arial" panose="020B0604020202020204" pitchFamily="34" charset="0"/>
                <a:cs typeface="Arial" panose="020B0604020202020204" pitchFamily="34" charset="0"/>
              </a:defRPr>
            </a:lvl1pPr>
          </a:lstStyle>
          <a:p>
            <a:fld id="{76671835-502B-CF4B-95BB-CA4A6A8A39F0}" type="slidenum">
              <a:rPr lang="en-IT" smtClean="0"/>
              <a:pPr/>
              <a:t>‹N›</a:t>
            </a:fld>
            <a:endParaRPr lang="en-IT"/>
          </a:p>
        </p:txBody>
      </p:sp>
    </p:spTree>
    <p:extLst>
      <p:ext uri="{BB962C8B-B14F-4D97-AF65-F5344CB8AC3E}">
        <p14:creationId xmlns:p14="http://schemas.microsoft.com/office/powerpoint/2010/main" val="2972751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lide con titolo rossa">
    <p:bg>
      <p:bgPr>
        <a:solidFill>
          <a:srgbClr val="FF0010"/>
        </a:solid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C184AF30-114A-CB64-6145-257BACE5D223}"/>
              </a:ext>
            </a:extLst>
          </p:cNvPr>
          <p:cNvSpPr/>
          <p:nvPr/>
        </p:nvSpPr>
        <p:spPr>
          <a:xfrm rot="1040362">
            <a:off x="442334" y="6393706"/>
            <a:ext cx="215138" cy="21513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it-IT" sz="180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7" name="Freeform: Shape 25">
            <a:extLst>
              <a:ext uri="{FF2B5EF4-FFF2-40B4-BE49-F238E27FC236}">
                <a16:creationId xmlns:a16="http://schemas.microsoft.com/office/drawing/2014/main" id="{E4C69598-CE9B-8541-87E1-B92DD1ACFCC9}"/>
              </a:ext>
            </a:extLst>
          </p:cNvPr>
          <p:cNvSpPr/>
          <p:nvPr userDrawn="1"/>
        </p:nvSpPr>
        <p:spPr>
          <a:xfrm>
            <a:off x="11334750" y="5986236"/>
            <a:ext cx="857250" cy="871764"/>
          </a:xfrm>
          <a:custGeom>
            <a:avLst/>
            <a:gdLst>
              <a:gd name="connsiteX0" fmla="*/ 1115225 w 2230450"/>
              <a:gd name="connsiteY0" fmla="*/ 0 h 2230450"/>
              <a:gd name="connsiteX1" fmla="*/ 2230450 w 2230450"/>
              <a:gd name="connsiteY1" fmla="*/ 0 h 2230450"/>
              <a:gd name="connsiteX2" fmla="*/ 2230450 w 2230450"/>
              <a:gd name="connsiteY2" fmla="*/ 1115225 h 2230450"/>
              <a:gd name="connsiteX3" fmla="*/ 2230450 w 2230450"/>
              <a:gd name="connsiteY3" fmla="*/ 1239851 h 2230450"/>
              <a:gd name="connsiteX4" fmla="*/ 2230450 w 2230450"/>
              <a:gd name="connsiteY4" fmla="*/ 2230450 h 2230450"/>
              <a:gd name="connsiteX5" fmla="*/ 1363675 w 2230450"/>
              <a:gd name="connsiteY5" fmla="*/ 2230450 h 2230450"/>
              <a:gd name="connsiteX6" fmla="*/ 1115225 w 2230450"/>
              <a:gd name="connsiteY6" fmla="*/ 2230450 h 2230450"/>
              <a:gd name="connsiteX7" fmla="*/ 0 w 2230450"/>
              <a:gd name="connsiteY7" fmla="*/ 2230450 h 2230450"/>
              <a:gd name="connsiteX8" fmla="*/ 0 w 2230450"/>
              <a:gd name="connsiteY8" fmla="*/ 1115225 h 2230450"/>
              <a:gd name="connsiteX9" fmla="*/ 1115225 w 2230450"/>
              <a:gd name="connsiteY9" fmla="*/ 1115225 h 223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450" h="2230450">
                <a:moveTo>
                  <a:pt x="1115225" y="0"/>
                </a:moveTo>
                <a:lnTo>
                  <a:pt x="2230450" y="0"/>
                </a:lnTo>
                <a:lnTo>
                  <a:pt x="2230450" y="1115225"/>
                </a:lnTo>
                <a:lnTo>
                  <a:pt x="2230450" y="1239851"/>
                </a:lnTo>
                <a:lnTo>
                  <a:pt x="2230450" y="2230450"/>
                </a:lnTo>
                <a:lnTo>
                  <a:pt x="1363675" y="2230450"/>
                </a:lnTo>
                <a:lnTo>
                  <a:pt x="1115225" y="2230450"/>
                </a:lnTo>
                <a:lnTo>
                  <a:pt x="0" y="2230450"/>
                </a:lnTo>
                <a:lnTo>
                  <a:pt x="0" y="1115225"/>
                </a:lnTo>
                <a:lnTo>
                  <a:pt x="1115225" y="11152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ID" sz="1800" u="none" strike="noStrike" kern="1200" cap="none" spc="0" normalizeH="0" baseline="0" noProof="0" dirty="0">
              <a:ln>
                <a:noFill/>
              </a:ln>
              <a:solidFill>
                <a:srgbClr val="111111"/>
              </a:solidFill>
              <a:effectLst/>
              <a:uLnTx/>
              <a:uFillTx/>
              <a:latin typeface="Arial" panose="020B0604020202020204" pitchFamily="34" charset="0"/>
              <a:ea typeface="+mn-ea"/>
              <a:cs typeface="+mn-cs"/>
            </a:endParaRPr>
          </a:p>
        </p:txBody>
      </p:sp>
      <p:sp>
        <p:nvSpPr>
          <p:cNvPr id="24" name="Titolo 6">
            <a:extLst>
              <a:ext uri="{FF2B5EF4-FFF2-40B4-BE49-F238E27FC236}">
                <a16:creationId xmlns:a16="http://schemas.microsoft.com/office/drawing/2014/main" id="{00A7CD62-B8F2-1BAB-5ADA-772FC5CFB693}"/>
              </a:ext>
            </a:extLst>
          </p:cNvPr>
          <p:cNvSpPr>
            <a:spLocks noGrp="1"/>
          </p:cNvSpPr>
          <p:nvPr>
            <p:ph type="title"/>
          </p:nvPr>
        </p:nvSpPr>
        <p:spPr>
          <a:xfrm>
            <a:off x="333084" y="304162"/>
            <a:ext cx="10948999" cy="748245"/>
          </a:xfrm>
        </p:spPr>
        <p:txBody>
          <a:bodyPr anchor="t"/>
          <a:lstStyle>
            <a:lvl1pPr>
              <a:defRPr lang="it-IT" sz="3200" b="1" kern="1200" smtClean="0">
                <a:solidFill>
                  <a:schemeClr val="bg1"/>
                </a:solidFill>
                <a:latin typeface="Arial" panose="020B0604020202020204" pitchFamily="34" charset="0"/>
                <a:ea typeface="Lato Black" charset="0"/>
                <a:cs typeface="Arial" panose="020B0604020202020204" pitchFamily="34" charset="0"/>
              </a:defRPr>
            </a:lvl1pPr>
          </a:lstStyle>
          <a:p>
            <a:r>
              <a:rPr lang="it-IT" dirty="0"/>
              <a:t>Fare clic per modificare lo stile del titolo dello schema</a:t>
            </a:r>
          </a:p>
        </p:txBody>
      </p:sp>
      <p:sp>
        <p:nvSpPr>
          <p:cNvPr id="25" name="Segnaposto numero diapositiva 15">
            <a:extLst>
              <a:ext uri="{FF2B5EF4-FFF2-40B4-BE49-F238E27FC236}">
                <a16:creationId xmlns:a16="http://schemas.microsoft.com/office/drawing/2014/main" id="{8E729006-D21D-2AF6-92F1-5B7F8BF4D7A5}"/>
              </a:ext>
            </a:extLst>
          </p:cNvPr>
          <p:cNvSpPr>
            <a:spLocks noGrp="1"/>
          </p:cNvSpPr>
          <p:nvPr>
            <p:ph type="sldNum" sz="quarter" idx="13"/>
          </p:nvPr>
        </p:nvSpPr>
        <p:spPr>
          <a:xfrm>
            <a:off x="346025" y="6318822"/>
            <a:ext cx="407759" cy="365125"/>
          </a:xfr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76671835-502B-CF4B-95BB-CA4A6A8A39F0}" type="slidenum">
              <a:rPr lang="en-IT" smtClean="0"/>
              <a:pPr/>
              <a:t>‹N›</a:t>
            </a:fld>
            <a:endParaRPr lang="en-IT"/>
          </a:p>
        </p:txBody>
      </p:sp>
    </p:spTree>
    <p:extLst>
      <p:ext uri="{BB962C8B-B14F-4D97-AF65-F5344CB8AC3E}">
        <p14:creationId xmlns:p14="http://schemas.microsoft.com/office/powerpoint/2010/main" val="33387447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lide Callout">
    <p:bg>
      <p:bgPr>
        <a:solidFill>
          <a:srgbClr val="000000"/>
        </a:solidFill>
        <a:effectLst/>
      </p:bgPr>
    </p:bg>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A110D3D9-A666-A105-9566-C62A2F4DC7F7}"/>
              </a:ext>
            </a:extLst>
          </p:cNvPr>
          <p:cNvSpPr/>
          <p:nvPr/>
        </p:nvSpPr>
        <p:spPr>
          <a:xfrm rot="1040362">
            <a:off x="442334" y="6393706"/>
            <a:ext cx="215138" cy="215138"/>
          </a:xfrm>
          <a:prstGeom prst="rect">
            <a:avLst/>
          </a:prstGeom>
          <a:noFill/>
          <a:ln w="28575">
            <a:solidFill>
              <a:srgbClr val="FF0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6" name="Freeform: Shape 25">
            <a:extLst>
              <a:ext uri="{FF2B5EF4-FFF2-40B4-BE49-F238E27FC236}">
                <a16:creationId xmlns:a16="http://schemas.microsoft.com/office/drawing/2014/main" id="{4198AE00-CD1E-2550-4B0C-0E19253DA7CC}"/>
              </a:ext>
            </a:extLst>
          </p:cNvPr>
          <p:cNvSpPr/>
          <p:nvPr userDrawn="1"/>
        </p:nvSpPr>
        <p:spPr>
          <a:xfrm>
            <a:off x="11334750" y="5986236"/>
            <a:ext cx="857250" cy="871764"/>
          </a:xfrm>
          <a:custGeom>
            <a:avLst/>
            <a:gdLst>
              <a:gd name="connsiteX0" fmla="*/ 1115225 w 2230450"/>
              <a:gd name="connsiteY0" fmla="*/ 0 h 2230450"/>
              <a:gd name="connsiteX1" fmla="*/ 2230450 w 2230450"/>
              <a:gd name="connsiteY1" fmla="*/ 0 h 2230450"/>
              <a:gd name="connsiteX2" fmla="*/ 2230450 w 2230450"/>
              <a:gd name="connsiteY2" fmla="*/ 1115225 h 2230450"/>
              <a:gd name="connsiteX3" fmla="*/ 2230450 w 2230450"/>
              <a:gd name="connsiteY3" fmla="*/ 1239851 h 2230450"/>
              <a:gd name="connsiteX4" fmla="*/ 2230450 w 2230450"/>
              <a:gd name="connsiteY4" fmla="*/ 2230450 h 2230450"/>
              <a:gd name="connsiteX5" fmla="*/ 1363675 w 2230450"/>
              <a:gd name="connsiteY5" fmla="*/ 2230450 h 2230450"/>
              <a:gd name="connsiteX6" fmla="*/ 1115225 w 2230450"/>
              <a:gd name="connsiteY6" fmla="*/ 2230450 h 2230450"/>
              <a:gd name="connsiteX7" fmla="*/ 0 w 2230450"/>
              <a:gd name="connsiteY7" fmla="*/ 2230450 h 2230450"/>
              <a:gd name="connsiteX8" fmla="*/ 0 w 2230450"/>
              <a:gd name="connsiteY8" fmla="*/ 1115225 h 2230450"/>
              <a:gd name="connsiteX9" fmla="*/ 1115225 w 2230450"/>
              <a:gd name="connsiteY9" fmla="*/ 1115225 h 223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450" h="2230450">
                <a:moveTo>
                  <a:pt x="1115225" y="0"/>
                </a:moveTo>
                <a:lnTo>
                  <a:pt x="2230450" y="0"/>
                </a:lnTo>
                <a:lnTo>
                  <a:pt x="2230450" y="1115225"/>
                </a:lnTo>
                <a:lnTo>
                  <a:pt x="2230450" y="1239851"/>
                </a:lnTo>
                <a:lnTo>
                  <a:pt x="2230450" y="2230450"/>
                </a:lnTo>
                <a:lnTo>
                  <a:pt x="1363675" y="2230450"/>
                </a:lnTo>
                <a:lnTo>
                  <a:pt x="1115225" y="2230450"/>
                </a:lnTo>
                <a:lnTo>
                  <a:pt x="0" y="2230450"/>
                </a:lnTo>
                <a:lnTo>
                  <a:pt x="0" y="1115225"/>
                </a:lnTo>
                <a:lnTo>
                  <a:pt x="1115225" y="1115225"/>
                </a:lnTo>
                <a:close/>
              </a:path>
            </a:pathLst>
          </a:custGeom>
          <a:solidFill>
            <a:srgbClr val="FF00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111111"/>
              </a:solidFill>
              <a:effectLst/>
              <a:uLnTx/>
              <a:uFillTx/>
              <a:latin typeface="Arial" panose="020B0604020202020204" pitchFamily="34" charset="0"/>
              <a:ea typeface="+mn-ea"/>
              <a:cs typeface="+mn-cs"/>
            </a:endParaRPr>
          </a:p>
        </p:txBody>
      </p:sp>
      <p:sp>
        <p:nvSpPr>
          <p:cNvPr id="7" name="Titolo 6">
            <a:extLst>
              <a:ext uri="{FF2B5EF4-FFF2-40B4-BE49-F238E27FC236}">
                <a16:creationId xmlns:a16="http://schemas.microsoft.com/office/drawing/2014/main" id="{A071DAFE-9C08-61C8-F54F-BC3E7901107B}"/>
              </a:ext>
            </a:extLst>
          </p:cNvPr>
          <p:cNvSpPr>
            <a:spLocks noGrp="1"/>
          </p:cNvSpPr>
          <p:nvPr>
            <p:ph type="title"/>
          </p:nvPr>
        </p:nvSpPr>
        <p:spPr>
          <a:xfrm>
            <a:off x="962490" y="1348908"/>
            <a:ext cx="9122804" cy="4160185"/>
          </a:xfrm>
        </p:spPr>
        <p:txBody>
          <a:bodyPr/>
          <a:lstStyle>
            <a:lvl1pPr>
              <a:defRPr lang="it-IT" sz="4800" b="1" kern="1200" dirty="0" smtClean="0">
                <a:solidFill>
                  <a:srgbClr val="FF0010"/>
                </a:solidFill>
                <a:latin typeface="Arial" panose="020B0604020202020204" pitchFamily="34" charset="0"/>
                <a:ea typeface="+mn-ea"/>
                <a:cs typeface="Arial" panose="020B0604020202020204" pitchFamily="34" charset="0"/>
              </a:defRPr>
            </a:lvl1pPr>
          </a:lstStyle>
          <a:p>
            <a:r>
              <a:rPr lang="it-IT" dirty="0"/>
              <a:t>Fare clic per modificare lo stile del titolo dello schema</a:t>
            </a:r>
          </a:p>
        </p:txBody>
      </p:sp>
      <p:sp>
        <p:nvSpPr>
          <p:cNvPr id="8" name="Segnaposto numero diapositiva 15">
            <a:extLst>
              <a:ext uri="{FF2B5EF4-FFF2-40B4-BE49-F238E27FC236}">
                <a16:creationId xmlns:a16="http://schemas.microsoft.com/office/drawing/2014/main" id="{2A6831F6-DF02-98D6-A55E-D78932F06B49}"/>
              </a:ext>
            </a:extLst>
          </p:cNvPr>
          <p:cNvSpPr>
            <a:spLocks noGrp="1"/>
          </p:cNvSpPr>
          <p:nvPr>
            <p:ph type="sldNum" sz="quarter" idx="13"/>
          </p:nvPr>
        </p:nvSpPr>
        <p:spPr>
          <a:xfrm>
            <a:off x="346025" y="6318822"/>
            <a:ext cx="407759" cy="365125"/>
          </a:xfr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76671835-502B-CF4B-95BB-CA4A6A8A39F0}" type="slidenum">
              <a:rPr lang="en-IT" smtClean="0"/>
              <a:pPr/>
              <a:t>‹N›</a:t>
            </a:fld>
            <a:endParaRPr lang="en-IT"/>
          </a:p>
        </p:txBody>
      </p:sp>
    </p:spTree>
    <p:extLst>
      <p:ext uri="{BB962C8B-B14F-4D97-AF65-F5344CB8AC3E}">
        <p14:creationId xmlns:p14="http://schemas.microsoft.com/office/powerpoint/2010/main" val="23927198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lide firme">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5A21345-5647-78CE-C63F-070C9A1B11E0}"/>
              </a:ext>
            </a:extLst>
          </p:cNvPr>
          <p:cNvSpPr/>
          <p:nvPr/>
        </p:nvSpPr>
        <p:spPr>
          <a:xfrm rot="1040362">
            <a:off x="442334" y="6393706"/>
            <a:ext cx="215138" cy="215138"/>
          </a:xfrm>
          <a:prstGeom prst="rect">
            <a:avLst/>
          </a:prstGeom>
          <a:noFill/>
          <a:ln w="28575">
            <a:solidFill>
              <a:srgbClr val="FF0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6" name="Freeform: Shape 25">
            <a:extLst>
              <a:ext uri="{FF2B5EF4-FFF2-40B4-BE49-F238E27FC236}">
                <a16:creationId xmlns:a16="http://schemas.microsoft.com/office/drawing/2014/main" id="{AF694885-1233-B6D3-E4E3-BADFE074F73F}"/>
              </a:ext>
            </a:extLst>
          </p:cNvPr>
          <p:cNvSpPr/>
          <p:nvPr userDrawn="1"/>
        </p:nvSpPr>
        <p:spPr>
          <a:xfrm>
            <a:off x="11334750" y="5986236"/>
            <a:ext cx="857250" cy="871764"/>
          </a:xfrm>
          <a:custGeom>
            <a:avLst/>
            <a:gdLst>
              <a:gd name="connsiteX0" fmla="*/ 1115225 w 2230450"/>
              <a:gd name="connsiteY0" fmla="*/ 0 h 2230450"/>
              <a:gd name="connsiteX1" fmla="*/ 2230450 w 2230450"/>
              <a:gd name="connsiteY1" fmla="*/ 0 h 2230450"/>
              <a:gd name="connsiteX2" fmla="*/ 2230450 w 2230450"/>
              <a:gd name="connsiteY2" fmla="*/ 1115225 h 2230450"/>
              <a:gd name="connsiteX3" fmla="*/ 2230450 w 2230450"/>
              <a:gd name="connsiteY3" fmla="*/ 1239851 h 2230450"/>
              <a:gd name="connsiteX4" fmla="*/ 2230450 w 2230450"/>
              <a:gd name="connsiteY4" fmla="*/ 2230450 h 2230450"/>
              <a:gd name="connsiteX5" fmla="*/ 1363675 w 2230450"/>
              <a:gd name="connsiteY5" fmla="*/ 2230450 h 2230450"/>
              <a:gd name="connsiteX6" fmla="*/ 1115225 w 2230450"/>
              <a:gd name="connsiteY6" fmla="*/ 2230450 h 2230450"/>
              <a:gd name="connsiteX7" fmla="*/ 0 w 2230450"/>
              <a:gd name="connsiteY7" fmla="*/ 2230450 h 2230450"/>
              <a:gd name="connsiteX8" fmla="*/ 0 w 2230450"/>
              <a:gd name="connsiteY8" fmla="*/ 1115225 h 2230450"/>
              <a:gd name="connsiteX9" fmla="*/ 1115225 w 2230450"/>
              <a:gd name="connsiteY9" fmla="*/ 1115225 h 223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450" h="2230450">
                <a:moveTo>
                  <a:pt x="1115225" y="0"/>
                </a:moveTo>
                <a:lnTo>
                  <a:pt x="2230450" y="0"/>
                </a:lnTo>
                <a:lnTo>
                  <a:pt x="2230450" y="1115225"/>
                </a:lnTo>
                <a:lnTo>
                  <a:pt x="2230450" y="1239851"/>
                </a:lnTo>
                <a:lnTo>
                  <a:pt x="2230450" y="2230450"/>
                </a:lnTo>
                <a:lnTo>
                  <a:pt x="1363675" y="2230450"/>
                </a:lnTo>
                <a:lnTo>
                  <a:pt x="1115225" y="2230450"/>
                </a:lnTo>
                <a:lnTo>
                  <a:pt x="0" y="2230450"/>
                </a:lnTo>
                <a:lnTo>
                  <a:pt x="0" y="1115225"/>
                </a:lnTo>
                <a:lnTo>
                  <a:pt x="1115225" y="1115225"/>
                </a:lnTo>
                <a:close/>
              </a:path>
            </a:pathLst>
          </a:custGeom>
          <a:solidFill>
            <a:srgbClr val="FF00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111111"/>
              </a:solidFill>
              <a:effectLst/>
              <a:uLnTx/>
              <a:uFillTx/>
              <a:latin typeface="Arial" panose="020B0604020202020204" pitchFamily="34" charset="0"/>
              <a:ea typeface="+mn-ea"/>
              <a:cs typeface="+mn-cs"/>
            </a:endParaRPr>
          </a:p>
        </p:txBody>
      </p:sp>
      <p:sp>
        <p:nvSpPr>
          <p:cNvPr id="8" name="Titolo 6">
            <a:extLst>
              <a:ext uri="{FF2B5EF4-FFF2-40B4-BE49-F238E27FC236}">
                <a16:creationId xmlns:a16="http://schemas.microsoft.com/office/drawing/2014/main" id="{2AF1C31C-7A17-FF4A-481D-C8438DFE4B18}"/>
              </a:ext>
            </a:extLst>
          </p:cNvPr>
          <p:cNvSpPr>
            <a:spLocks noGrp="1"/>
          </p:cNvSpPr>
          <p:nvPr>
            <p:ph type="title" hasCustomPrompt="1"/>
          </p:nvPr>
        </p:nvSpPr>
        <p:spPr>
          <a:xfrm>
            <a:off x="753784" y="1276916"/>
            <a:ext cx="9871997" cy="748245"/>
          </a:xfrm>
        </p:spPr>
        <p:txBody>
          <a:bodyPr anchor="t"/>
          <a:lstStyle>
            <a:lvl1pPr>
              <a:defRPr lang="it-IT" sz="3200" b="1" kern="1200" smtClean="0">
                <a:solidFill>
                  <a:srgbClr val="FF0010"/>
                </a:solidFill>
                <a:latin typeface="Arial" panose="020B0604020202020204" pitchFamily="34" charset="0"/>
                <a:ea typeface="Lato Black" charset="0"/>
                <a:cs typeface="Arial" panose="020B0604020202020204" pitchFamily="34" charset="0"/>
              </a:defRPr>
            </a:lvl1pPr>
          </a:lstStyle>
          <a:p>
            <a:r>
              <a:rPr lang="it-IT" dirty="0"/>
              <a:t>Titolo Progetto</a:t>
            </a:r>
          </a:p>
        </p:txBody>
      </p:sp>
      <p:sp>
        <p:nvSpPr>
          <p:cNvPr id="9" name="Segnaposto numero diapositiva 15">
            <a:extLst>
              <a:ext uri="{FF2B5EF4-FFF2-40B4-BE49-F238E27FC236}">
                <a16:creationId xmlns:a16="http://schemas.microsoft.com/office/drawing/2014/main" id="{7176EB51-4962-F8F7-1E40-F290B8D1AD27}"/>
              </a:ext>
            </a:extLst>
          </p:cNvPr>
          <p:cNvSpPr>
            <a:spLocks noGrp="1"/>
          </p:cNvSpPr>
          <p:nvPr>
            <p:ph type="sldNum" sz="quarter" idx="13"/>
          </p:nvPr>
        </p:nvSpPr>
        <p:spPr>
          <a:xfrm>
            <a:off x="346025" y="6318822"/>
            <a:ext cx="407759" cy="365125"/>
          </a:xfrm>
        </p:spPr>
        <p:txBody>
          <a:bodyPr/>
          <a:lstStyle>
            <a:lvl1pPr algn="ctr">
              <a:defRPr sz="600">
                <a:solidFill>
                  <a:srgbClr val="000000"/>
                </a:solidFill>
                <a:latin typeface="Arial" panose="020B0604020202020204" pitchFamily="34" charset="0"/>
                <a:cs typeface="Arial" panose="020B0604020202020204" pitchFamily="34" charset="0"/>
              </a:defRPr>
            </a:lvl1pPr>
          </a:lstStyle>
          <a:p>
            <a:fld id="{76671835-502B-CF4B-95BB-CA4A6A8A39F0}" type="slidenum">
              <a:rPr lang="en-IT" smtClean="0"/>
              <a:pPr/>
              <a:t>‹N›</a:t>
            </a:fld>
            <a:endParaRPr lang="en-IT"/>
          </a:p>
        </p:txBody>
      </p:sp>
      <p:sp>
        <p:nvSpPr>
          <p:cNvPr id="3" name="Segnaposto testo 2">
            <a:extLst>
              <a:ext uri="{FF2B5EF4-FFF2-40B4-BE49-F238E27FC236}">
                <a16:creationId xmlns:a16="http://schemas.microsoft.com/office/drawing/2014/main" id="{5207BCD1-5E9A-0E7F-F1B9-0249E2764FF7}"/>
              </a:ext>
            </a:extLst>
          </p:cNvPr>
          <p:cNvSpPr>
            <a:spLocks noGrp="1"/>
          </p:cNvSpPr>
          <p:nvPr>
            <p:ph type="body" sz="quarter" idx="14" hasCustomPrompt="1"/>
          </p:nvPr>
        </p:nvSpPr>
        <p:spPr>
          <a:xfrm>
            <a:off x="753784" y="2086952"/>
            <a:ext cx="9872033" cy="748245"/>
          </a:xfrm>
        </p:spPr>
        <p:txBody>
          <a:bodyPr>
            <a:normAutofit/>
          </a:bodyPr>
          <a:lstStyle>
            <a:lvl1pPr marL="0" indent="0">
              <a:buNone/>
              <a:defRPr lang="it-IT" sz="2000" b="1" i="0" kern="1200" dirty="0" smtClean="0">
                <a:solidFill>
                  <a:schemeClr val="tx1"/>
                </a:solidFill>
                <a:latin typeface="Arial" panose="020B0604020202020204" pitchFamily="34" charset="0"/>
                <a:ea typeface="Lato Black" charset="0"/>
                <a:cs typeface="Arial" panose="020B0604020202020204" pitchFamily="34" charset="0"/>
              </a:defRPr>
            </a:lvl1pPr>
          </a:lstStyle>
          <a:p>
            <a:pPr lvl="0"/>
            <a:r>
              <a:rPr lang="it-IT" dirty="0"/>
              <a:t>Ragione sociale cliente</a:t>
            </a:r>
          </a:p>
        </p:txBody>
      </p:sp>
      <p:sp>
        <p:nvSpPr>
          <p:cNvPr id="11" name="CasellaDiTesto 10">
            <a:extLst>
              <a:ext uri="{FF2B5EF4-FFF2-40B4-BE49-F238E27FC236}">
                <a16:creationId xmlns:a16="http://schemas.microsoft.com/office/drawing/2014/main" id="{EECA857E-8FB6-C168-922A-B493E120ECB5}"/>
              </a:ext>
            </a:extLst>
          </p:cNvPr>
          <p:cNvSpPr txBox="1"/>
          <p:nvPr userDrawn="1"/>
        </p:nvSpPr>
        <p:spPr>
          <a:xfrm>
            <a:off x="753784" y="4388136"/>
            <a:ext cx="1436719" cy="344710"/>
          </a:xfrm>
          <a:prstGeom prst="rect">
            <a:avLst/>
          </a:prstGeom>
        </p:spPr>
        <p:txBody>
          <a:bodyPr vert="horz" lIns="90000" tIns="46800" rIns="90000" bIns="46800" rtlCol="0">
            <a:noAutofit/>
          </a:bodyPr>
          <a:lstStyle>
            <a:lvl1pPr lvl="0" indent="0">
              <a:lnSpc>
                <a:spcPct val="90000"/>
              </a:lnSpc>
              <a:spcBef>
                <a:spcPts val="750"/>
              </a:spcBef>
              <a:buFont typeface="Arial" panose="020B0604020202020204" pitchFamily="34" charset="0"/>
              <a:buNone/>
              <a:defRPr lang="it-IT" sz="1400" dirty="0">
                <a:latin typeface="Lato" panose="020F0502020204030203" pitchFamily="34" charset="0"/>
                <a:ea typeface="Lato" panose="020F0502020204030203" pitchFamily="34" charset="0"/>
                <a:cs typeface="Lato" panose="020F0502020204030203" pitchFamily="34" charset="0"/>
              </a:defRPr>
            </a:lvl1pPr>
            <a:lvl2pPr marL="342907" indent="0" defTabSz="722313">
              <a:lnSpc>
                <a:spcPct val="90000"/>
              </a:lnSpc>
              <a:spcBef>
                <a:spcPts val="375"/>
              </a:spcBef>
              <a:buFont typeface="Arial" panose="020B0604020202020204" pitchFamily="34" charset="0"/>
              <a:buNone/>
              <a:defRPr lang="it-IT" sz="1800" dirty="0">
                <a:latin typeface="Lato" panose="020F0502020204030203" pitchFamily="34" charset="0"/>
                <a:ea typeface="Lato" panose="020F0502020204030203" pitchFamily="34" charset="0"/>
                <a:cs typeface="Lato" panose="020F0502020204030203" pitchFamily="34" charset="0"/>
              </a:defRPr>
            </a:lvl2pPr>
            <a:lvl3pPr marL="685814" indent="0">
              <a:lnSpc>
                <a:spcPct val="90000"/>
              </a:lnSpc>
              <a:spcBef>
                <a:spcPts val="375"/>
              </a:spcBef>
              <a:buFont typeface="Arial" panose="020B0604020202020204" pitchFamily="34" charset="0"/>
              <a:buNone/>
              <a:defRPr lang="it-IT" sz="1500" dirty="0">
                <a:latin typeface="Lato" panose="020F0502020204030203" pitchFamily="34" charset="0"/>
                <a:ea typeface="Lato" panose="020F0502020204030203" pitchFamily="34" charset="0"/>
                <a:cs typeface="Lato" panose="020F0502020204030203" pitchFamily="34" charset="0"/>
              </a:defRPr>
            </a:lvl3pPr>
            <a:lvl4pPr marL="1028721" indent="0">
              <a:lnSpc>
                <a:spcPct val="90000"/>
              </a:lnSpc>
              <a:spcBef>
                <a:spcPts val="375"/>
              </a:spcBef>
              <a:buFont typeface="Arial" panose="020B0604020202020204" pitchFamily="34" charset="0"/>
              <a:buNone/>
              <a:defRPr lang="it-IT" dirty="0">
                <a:latin typeface="Lato" panose="020F0502020204030203" pitchFamily="34" charset="0"/>
                <a:ea typeface="Lato" panose="020F0502020204030203" pitchFamily="34" charset="0"/>
                <a:cs typeface="Lato" panose="020F0502020204030203" pitchFamily="34" charset="0"/>
              </a:defRPr>
            </a:lvl4pPr>
            <a:lvl5pPr marL="1371627" indent="0">
              <a:lnSpc>
                <a:spcPct val="90000"/>
              </a:lnSpc>
              <a:spcBef>
                <a:spcPts val="375"/>
              </a:spcBef>
              <a:buFont typeface="Arial" panose="020B0604020202020204" pitchFamily="34" charset="0"/>
              <a:buNone/>
              <a:defRPr lang="en-US" dirty="0">
                <a:latin typeface="Lato" panose="020F0502020204030203" pitchFamily="34" charset="0"/>
                <a:ea typeface="Lato" panose="020F0502020204030203" pitchFamily="34" charset="0"/>
                <a:cs typeface="Lato" panose="020F0502020204030203" pitchFamily="34" charset="0"/>
              </a:defRPr>
            </a:lvl5pPr>
            <a:lvl6pPr marL="1885950" indent="-171450">
              <a:lnSpc>
                <a:spcPct val="90000"/>
              </a:lnSpc>
              <a:spcBef>
                <a:spcPts val="375"/>
              </a:spcBef>
              <a:buFont typeface="Arial" panose="020B0604020202020204" pitchFamily="34" charset="0"/>
              <a:buChar char="•"/>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pPr lvl="0" algn="l"/>
            <a:r>
              <a:rPr lang="it-IT" sz="1600" b="0" i="0" noProof="0" dirty="0">
                <a:solidFill>
                  <a:schemeClr val="tx1"/>
                </a:solidFill>
                <a:latin typeface="Arial" panose="020B0604020202020204" pitchFamily="34" charset="0"/>
                <a:cs typeface="Arial" panose="020B0604020202020204" pitchFamily="34" charset="0"/>
              </a:rPr>
              <a:t>Per Newton:</a:t>
            </a:r>
          </a:p>
        </p:txBody>
      </p:sp>
      <p:sp>
        <p:nvSpPr>
          <p:cNvPr id="12" name="CasellaDiTesto 11">
            <a:extLst>
              <a:ext uri="{FF2B5EF4-FFF2-40B4-BE49-F238E27FC236}">
                <a16:creationId xmlns:a16="http://schemas.microsoft.com/office/drawing/2014/main" id="{65168AC7-66BF-A393-35F0-BE4DCEAF5F44}"/>
              </a:ext>
            </a:extLst>
          </p:cNvPr>
          <p:cNvSpPr txBox="1"/>
          <p:nvPr userDrawn="1"/>
        </p:nvSpPr>
        <p:spPr>
          <a:xfrm>
            <a:off x="753784" y="5302558"/>
            <a:ext cx="2681997" cy="344710"/>
          </a:xfrm>
          <a:prstGeom prst="rect">
            <a:avLst/>
          </a:prstGeom>
        </p:spPr>
        <p:txBody>
          <a:bodyPr vert="horz" lIns="90000" tIns="46800" rIns="90000" bIns="46800" rtlCol="0">
            <a:noAutofit/>
          </a:bodyPr>
          <a:lstStyle>
            <a:lvl1pPr lvl="0" indent="0">
              <a:lnSpc>
                <a:spcPct val="90000"/>
              </a:lnSpc>
              <a:spcBef>
                <a:spcPts val="750"/>
              </a:spcBef>
              <a:buFont typeface="Arial" panose="020B0604020202020204" pitchFamily="34" charset="0"/>
              <a:buNone/>
              <a:defRPr lang="it-IT" sz="1400" dirty="0">
                <a:latin typeface="Lato" panose="020F0502020204030203" pitchFamily="34" charset="0"/>
                <a:ea typeface="Lato" panose="020F0502020204030203" pitchFamily="34" charset="0"/>
                <a:cs typeface="Lato" panose="020F0502020204030203" pitchFamily="34" charset="0"/>
              </a:defRPr>
            </a:lvl1pPr>
            <a:lvl2pPr marL="342907" indent="0" defTabSz="722313">
              <a:lnSpc>
                <a:spcPct val="90000"/>
              </a:lnSpc>
              <a:spcBef>
                <a:spcPts val="375"/>
              </a:spcBef>
              <a:buFont typeface="Arial" panose="020B0604020202020204" pitchFamily="34" charset="0"/>
              <a:buNone/>
              <a:defRPr lang="it-IT" sz="1800" dirty="0">
                <a:latin typeface="Lato" panose="020F0502020204030203" pitchFamily="34" charset="0"/>
                <a:ea typeface="Lato" panose="020F0502020204030203" pitchFamily="34" charset="0"/>
                <a:cs typeface="Lato" panose="020F0502020204030203" pitchFamily="34" charset="0"/>
              </a:defRPr>
            </a:lvl2pPr>
            <a:lvl3pPr marL="685814" indent="0">
              <a:lnSpc>
                <a:spcPct val="90000"/>
              </a:lnSpc>
              <a:spcBef>
                <a:spcPts val="375"/>
              </a:spcBef>
              <a:buFont typeface="Arial" panose="020B0604020202020204" pitchFamily="34" charset="0"/>
              <a:buNone/>
              <a:defRPr lang="it-IT" sz="1500" dirty="0">
                <a:latin typeface="Lato" panose="020F0502020204030203" pitchFamily="34" charset="0"/>
                <a:ea typeface="Lato" panose="020F0502020204030203" pitchFamily="34" charset="0"/>
                <a:cs typeface="Lato" panose="020F0502020204030203" pitchFamily="34" charset="0"/>
              </a:defRPr>
            </a:lvl3pPr>
            <a:lvl4pPr marL="1028721" indent="0">
              <a:lnSpc>
                <a:spcPct val="90000"/>
              </a:lnSpc>
              <a:spcBef>
                <a:spcPts val="375"/>
              </a:spcBef>
              <a:buFont typeface="Arial" panose="020B0604020202020204" pitchFamily="34" charset="0"/>
              <a:buNone/>
              <a:defRPr lang="it-IT" dirty="0">
                <a:latin typeface="Lato" panose="020F0502020204030203" pitchFamily="34" charset="0"/>
                <a:ea typeface="Lato" panose="020F0502020204030203" pitchFamily="34" charset="0"/>
                <a:cs typeface="Lato" panose="020F0502020204030203" pitchFamily="34" charset="0"/>
              </a:defRPr>
            </a:lvl4pPr>
            <a:lvl5pPr marL="1371627" indent="0">
              <a:lnSpc>
                <a:spcPct val="90000"/>
              </a:lnSpc>
              <a:spcBef>
                <a:spcPts val="375"/>
              </a:spcBef>
              <a:buFont typeface="Arial" panose="020B0604020202020204" pitchFamily="34" charset="0"/>
              <a:buNone/>
              <a:defRPr lang="en-US" dirty="0">
                <a:latin typeface="Lato" panose="020F0502020204030203" pitchFamily="34" charset="0"/>
                <a:ea typeface="Lato" panose="020F0502020204030203" pitchFamily="34" charset="0"/>
                <a:cs typeface="Lato" panose="020F0502020204030203" pitchFamily="34" charset="0"/>
              </a:defRPr>
            </a:lvl5pPr>
            <a:lvl6pPr marL="1885950" indent="-171450">
              <a:lnSpc>
                <a:spcPct val="90000"/>
              </a:lnSpc>
              <a:spcBef>
                <a:spcPts val="375"/>
              </a:spcBef>
              <a:buFont typeface="Arial" panose="020B0604020202020204" pitchFamily="34" charset="0"/>
              <a:buChar char="•"/>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pPr lvl="0" algn="l"/>
            <a:r>
              <a:rPr lang="it-IT" sz="1600" b="0" i="0" noProof="0" dirty="0">
                <a:solidFill>
                  <a:schemeClr val="tx1"/>
                </a:solidFill>
                <a:latin typeface="Arial" panose="020B0604020202020204" pitchFamily="34" charset="0"/>
                <a:cs typeface="Arial" panose="020B0604020202020204" pitchFamily="34" charset="0"/>
              </a:rPr>
              <a:t>Per il Cliente:</a:t>
            </a:r>
          </a:p>
        </p:txBody>
      </p:sp>
      <p:sp>
        <p:nvSpPr>
          <p:cNvPr id="13" name="CasellaDiTesto 12">
            <a:extLst>
              <a:ext uri="{FF2B5EF4-FFF2-40B4-BE49-F238E27FC236}">
                <a16:creationId xmlns:a16="http://schemas.microsoft.com/office/drawing/2014/main" id="{659BE632-BACF-AA5C-F076-2B6D7C98C7A8}"/>
              </a:ext>
            </a:extLst>
          </p:cNvPr>
          <p:cNvSpPr txBox="1"/>
          <p:nvPr userDrawn="1"/>
        </p:nvSpPr>
        <p:spPr>
          <a:xfrm>
            <a:off x="5654171" y="4388136"/>
            <a:ext cx="1831837" cy="344710"/>
          </a:xfrm>
          <a:prstGeom prst="rect">
            <a:avLst/>
          </a:prstGeom>
        </p:spPr>
        <p:txBody>
          <a:bodyPr vert="horz" lIns="90000" tIns="46800" rIns="90000" bIns="46800" rtlCol="0">
            <a:noAutofit/>
          </a:bodyPr>
          <a:lstStyle>
            <a:lvl1pPr lvl="0" indent="0">
              <a:lnSpc>
                <a:spcPct val="90000"/>
              </a:lnSpc>
              <a:spcBef>
                <a:spcPts val="750"/>
              </a:spcBef>
              <a:buFont typeface="Arial" panose="020B0604020202020204" pitchFamily="34" charset="0"/>
              <a:buNone/>
              <a:defRPr lang="it-IT" sz="1400" dirty="0">
                <a:latin typeface="Lato" panose="020F0502020204030203" pitchFamily="34" charset="0"/>
                <a:ea typeface="Lato" panose="020F0502020204030203" pitchFamily="34" charset="0"/>
                <a:cs typeface="Lato" panose="020F0502020204030203" pitchFamily="34" charset="0"/>
              </a:defRPr>
            </a:lvl1pPr>
            <a:lvl2pPr marL="342907" indent="0" defTabSz="722313">
              <a:lnSpc>
                <a:spcPct val="90000"/>
              </a:lnSpc>
              <a:spcBef>
                <a:spcPts val="375"/>
              </a:spcBef>
              <a:buFont typeface="Arial" panose="020B0604020202020204" pitchFamily="34" charset="0"/>
              <a:buNone/>
              <a:defRPr lang="it-IT" sz="1800" dirty="0">
                <a:latin typeface="Lato" panose="020F0502020204030203" pitchFamily="34" charset="0"/>
                <a:ea typeface="Lato" panose="020F0502020204030203" pitchFamily="34" charset="0"/>
                <a:cs typeface="Lato" panose="020F0502020204030203" pitchFamily="34" charset="0"/>
              </a:defRPr>
            </a:lvl2pPr>
            <a:lvl3pPr marL="685814" indent="0">
              <a:lnSpc>
                <a:spcPct val="90000"/>
              </a:lnSpc>
              <a:spcBef>
                <a:spcPts val="375"/>
              </a:spcBef>
              <a:buFont typeface="Arial" panose="020B0604020202020204" pitchFamily="34" charset="0"/>
              <a:buNone/>
              <a:defRPr lang="it-IT" sz="1500" dirty="0">
                <a:latin typeface="Lato" panose="020F0502020204030203" pitchFamily="34" charset="0"/>
                <a:ea typeface="Lato" panose="020F0502020204030203" pitchFamily="34" charset="0"/>
                <a:cs typeface="Lato" panose="020F0502020204030203" pitchFamily="34" charset="0"/>
              </a:defRPr>
            </a:lvl3pPr>
            <a:lvl4pPr marL="1028721" indent="0">
              <a:lnSpc>
                <a:spcPct val="90000"/>
              </a:lnSpc>
              <a:spcBef>
                <a:spcPts val="375"/>
              </a:spcBef>
              <a:buFont typeface="Arial" panose="020B0604020202020204" pitchFamily="34" charset="0"/>
              <a:buNone/>
              <a:defRPr lang="it-IT" dirty="0">
                <a:latin typeface="Lato" panose="020F0502020204030203" pitchFamily="34" charset="0"/>
                <a:ea typeface="Lato" panose="020F0502020204030203" pitchFamily="34" charset="0"/>
                <a:cs typeface="Lato" panose="020F0502020204030203" pitchFamily="34" charset="0"/>
              </a:defRPr>
            </a:lvl4pPr>
            <a:lvl5pPr marL="1371627" indent="0">
              <a:lnSpc>
                <a:spcPct val="90000"/>
              </a:lnSpc>
              <a:spcBef>
                <a:spcPts val="375"/>
              </a:spcBef>
              <a:buFont typeface="Arial" panose="020B0604020202020204" pitchFamily="34" charset="0"/>
              <a:buNone/>
              <a:defRPr lang="en-US" dirty="0">
                <a:latin typeface="Lato" panose="020F0502020204030203" pitchFamily="34" charset="0"/>
                <a:ea typeface="Lato" panose="020F0502020204030203" pitchFamily="34" charset="0"/>
                <a:cs typeface="Lato" panose="020F0502020204030203" pitchFamily="34" charset="0"/>
              </a:defRPr>
            </a:lvl5pPr>
            <a:lvl6pPr marL="1885950" indent="-171450">
              <a:lnSpc>
                <a:spcPct val="90000"/>
              </a:lnSpc>
              <a:spcBef>
                <a:spcPts val="375"/>
              </a:spcBef>
              <a:buFont typeface="Arial" panose="020B0604020202020204" pitchFamily="34" charset="0"/>
              <a:buChar char="•"/>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pPr lvl="0"/>
            <a:r>
              <a:rPr lang="it-IT" sz="1600" b="0" i="0" noProof="0" dirty="0">
                <a:solidFill>
                  <a:schemeClr val="tx1"/>
                </a:solidFill>
                <a:latin typeface="Arial" panose="020B0604020202020204" pitchFamily="34" charset="0"/>
                <a:cs typeface="Arial" panose="020B0604020202020204" pitchFamily="34" charset="0"/>
              </a:rPr>
              <a:t>Firma e timbro</a:t>
            </a:r>
          </a:p>
        </p:txBody>
      </p:sp>
      <p:sp>
        <p:nvSpPr>
          <p:cNvPr id="14" name="CasellaDiTesto 13">
            <a:extLst>
              <a:ext uri="{FF2B5EF4-FFF2-40B4-BE49-F238E27FC236}">
                <a16:creationId xmlns:a16="http://schemas.microsoft.com/office/drawing/2014/main" id="{9D87E930-A918-44B7-90AF-7144F8F94961}"/>
              </a:ext>
            </a:extLst>
          </p:cNvPr>
          <p:cNvSpPr txBox="1"/>
          <p:nvPr userDrawn="1"/>
        </p:nvSpPr>
        <p:spPr>
          <a:xfrm>
            <a:off x="5654171" y="5277122"/>
            <a:ext cx="1831837" cy="344710"/>
          </a:xfrm>
          <a:prstGeom prst="rect">
            <a:avLst/>
          </a:prstGeom>
        </p:spPr>
        <p:txBody>
          <a:bodyPr vert="horz" lIns="90000" tIns="46800" rIns="90000" bIns="46800" rtlCol="0">
            <a:noAutofit/>
          </a:bodyPr>
          <a:lstStyle>
            <a:lvl1pPr lvl="0" indent="0">
              <a:lnSpc>
                <a:spcPct val="90000"/>
              </a:lnSpc>
              <a:spcBef>
                <a:spcPts val="750"/>
              </a:spcBef>
              <a:buFont typeface="Arial" panose="020B0604020202020204" pitchFamily="34" charset="0"/>
              <a:buNone/>
              <a:defRPr lang="it-IT" sz="1400" dirty="0">
                <a:latin typeface="Lato" panose="020F0502020204030203" pitchFamily="34" charset="0"/>
                <a:ea typeface="Lato" panose="020F0502020204030203" pitchFamily="34" charset="0"/>
                <a:cs typeface="Lato" panose="020F0502020204030203" pitchFamily="34" charset="0"/>
              </a:defRPr>
            </a:lvl1pPr>
            <a:lvl2pPr marL="342907" indent="0" defTabSz="722313">
              <a:lnSpc>
                <a:spcPct val="90000"/>
              </a:lnSpc>
              <a:spcBef>
                <a:spcPts val="375"/>
              </a:spcBef>
              <a:buFont typeface="Arial" panose="020B0604020202020204" pitchFamily="34" charset="0"/>
              <a:buNone/>
              <a:defRPr lang="it-IT" sz="1800" dirty="0">
                <a:latin typeface="Lato" panose="020F0502020204030203" pitchFamily="34" charset="0"/>
                <a:ea typeface="Lato" panose="020F0502020204030203" pitchFamily="34" charset="0"/>
                <a:cs typeface="Lato" panose="020F0502020204030203" pitchFamily="34" charset="0"/>
              </a:defRPr>
            </a:lvl2pPr>
            <a:lvl3pPr marL="685814" indent="0">
              <a:lnSpc>
                <a:spcPct val="90000"/>
              </a:lnSpc>
              <a:spcBef>
                <a:spcPts val="375"/>
              </a:spcBef>
              <a:buFont typeface="Arial" panose="020B0604020202020204" pitchFamily="34" charset="0"/>
              <a:buNone/>
              <a:defRPr lang="it-IT" sz="1500" dirty="0">
                <a:latin typeface="Lato" panose="020F0502020204030203" pitchFamily="34" charset="0"/>
                <a:ea typeface="Lato" panose="020F0502020204030203" pitchFamily="34" charset="0"/>
                <a:cs typeface="Lato" panose="020F0502020204030203" pitchFamily="34" charset="0"/>
              </a:defRPr>
            </a:lvl3pPr>
            <a:lvl4pPr marL="1028721" indent="0">
              <a:lnSpc>
                <a:spcPct val="90000"/>
              </a:lnSpc>
              <a:spcBef>
                <a:spcPts val="375"/>
              </a:spcBef>
              <a:buFont typeface="Arial" panose="020B0604020202020204" pitchFamily="34" charset="0"/>
              <a:buNone/>
              <a:defRPr lang="it-IT" dirty="0">
                <a:latin typeface="Lato" panose="020F0502020204030203" pitchFamily="34" charset="0"/>
                <a:ea typeface="Lato" panose="020F0502020204030203" pitchFamily="34" charset="0"/>
                <a:cs typeface="Lato" panose="020F0502020204030203" pitchFamily="34" charset="0"/>
              </a:defRPr>
            </a:lvl4pPr>
            <a:lvl5pPr marL="1371627" indent="0">
              <a:lnSpc>
                <a:spcPct val="90000"/>
              </a:lnSpc>
              <a:spcBef>
                <a:spcPts val="375"/>
              </a:spcBef>
              <a:buFont typeface="Arial" panose="020B0604020202020204" pitchFamily="34" charset="0"/>
              <a:buNone/>
              <a:defRPr lang="en-US" dirty="0">
                <a:latin typeface="Lato" panose="020F0502020204030203" pitchFamily="34" charset="0"/>
                <a:ea typeface="Lato" panose="020F0502020204030203" pitchFamily="34" charset="0"/>
                <a:cs typeface="Lato" panose="020F0502020204030203" pitchFamily="34" charset="0"/>
              </a:defRPr>
            </a:lvl5pPr>
            <a:lvl6pPr marL="1885950" indent="-171450">
              <a:lnSpc>
                <a:spcPct val="90000"/>
              </a:lnSpc>
              <a:spcBef>
                <a:spcPts val="375"/>
              </a:spcBef>
              <a:buFont typeface="Arial" panose="020B0604020202020204" pitchFamily="34" charset="0"/>
              <a:buChar char="•"/>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pPr lvl="0"/>
            <a:r>
              <a:rPr lang="it-IT" sz="1600" b="0" i="0" noProof="0" dirty="0">
                <a:solidFill>
                  <a:schemeClr val="tx1"/>
                </a:solidFill>
                <a:latin typeface="Arial" panose="020B0604020202020204" pitchFamily="34" charset="0"/>
                <a:cs typeface="Arial" panose="020B0604020202020204" pitchFamily="34" charset="0"/>
              </a:rPr>
              <a:t>Firma e timbro</a:t>
            </a:r>
          </a:p>
        </p:txBody>
      </p:sp>
      <p:sp>
        <p:nvSpPr>
          <p:cNvPr id="15" name="Segnaposto testo 14">
            <a:extLst>
              <a:ext uri="{FF2B5EF4-FFF2-40B4-BE49-F238E27FC236}">
                <a16:creationId xmlns:a16="http://schemas.microsoft.com/office/drawing/2014/main" id="{E2B4BEC9-BB48-9C8D-1799-41392A5D7347}"/>
              </a:ext>
            </a:extLst>
          </p:cNvPr>
          <p:cNvSpPr>
            <a:spLocks noGrp="1"/>
          </p:cNvSpPr>
          <p:nvPr>
            <p:ph type="body" sz="quarter" idx="15" hasCustomPrompt="1"/>
          </p:nvPr>
        </p:nvSpPr>
        <p:spPr>
          <a:xfrm>
            <a:off x="753835" y="3162232"/>
            <a:ext cx="9871987" cy="312160"/>
          </a:xfrm>
        </p:spPr>
        <p:txBody>
          <a:bodyPr>
            <a:noAutofit/>
          </a:bodyPr>
          <a:lstStyle>
            <a:lvl1pPr marL="0" indent="0">
              <a:buNone/>
              <a:defRPr sz="1600"/>
            </a:lvl1pPr>
            <a:lvl2pPr marL="457223" indent="0">
              <a:buNone/>
              <a:defRPr sz="1400"/>
            </a:lvl2pPr>
            <a:lvl3pPr marL="914446" indent="0">
              <a:buNone/>
              <a:defRPr sz="1400"/>
            </a:lvl3pPr>
            <a:lvl4pPr marL="1371669" indent="0">
              <a:buNone/>
              <a:defRPr sz="1400"/>
            </a:lvl4pPr>
            <a:lvl5pPr marL="1828891" indent="0">
              <a:buNone/>
              <a:defRPr sz="1400"/>
            </a:lvl5pPr>
          </a:lstStyle>
          <a:p>
            <a:pPr lvl="0"/>
            <a:r>
              <a:rPr lang="it-IT" dirty="0"/>
              <a:t>Offerta #</a:t>
            </a:r>
          </a:p>
        </p:txBody>
      </p:sp>
      <p:sp>
        <p:nvSpPr>
          <p:cNvPr id="16" name="Segnaposto testo 14">
            <a:extLst>
              <a:ext uri="{FF2B5EF4-FFF2-40B4-BE49-F238E27FC236}">
                <a16:creationId xmlns:a16="http://schemas.microsoft.com/office/drawing/2014/main" id="{51318679-A3DC-4607-0C56-1B0E7746BF82}"/>
              </a:ext>
            </a:extLst>
          </p:cNvPr>
          <p:cNvSpPr>
            <a:spLocks noGrp="1"/>
          </p:cNvSpPr>
          <p:nvPr>
            <p:ph type="body" sz="quarter" idx="16" hasCustomPrompt="1"/>
          </p:nvPr>
        </p:nvSpPr>
        <p:spPr>
          <a:xfrm>
            <a:off x="753835" y="3568632"/>
            <a:ext cx="9871987" cy="312160"/>
          </a:xfrm>
        </p:spPr>
        <p:txBody>
          <a:bodyPr>
            <a:noAutofit/>
          </a:bodyPr>
          <a:lstStyle>
            <a:lvl1pPr marL="0" indent="0">
              <a:buNone/>
              <a:defRPr sz="1600"/>
            </a:lvl1pPr>
            <a:lvl2pPr marL="457223" indent="0">
              <a:buNone/>
              <a:defRPr sz="1400"/>
            </a:lvl2pPr>
            <a:lvl3pPr marL="914446" indent="0">
              <a:buNone/>
              <a:defRPr sz="1400"/>
            </a:lvl3pPr>
            <a:lvl4pPr marL="1371669" indent="0">
              <a:buNone/>
              <a:defRPr sz="1400"/>
            </a:lvl4pPr>
            <a:lvl5pPr marL="1828891" indent="0">
              <a:buNone/>
              <a:defRPr sz="1400"/>
            </a:lvl5pPr>
          </a:lstStyle>
          <a:p>
            <a:pPr lvl="0"/>
            <a:r>
              <a:rPr lang="it-IT" dirty="0"/>
              <a:t>Luogo e Data</a:t>
            </a:r>
          </a:p>
        </p:txBody>
      </p:sp>
      <p:sp>
        <p:nvSpPr>
          <p:cNvPr id="17" name="Segnaposto testo 14">
            <a:extLst>
              <a:ext uri="{FF2B5EF4-FFF2-40B4-BE49-F238E27FC236}">
                <a16:creationId xmlns:a16="http://schemas.microsoft.com/office/drawing/2014/main" id="{C9EFB311-AE81-4CB4-0FAD-C7411E03304E}"/>
              </a:ext>
            </a:extLst>
          </p:cNvPr>
          <p:cNvSpPr>
            <a:spLocks noGrp="1"/>
          </p:cNvSpPr>
          <p:nvPr>
            <p:ph type="body" sz="quarter" idx="17" hasCustomPrompt="1"/>
          </p:nvPr>
        </p:nvSpPr>
        <p:spPr>
          <a:xfrm>
            <a:off x="2125938" y="4404410"/>
            <a:ext cx="2681998" cy="312160"/>
          </a:xfrm>
        </p:spPr>
        <p:txBody>
          <a:bodyPr>
            <a:noAutofit/>
          </a:bodyPr>
          <a:lstStyle>
            <a:lvl1pPr marL="0" indent="0">
              <a:buNone/>
              <a:defRPr sz="1600"/>
            </a:lvl1pPr>
            <a:lvl2pPr marL="457223" indent="0">
              <a:buNone/>
              <a:defRPr sz="1400"/>
            </a:lvl2pPr>
            <a:lvl3pPr marL="914446" indent="0">
              <a:buNone/>
              <a:defRPr sz="1400"/>
            </a:lvl3pPr>
            <a:lvl4pPr marL="1371669" indent="0">
              <a:buNone/>
              <a:defRPr sz="1400"/>
            </a:lvl4pPr>
            <a:lvl5pPr marL="1828891" indent="0">
              <a:buNone/>
              <a:defRPr sz="1400"/>
            </a:lvl5pPr>
          </a:lstStyle>
          <a:p>
            <a:pPr lvl="0"/>
            <a:r>
              <a:rPr lang="it-IT" dirty="0"/>
              <a:t>Nome Consulente</a:t>
            </a:r>
          </a:p>
        </p:txBody>
      </p:sp>
      <p:sp>
        <p:nvSpPr>
          <p:cNvPr id="18" name="Segnaposto testo 14">
            <a:extLst>
              <a:ext uri="{FF2B5EF4-FFF2-40B4-BE49-F238E27FC236}">
                <a16:creationId xmlns:a16="http://schemas.microsoft.com/office/drawing/2014/main" id="{8A3298D3-C810-2323-6642-7B0A6A24E67F}"/>
              </a:ext>
            </a:extLst>
          </p:cNvPr>
          <p:cNvSpPr>
            <a:spLocks noGrp="1"/>
          </p:cNvSpPr>
          <p:nvPr>
            <p:ph type="body" sz="quarter" idx="18" hasCustomPrompt="1"/>
          </p:nvPr>
        </p:nvSpPr>
        <p:spPr>
          <a:xfrm>
            <a:off x="2125938" y="5306149"/>
            <a:ext cx="2681998" cy="312160"/>
          </a:xfrm>
        </p:spPr>
        <p:txBody>
          <a:bodyPr>
            <a:noAutofit/>
          </a:bodyPr>
          <a:lstStyle>
            <a:lvl1pPr marL="0" indent="0">
              <a:buNone/>
              <a:defRPr sz="1600"/>
            </a:lvl1pPr>
            <a:lvl2pPr marL="457223" indent="0">
              <a:buNone/>
              <a:defRPr sz="1400"/>
            </a:lvl2pPr>
            <a:lvl3pPr marL="914446" indent="0">
              <a:buNone/>
              <a:defRPr sz="1400"/>
            </a:lvl3pPr>
            <a:lvl4pPr marL="1371669" indent="0">
              <a:buNone/>
              <a:defRPr sz="1400"/>
            </a:lvl4pPr>
            <a:lvl5pPr marL="1828891" indent="0">
              <a:buNone/>
              <a:defRPr sz="1400"/>
            </a:lvl5pPr>
          </a:lstStyle>
          <a:p>
            <a:pPr lvl="0"/>
            <a:r>
              <a:rPr lang="it-IT" dirty="0"/>
              <a:t>Cliente</a:t>
            </a:r>
          </a:p>
        </p:txBody>
      </p:sp>
      <p:sp>
        <p:nvSpPr>
          <p:cNvPr id="19" name="Segnaposto immagine 6">
            <a:extLst>
              <a:ext uri="{FF2B5EF4-FFF2-40B4-BE49-F238E27FC236}">
                <a16:creationId xmlns:a16="http://schemas.microsoft.com/office/drawing/2014/main" id="{3124CCB2-2462-147F-118A-A661088D8EC7}"/>
              </a:ext>
            </a:extLst>
          </p:cNvPr>
          <p:cNvSpPr>
            <a:spLocks noGrp="1"/>
          </p:cNvSpPr>
          <p:nvPr>
            <p:ph type="pic" sz="quarter" idx="19" hasCustomPrompt="1"/>
          </p:nvPr>
        </p:nvSpPr>
        <p:spPr>
          <a:xfrm>
            <a:off x="7285381" y="4209208"/>
            <a:ext cx="2093721" cy="658283"/>
          </a:xfrm>
        </p:spPr>
        <p:txBody>
          <a:bodyPr>
            <a:normAutofit/>
          </a:bodyPr>
          <a:lstStyle>
            <a:lvl1pPr marL="0" indent="0">
              <a:buFont typeface="Arial" panose="020B0604020202020204" pitchFamily="34" charset="0"/>
              <a:buNone/>
              <a:defRPr sz="1467"/>
            </a:lvl1pPr>
          </a:lstStyle>
          <a:p>
            <a:r>
              <a:rPr lang="it-IT" dirty="0"/>
              <a:t>firma digitale</a:t>
            </a:r>
          </a:p>
        </p:txBody>
      </p:sp>
      <p:sp>
        <p:nvSpPr>
          <p:cNvPr id="20" name="Segnaposto immagine 6">
            <a:extLst>
              <a:ext uri="{FF2B5EF4-FFF2-40B4-BE49-F238E27FC236}">
                <a16:creationId xmlns:a16="http://schemas.microsoft.com/office/drawing/2014/main" id="{EADED8C9-7A7E-91DB-6542-C68F3AEE865C}"/>
              </a:ext>
            </a:extLst>
          </p:cNvPr>
          <p:cNvSpPr>
            <a:spLocks noGrp="1"/>
          </p:cNvSpPr>
          <p:nvPr>
            <p:ph type="pic" sz="quarter" idx="20" hasCustomPrompt="1"/>
          </p:nvPr>
        </p:nvSpPr>
        <p:spPr>
          <a:xfrm>
            <a:off x="7285381" y="5083044"/>
            <a:ext cx="2093721" cy="658283"/>
          </a:xfrm>
        </p:spPr>
        <p:txBody>
          <a:bodyPr>
            <a:normAutofit/>
          </a:bodyPr>
          <a:lstStyle>
            <a:lvl1pPr marL="0" indent="0">
              <a:buFont typeface="Arial" panose="020B0604020202020204" pitchFamily="34" charset="0"/>
              <a:buNone/>
              <a:defRPr sz="1467"/>
            </a:lvl1pPr>
          </a:lstStyle>
          <a:p>
            <a:r>
              <a:rPr lang="it-IT" dirty="0"/>
              <a:t>firma digitale</a:t>
            </a:r>
          </a:p>
        </p:txBody>
      </p:sp>
      <p:pic>
        <p:nvPicPr>
          <p:cNvPr id="21" name="Immagine 7" descr="91_ISO9001_rgb_180">
            <a:extLst>
              <a:ext uri="{FF2B5EF4-FFF2-40B4-BE49-F238E27FC236}">
                <a16:creationId xmlns:a16="http://schemas.microsoft.com/office/drawing/2014/main" id="{098CC097-6096-EA5B-973E-3C73DDE5BCD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25781" y="5302558"/>
            <a:ext cx="529921" cy="49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magine 21">
            <a:extLst>
              <a:ext uri="{FF2B5EF4-FFF2-40B4-BE49-F238E27FC236}">
                <a16:creationId xmlns:a16="http://schemas.microsoft.com/office/drawing/2014/main" id="{83C9428A-6BC7-BC7E-48D6-D3360906A56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7991" t="12816" r="17991" b="20533"/>
          <a:stretch/>
        </p:blipFill>
        <p:spPr>
          <a:xfrm>
            <a:off x="799974" y="492876"/>
            <a:ext cx="1054057" cy="428650"/>
          </a:xfrm>
          <a:prstGeom prst="rect">
            <a:avLst/>
          </a:prstGeom>
        </p:spPr>
      </p:pic>
    </p:spTree>
    <p:extLst>
      <p:ext uri="{BB962C8B-B14F-4D97-AF65-F5344CB8AC3E}">
        <p14:creationId xmlns:p14="http://schemas.microsoft.com/office/powerpoint/2010/main" val="37702518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hiusura">
    <p:bg>
      <p:bgPr>
        <a:solidFill>
          <a:srgbClr val="FF0010"/>
        </a:solidFill>
        <a:effectLst/>
      </p:bgPr>
    </p:bg>
    <p:spTree>
      <p:nvGrpSpPr>
        <p:cNvPr id="1" name=""/>
        <p:cNvGrpSpPr/>
        <p:nvPr/>
      </p:nvGrpSpPr>
      <p:grpSpPr>
        <a:xfrm>
          <a:off x="0" y="0"/>
          <a:ext cx="0" cy="0"/>
          <a:chOff x="0" y="0"/>
          <a:chExt cx="0" cy="0"/>
        </a:xfrm>
      </p:grpSpPr>
      <p:pic>
        <p:nvPicPr>
          <p:cNvPr id="13" name="Segnaposto immagine 7" descr="Immagine che contiene testo, diverso, colorato, colori&#10;&#10;Descrizione generata automaticamente">
            <a:extLst>
              <a:ext uri="{FF2B5EF4-FFF2-40B4-BE49-F238E27FC236}">
                <a16:creationId xmlns:a16="http://schemas.microsoft.com/office/drawing/2014/main" id="{6C204C48-5F05-0E08-6DF7-3BB3B02CCF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
            <a:ext cx="4723170" cy="6857998"/>
          </a:xfrm>
          <a:prstGeom prst="rect">
            <a:avLst/>
          </a:prstGeom>
        </p:spPr>
      </p:pic>
      <p:sp>
        <p:nvSpPr>
          <p:cNvPr id="4" name="Rectangle 3">
            <a:extLst>
              <a:ext uri="{FF2B5EF4-FFF2-40B4-BE49-F238E27FC236}">
                <a16:creationId xmlns:a16="http://schemas.microsoft.com/office/drawing/2014/main" id="{9E86B921-421B-F339-80FC-FDB0C9290AF9}"/>
              </a:ext>
            </a:extLst>
          </p:cNvPr>
          <p:cNvSpPr/>
          <p:nvPr userDrawn="1"/>
        </p:nvSpPr>
        <p:spPr>
          <a:xfrm>
            <a:off x="2028825" y="0"/>
            <a:ext cx="2694345" cy="3429000"/>
          </a:xfrm>
          <a:prstGeom prst="rect">
            <a:avLst/>
          </a:prstGeom>
          <a:solidFill>
            <a:srgbClr val="FF0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1">
            <a:extLst>
              <a:ext uri="{FF2B5EF4-FFF2-40B4-BE49-F238E27FC236}">
                <a16:creationId xmlns:a16="http://schemas.microsoft.com/office/drawing/2014/main" id="{08592039-51BA-474D-82CD-A06A418952AB}"/>
              </a:ext>
            </a:extLst>
          </p:cNvPr>
          <p:cNvSpPr txBox="1"/>
          <p:nvPr userDrawn="1"/>
        </p:nvSpPr>
        <p:spPr>
          <a:xfrm>
            <a:off x="2754600" y="854400"/>
            <a:ext cx="6578086" cy="1636345"/>
          </a:xfrm>
          <a:prstGeom prst="rect">
            <a:avLst/>
          </a:prstGeom>
          <a:noFill/>
        </p:spPr>
        <p:txBody>
          <a:bodyPr wrap="square" rtlCol="0">
            <a:spAutoFit/>
          </a:bodyPr>
          <a:lstStyle/>
          <a:p>
            <a:pPr marL="0" marR="0" lvl="0" indent="0" algn="l" defTabSz="914446" rtl="0" eaLnBrk="1" fontAlgn="auto" latinLnBrk="0" hangingPunct="1">
              <a:lnSpc>
                <a:spcPct val="90000"/>
              </a:lnSpc>
              <a:spcBef>
                <a:spcPts val="0"/>
              </a:spcBef>
              <a:spcAft>
                <a:spcPts val="100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Mettetemi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un’etichetta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 mi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avrete</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annullato</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l" defTabSz="914446" rtl="0" eaLnBrk="1" fontAlgn="auto" latinLnBrk="0" hangingPunct="1">
              <a:lnSpc>
                <a:spcPct val="100000"/>
              </a:lnSpc>
              <a:spcBef>
                <a:spcPts val="0"/>
              </a:spcBef>
              <a:spcAft>
                <a:spcPts val="1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Soren Kierkegaard</a:t>
            </a:r>
          </a:p>
        </p:txBody>
      </p:sp>
      <p:sp>
        <p:nvSpPr>
          <p:cNvPr id="7" name="Rettangolo 6">
            <a:extLst>
              <a:ext uri="{FF2B5EF4-FFF2-40B4-BE49-F238E27FC236}">
                <a16:creationId xmlns:a16="http://schemas.microsoft.com/office/drawing/2014/main" id="{01EB270A-DED8-99A8-D712-5C981B5FA980}"/>
              </a:ext>
            </a:extLst>
          </p:cNvPr>
          <p:cNvSpPr/>
          <p:nvPr userDrawn="1"/>
        </p:nvSpPr>
        <p:spPr>
          <a:xfrm>
            <a:off x="5433124" y="4035862"/>
            <a:ext cx="5742878" cy="2418611"/>
          </a:xfrm>
          <a:prstGeom prst="rect">
            <a:avLst/>
          </a:prstGeom>
        </p:spPr>
        <p:txBody>
          <a:bodyPr wrap="square">
            <a:spAutoFit/>
          </a:bodyPr>
          <a:lstStyle/>
          <a:p>
            <a:pPr marL="0" marR="0" lvl="0" indent="0" algn="just" defTabSz="914446" rtl="0" eaLnBrk="1" fontAlgn="auto" latinLnBrk="0" hangingPunct="1">
              <a:lnSpc>
                <a:spcPct val="100000"/>
              </a:lnSpc>
              <a:spcBef>
                <a:spcPts val="0"/>
              </a:spcBef>
              <a:spcAft>
                <a:spcPts val="500"/>
              </a:spcAft>
              <a:buClrTx/>
              <a:buSzTx/>
              <a:buFontTx/>
              <a:buNone/>
              <a:tabLst/>
              <a:defRPr/>
            </a:pPr>
            <a:r>
              <a:rPr kumimoji="0" lang="it-IT"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 idee, i concetti e i programmi presentati in questo documento  sono proprietà intellettuale della nostra organizzazione. Per l’utilizzo o la riproduzione di queste informazioni in totale o in parte senza usufruire dei nostri servizi è necessario richiedere la nostra autorizzazione scritta in ottemperanza al D.L. 68 del 9/4/2003.</a:t>
            </a:r>
            <a:endParaRPr kumimoji="0" lang="it-IT"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46" rtl="0" eaLnBrk="1" fontAlgn="auto" latinLnBrk="0" hangingPunct="1">
              <a:lnSpc>
                <a:spcPct val="100000"/>
              </a:lnSpc>
              <a:spcBef>
                <a:spcPts val="0"/>
              </a:spcBef>
              <a:spcAft>
                <a:spcPts val="500"/>
              </a:spcAft>
              <a:buClrTx/>
              <a:buSzTx/>
              <a:buFontTx/>
              <a:buNone/>
              <a:tabLst/>
              <a:defRPr/>
            </a:pPr>
            <a:endParaRPr kumimoji="0" lang="it-IT"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46" rtl="0" eaLnBrk="1" fontAlgn="auto" latinLnBrk="0" hangingPunct="1">
              <a:lnSpc>
                <a:spcPct val="100000"/>
              </a:lnSpc>
              <a:spcBef>
                <a:spcPts val="0"/>
              </a:spcBef>
              <a:spcAft>
                <a:spcPts val="50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NEWTON S.p.A.</a:t>
            </a:r>
          </a:p>
          <a:p>
            <a:pPr marL="0" marR="0" lvl="0" indent="0" algn="just" defTabSz="914446" rtl="0" eaLnBrk="1" fontAlgn="auto" latinLnBrk="0" hangingPunct="1">
              <a:lnSpc>
                <a:spcPct val="100000"/>
              </a:lnSpc>
              <a:spcBef>
                <a:spcPts val="0"/>
              </a:spcBef>
              <a:spcAft>
                <a:spcPts val="500"/>
              </a:spcAft>
              <a:buClrTx/>
              <a:buSzTx/>
              <a:buFontTx/>
              <a:buNone/>
              <a:tabLst/>
              <a:defRPr/>
            </a:pPr>
            <a:r>
              <a:rPr kumimoji="0" lang="it-IT"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C.F. /REG. IMPR./P.IVA n. IT 12863940156 – Cap. </a:t>
            </a:r>
            <a:r>
              <a:rPr kumimoji="0" lang="it-IT"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Soc</a:t>
            </a:r>
            <a:r>
              <a:rPr kumimoji="0" lang="it-IT"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€ 1.000.000 </a:t>
            </a:r>
            <a:r>
              <a:rPr kumimoji="0" lang="it-IT"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i.v</a:t>
            </a:r>
            <a:r>
              <a:rPr kumimoji="0" lang="it-IT"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46" rtl="0" eaLnBrk="1" fontAlgn="auto" latinLnBrk="0" hangingPunct="1">
              <a:lnSpc>
                <a:spcPct val="100000"/>
              </a:lnSpc>
              <a:spcBef>
                <a:spcPts val="0"/>
              </a:spcBef>
              <a:spcAft>
                <a:spcPts val="500"/>
              </a:spcAft>
              <a:buClrTx/>
              <a:buSzTx/>
              <a:buFontTx/>
              <a:buNone/>
              <a:tabLst/>
              <a:defRPr/>
            </a:pPr>
            <a:r>
              <a:rPr kumimoji="0" lang="it-IT"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SEDE LEGALE: Corso Sempione, 68 – 20154 Milano – T +39 02 3030461 – </a:t>
            </a:r>
            <a:r>
              <a:rPr kumimoji="0" lang="it-IT"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Pec</a:t>
            </a:r>
            <a:r>
              <a:rPr kumimoji="0" lang="it-IT"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it-IT"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newton@newton.pec.it</a:t>
            </a:r>
            <a:endParaRPr kumimoji="0" lang="it-IT"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46" rtl="0" eaLnBrk="1" fontAlgn="auto" latinLnBrk="0" hangingPunct="1">
              <a:lnSpc>
                <a:spcPct val="100000"/>
              </a:lnSpc>
              <a:spcBef>
                <a:spcPts val="0"/>
              </a:spcBef>
              <a:spcAft>
                <a:spcPts val="500"/>
              </a:spcAft>
              <a:buClrTx/>
              <a:buSzTx/>
              <a:buFontTx/>
              <a:buNone/>
              <a:tabLst/>
              <a:defRPr/>
            </a:pPr>
            <a:r>
              <a:rPr kumimoji="0" lang="it-IT"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FACTORY: Via Francesco Caracciolo, 23/A – 00192 Roma – T </a:t>
            </a:r>
            <a:r>
              <a:rPr kumimoji="0" lang="it-IT"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+39 06 39750987</a:t>
            </a:r>
          </a:p>
          <a:p>
            <a:pPr marL="0" marR="0" lvl="0" indent="0" algn="just" defTabSz="914446" rtl="0" eaLnBrk="1" fontAlgn="auto" latinLnBrk="0" hangingPunct="1">
              <a:lnSpc>
                <a:spcPct val="100000"/>
              </a:lnSpc>
              <a:spcBef>
                <a:spcPts val="0"/>
              </a:spcBef>
              <a:spcAft>
                <a:spcPts val="500"/>
              </a:spcAft>
              <a:buClrTx/>
              <a:buSzTx/>
              <a:buFontTx/>
              <a:buNone/>
              <a:tabLst/>
              <a:defRPr/>
            </a:pPr>
            <a:r>
              <a:rPr kumimoji="0" lang="it-IT"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REA n. MI-1594711 – LEI n. 8156003ADF1B0355EC58</a:t>
            </a:r>
            <a:endParaRPr kumimoji="0" lang="it-IT"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46" rtl="0" eaLnBrk="1" fontAlgn="auto" latinLnBrk="0" hangingPunct="1">
              <a:lnSpc>
                <a:spcPct val="100000"/>
              </a:lnSpc>
              <a:spcBef>
                <a:spcPts val="0"/>
              </a:spcBef>
              <a:spcAft>
                <a:spcPts val="500"/>
              </a:spcAft>
              <a:buClrTx/>
              <a:buSzTx/>
              <a:buFontTx/>
              <a:buNone/>
              <a:tabLst/>
              <a:defRPr/>
            </a:pPr>
            <a:br>
              <a:rPr kumimoji="0" lang="it-IT"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it-IT"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newton.it</a:t>
            </a:r>
            <a:endParaRPr kumimoji="0" lang="it-IT"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Immagine 7">
            <a:extLst>
              <a:ext uri="{FF2B5EF4-FFF2-40B4-BE49-F238E27FC236}">
                <a16:creationId xmlns:a16="http://schemas.microsoft.com/office/drawing/2014/main" id="{E15E0A6D-46B0-AD7B-32CD-8A2CC1010C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86333" y="880490"/>
            <a:ext cx="844544" cy="846711"/>
          </a:xfrm>
          <a:prstGeom prst="rect">
            <a:avLst/>
          </a:prstGeom>
        </p:spPr>
      </p:pic>
      <p:pic>
        <p:nvPicPr>
          <p:cNvPr id="9" name="Immagine 8">
            <a:extLst>
              <a:ext uri="{FF2B5EF4-FFF2-40B4-BE49-F238E27FC236}">
                <a16:creationId xmlns:a16="http://schemas.microsoft.com/office/drawing/2014/main" id="{04D85D83-7E77-94E4-0C0C-5C96F25B317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39195" y="3108960"/>
            <a:ext cx="1443599" cy="581330"/>
          </a:xfrm>
          <a:prstGeom prst="rect">
            <a:avLst/>
          </a:prstGeom>
        </p:spPr>
      </p:pic>
    </p:spTree>
    <p:extLst>
      <p:ext uri="{BB962C8B-B14F-4D97-AF65-F5344CB8AC3E}">
        <p14:creationId xmlns:p14="http://schemas.microsoft.com/office/powerpoint/2010/main" val="1154613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solidFill>
                  <a:srgbClr val="44546A"/>
                </a:solidFill>
              </a:defRPr>
            </a:lvl1pPr>
          </a:lstStyle>
          <a:p>
            <a:r>
              <a:rPr lang="it-IT" dirty="0"/>
              <a:t>Fare clic per modificare stile</a:t>
            </a:r>
          </a:p>
        </p:txBody>
      </p:sp>
    </p:spTree>
    <p:extLst>
      <p:ext uri="{BB962C8B-B14F-4D97-AF65-F5344CB8AC3E}">
        <p14:creationId xmlns:p14="http://schemas.microsoft.com/office/powerpoint/2010/main" val="20107143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2" y="1665292"/>
            <a:ext cx="9348787" cy="4633911"/>
          </a:xfrm>
          <a:prstGeom prst="rect">
            <a:avLst/>
          </a:prstGeom>
        </p:spPr>
        <p:txBody>
          <a:bodyPr/>
          <a:lstStyle>
            <a:lvl1pPr>
              <a:tabLst>
                <a:tab pos="8972551" algn="r"/>
              </a:tabLst>
              <a:defRPr/>
            </a:lvl1pPr>
            <a:lvl2pPr>
              <a:tabLst>
                <a:tab pos="8972551" algn="r"/>
              </a:tabLst>
              <a:defRPr/>
            </a:lvl2pPr>
            <a:lvl3pPr>
              <a:tabLst>
                <a:tab pos="8972551" algn="r"/>
              </a:tabLst>
              <a:defRPr/>
            </a:lvl3pPr>
            <a:lvl4pPr>
              <a:tabLst>
                <a:tab pos="8972551" algn="r"/>
              </a:tabLst>
              <a:defRPr/>
            </a:lvl4pPr>
            <a:lvl5pPr>
              <a:tabLst>
                <a:tab pos="6705599" algn="r"/>
              </a:tabLst>
              <a:defRPr baseline="0"/>
            </a:lvl5pPr>
            <a:lvl6pPr>
              <a:tabLst>
                <a:tab pos="8972551" algn="r"/>
              </a:tabLst>
              <a:defRPr/>
            </a:lvl6pPr>
            <a:lvl7pPr>
              <a:tabLst>
                <a:tab pos="8972551" algn="r"/>
              </a:tabLst>
              <a:defRPr/>
            </a:lvl7pPr>
            <a:lvl8pPr>
              <a:tabLst>
                <a:tab pos="8972551" algn="r"/>
              </a:tabLst>
              <a:defRPr/>
            </a:lvl8pPr>
            <a:lvl9pPr>
              <a:tabLst>
                <a:tab pos="8972551"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91"/>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8"/>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21246280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onne - Img">
    <p:spTree>
      <p:nvGrpSpPr>
        <p:cNvPr id="1" name=""/>
        <p:cNvGrpSpPr/>
        <p:nvPr/>
      </p:nvGrpSpPr>
      <p:grpSpPr>
        <a:xfrm>
          <a:off x="0" y="0"/>
          <a:ext cx="0" cy="0"/>
          <a:chOff x="0" y="0"/>
          <a:chExt cx="0" cy="0"/>
        </a:xfrm>
      </p:grpSpPr>
      <p:sp>
        <p:nvSpPr>
          <p:cNvPr id="5" name="Segnaposto immagine 5">
            <a:extLst>
              <a:ext uri="{FF2B5EF4-FFF2-40B4-BE49-F238E27FC236}">
                <a16:creationId xmlns:a16="http://schemas.microsoft.com/office/drawing/2014/main" id="{D5B78426-E1B8-A673-278E-B0033E3765E1}"/>
              </a:ext>
            </a:extLst>
          </p:cNvPr>
          <p:cNvSpPr>
            <a:spLocks noGrp="1"/>
          </p:cNvSpPr>
          <p:nvPr>
            <p:ph type="pic" sz="quarter" idx="11" hasCustomPrompt="1"/>
          </p:nvPr>
        </p:nvSpPr>
        <p:spPr>
          <a:xfrm>
            <a:off x="550864" y="1557831"/>
            <a:ext cx="5257800" cy="4606194"/>
          </a:xfrm>
          <a:prstGeom prst="rect">
            <a:avLst/>
          </a:prstGeom>
        </p:spPr>
        <p:txBody>
          <a:bodyPr lIns="0" tIns="0" rIns="0" bIns="0"/>
          <a:lstStyle>
            <a:lvl1pPr marL="342900" marR="0" indent="-342900" algn="l" defTabSz="457200" rtl="0" eaLnBrk="0" fontAlgn="base" latinLnBrk="0" hangingPunct="0">
              <a:lnSpc>
                <a:spcPct val="100000"/>
              </a:lnSpc>
              <a:spcBef>
                <a:spcPct val="20000"/>
              </a:spcBef>
              <a:spcAft>
                <a:spcPct val="0"/>
              </a:spcAft>
              <a:buClrTx/>
              <a:buSzTx/>
              <a:buFont typeface="Arial" pitchFamily="34" charset="0"/>
              <a:buNone/>
              <a:tabLst/>
              <a:defRPr sz="1200">
                <a:solidFill>
                  <a:srgbClr val="5B6770"/>
                </a:solidFill>
                <a:latin typeface="Arial" panose="020B0604020202020204" pitchFamily="34" charset="0"/>
                <a:cs typeface="Arial" panose="020B0604020202020204" pitchFamily="34" charset="0"/>
              </a:defRPr>
            </a:lvl1pPr>
          </a:lstStyle>
          <a:p>
            <a:pPr marL="342900" marR="0" lvl="0" indent="-342900" algn="l" defTabSz="457200" rtl="0" eaLnBrk="0" fontAlgn="base" latinLnBrk="0" hangingPunct="0">
              <a:lnSpc>
                <a:spcPct val="100000"/>
              </a:lnSpc>
              <a:spcBef>
                <a:spcPct val="20000"/>
              </a:spcBef>
              <a:spcAft>
                <a:spcPct val="0"/>
              </a:spcAft>
              <a:buClrTx/>
              <a:buSzTx/>
              <a:buFont typeface="Arial" pitchFamily="34" charset="0"/>
              <a:buNone/>
              <a:tabLst/>
              <a:defRPr/>
            </a:pPr>
            <a:r>
              <a:rPr lang="it-IT" noProof="0" dirty="0"/>
              <a:t>Inserisci immagine</a:t>
            </a:r>
          </a:p>
          <a:p>
            <a:pPr lvl="0"/>
            <a:r>
              <a:rPr lang="en-US" noProof="0" dirty="0"/>
              <a:t> </a:t>
            </a:r>
          </a:p>
        </p:txBody>
      </p:sp>
      <p:sp>
        <p:nvSpPr>
          <p:cNvPr id="6" name="Segnaposto immagine 5">
            <a:extLst>
              <a:ext uri="{FF2B5EF4-FFF2-40B4-BE49-F238E27FC236}">
                <a16:creationId xmlns:a16="http://schemas.microsoft.com/office/drawing/2014/main" id="{0EF9CF77-59BE-2577-D778-648C1F384941}"/>
              </a:ext>
            </a:extLst>
          </p:cNvPr>
          <p:cNvSpPr>
            <a:spLocks noGrp="1"/>
          </p:cNvSpPr>
          <p:nvPr>
            <p:ph type="pic" sz="quarter" idx="22" hasCustomPrompt="1"/>
          </p:nvPr>
        </p:nvSpPr>
        <p:spPr>
          <a:xfrm>
            <a:off x="6383338" y="1557338"/>
            <a:ext cx="5257799" cy="4606194"/>
          </a:xfrm>
          <a:prstGeom prst="rect">
            <a:avLst/>
          </a:prstGeom>
        </p:spPr>
        <p:txBody>
          <a:bodyPr lIns="0" tIns="0" rIns="0" bIns="0"/>
          <a:lstStyle>
            <a:lvl1pPr marL="342900" marR="0" indent="-342900" algn="l" defTabSz="457200" rtl="0" eaLnBrk="0" fontAlgn="base" latinLnBrk="0" hangingPunct="0">
              <a:lnSpc>
                <a:spcPct val="100000"/>
              </a:lnSpc>
              <a:spcBef>
                <a:spcPct val="20000"/>
              </a:spcBef>
              <a:spcAft>
                <a:spcPct val="0"/>
              </a:spcAft>
              <a:buClrTx/>
              <a:buSzTx/>
              <a:buFont typeface="Arial" pitchFamily="34" charset="0"/>
              <a:buNone/>
              <a:tabLst/>
              <a:defRPr sz="1200">
                <a:solidFill>
                  <a:srgbClr val="5B6770"/>
                </a:solidFill>
                <a:latin typeface="Arial" panose="020B0604020202020204" pitchFamily="34" charset="0"/>
                <a:cs typeface="Arial" panose="020B0604020202020204" pitchFamily="34" charset="0"/>
              </a:defRPr>
            </a:lvl1pPr>
          </a:lstStyle>
          <a:p>
            <a:pPr marL="342900" marR="0" lvl="0" indent="-342900" algn="l" defTabSz="457200" rtl="0" eaLnBrk="0" fontAlgn="base" latinLnBrk="0" hangingPunct="0">
              <a:lnSpc>
                <a:spcPct val="100000"/>
              </a:lnSpc>
              <a:spcBef>
                <a:spcPct val="20000"/>
              </a:spcBef>
              <a:spcAft>
                <a:spcPct val="0"/>
              </a:spcAft>
              <a:buClrTx/>
              <a:buSzTx/>
              <a:buFont typeface="Arial" pitchFamily="34" charset="0"/>
              <a:buNone/>
              <a:tabLst/>
              <a:defRPr/>
            </a:pPr>
            <a:r>
              <a:rPr lang="it-IT" noProof="0" dirty="0"/>
              <a:t>Inserisci immagine</a:t>
            </a:r>
          </a:p>
          <a:p>
            <a:pPr lvl="0"/>
            <a:r>
              <a:rPr lang="en-US" noProof="0" dirty="0"/>
              <a:t> </a:t>
            </a:r>
          </a:p>
        </p:txBody>
      </p:sp>
      <p:sp>
        <p:nvSpPr>
          <p:cNvPr id="8" name="Title 1">
            <a:extLst>
              <a:ext uri="{FF2B5EF4-FFF2-40B4-BE49-F238E27FC236}">
                <a16:creationId xmlns:a16="http://schemas.microsoft.com/office/drawing/2014/main" id="{56AE3A62-27EF-B8AF-6A59-0794F75EA1EA}"/>
              </a:ext>
            </a:extLst>
          </p:cNvPr>
          <p:cNvSpPr>
            <a:spLocks noGrp="1"/>
          </p:cNvSpPr>
          <p:nvPr>
            <p:ph type="title" hasCustomPrompt="1"/>
          </p:nvPr>
        </p:nvSpPr>
        <p:spPr>
          <a:xfrm>
            <a:off x="550863" y="476250"/>
            <a:ext cx="11090275" cy="288454"/>
          </a:xfrm>
          <a:prstGeom prst="rect">
            <a:avLst/>
          </a:prstGeom>
        </p:spPr>
        <p:txBody>
          <a:bodyPr lIns="0" tIns="0" rIns="0" bIns="0" anchor="t"/>
          <a:lstStyle>
            <a:lvl1pPr algn="l">
              <a:defRPr sz="2400" b="1" i="0">
                <a:solidFill>
                  <a:srgbClr val="122B54"/>
                </a:solidFill>
                <a:latin typeface="Arial"/>
                <a:cs typeface="Arial"/>
              </a:defRPr>
            </a:lvl1pPr>
          </a:lstStyle>
          <a:p>
            <a:r>
              <a:rPr lang="it-IT" dirty="0"/>
              <a:t>Modifica Titolo</a:t>
            </a:r>
            <a:endParaRPr lang="en-US" dirty="0"/>
          </a:p>
        </p:txBody>
      </p:sp>
      <p:sp>
        <p:nvSpPr>
          <p:cNvPr id="9" name="Segnaposto testo 3">
            <a:extLst>
              <a:ext uri="{FF2B5EF4-FFF2-40B4-BE49-F238E27FC236}">
                <a16:creationId xmlns:a16="http://schemas.microsoft.com/office/drawing/2014/main" id="{F9379C14-5180-93E9-3D6A-C29450457D7F}"/>
              </a:ext>
            </a:extLst>
          </p:cNvPr>
          <p:cNvSpPr>
            <a:spLocks noGrp="1"/>
          </p:cNvSpPr>
          <p:nvPr>
            <p:ph type="body" sz="half" idx="2" hasCustomPrompt="1"/>
          </p:nvPr>
        </p:nvSpPr>
        <p:spPr>
          <a:xfrm>
            <a:off x="550863" y="1080000"/>
            <a:ext cx="11090275" cy="324000"/>
          </a:xfrm>
          <a:prstGeom prst="rect">
            <a:avLst/>
          </a:prstGeom>
        </p:spPr>
        <p:txBody>
          <a:bodyPr lIns="0" tIns="0" rIns="0" bIns="0" anchor="t"/>
          <a:lstStyle>
            <a:lvl1pPr marL="0" marR="0" indent="0" algn="l" defTabSz="457200" rtl="0" eaLnBrk="0" fontAlgn="base" latinLnBrk="0" hangingPunct="0">
              <a:lnSpc>
                <a:spcPct val="100000"/>
              </a:lnSpc>
              <a:spcBef>
                <a:spcPct val="20000"/>
              </a:spcBef>
              <a:spcAft>
                <a:spcPct val="0"/>
              </a:spcAft>
              <a:buClrTx/>
              <a:buSzTx/>
              <a:buFont typeface="Arial" pitchFamily="34" charset="0"/>
              <a:buNone/>
              <a:tabLst/>
              <a:defRPr sz="1600" b="1">
                <a:solidFill>
                  <a:srgbClr val="122B54"/>
                </a:solidFill>
                <a:latin typeface="Arial"/>
                <a:cs typeface="Arial"/>
              </a:defRPr>
            </a:lvl1pPr>
            <a:lvl2pPr marL="456720" indent="0">
              <a:buNone/>
              <a:defRPr sz="1200"/>
            </a:lvl2pPr>
            <a:lvl3pPr marL="913432" indent="0">
              <a:buNone/>
              <a:defRPr sz="1000"/>
            </a:lvl3pPr>
            <a:lvl4pPr marL="1370147" indent="0">
              <a:buNone/>
              <a:defRPr sz="900"/>
            </a:lvl4pPr>
            <a:lvl5pPr marL="1826862" indent="0">
              <a:buNone/>
              <a:defRPr sz="900"/>
            </a:lvl5pPr>
            <a:lvl6pPr marL="2283579" indent="0">
              <a:buNone/>
              <a:defRPr sz="900"/>
            </a:lvl6pPr>
            <a:lvl7pPr marL="2740294" indent="0">
              <a:buNone/>
              <a:defRPr sz="900"/>
            </a:lvl7pPr>
            <a:lvl8pPr marL="3197010" indent="0">
              <a:buNone/>
              <a:defRPr sz="900"/>
            </a:lvl8pPr>
            <a:lvl9pPr marL="3653726" indent="0">
              <a:buNone/>
              <a:defRPr sz="900"/>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defRPr/>
            </a:pPr>
            <a:r>
              <a:rPr lang="it-IT" dirty="0"/>
              <a:t>Inserisci sottotitolo</a:t>
            </a:r>
            <a:endParaRPr lang="en-US" dirty="0"/>
          </a:p>
        </p:txBody>
      </p:sp>
    </p:spTree>
    <p:extLst>
      <p:ext uri="{BB962C8B-B14F-4D97-AF65-F5344CB8AC3E}">
        <p14:creationId xmlns:p14="http://schemas.microsoft.com/office/powerpoint/2010/main" val="3672013852"/>
      </p:ext>
    </p:extLst>
  </p:cSld>
  <p:clrMapOvr>
    <a:masterClrMapping/>
  </p:clrMapOvr>
  <p:extLst>
    <p:ext uri="{DCECCB84-F9BA-43D5-87BE-67443E8EF086}">
      <p15:sldGuideLst xmlns:p15="http://schemas.microsoft.com/office/powerpoint/2012/main">
        <p15:guide id="1" pos="4021">
          <p15:clr>
            <a:srgbClr val="FBAE40"/>
          </p15:clr>
        </p15:guide>
        <p15:guide id="2" pos="3659">
          <p15:clr>
            <a:srgbClr val="FBAE40"/>
          </p15:clr>
        </p15:guide>
        <p15:guide id="3" orient="horz" pos="799">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Slide STD Tes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371476" y="35496"/>
            <a:ext cx="11418586" cy="358951"/>
          </a:xfrm>
          <a:prstGeom prst="rect">
            <a:avLst/>
          </a:prstGeom>
        </p:spPr>
        <p:txBody>
          <a:bodyPr/>
          <a:lstStyle>
            <a:lvl1pPr>
              <a:defRPr>
                <a:solidFill>
                  <a:schemeClr val="tx2"/>
                </a:solidFill>
              </a:defRPr>
            </a:lvl1pPr>
          </a:lstStyle>
          <a:p>
            <a:r>
              <a:rPr lang="it-IT"/>
              <a:t>Titolo SLIDE (</a:t>
            </a:r>
            <a:r>
              <a:rPr lang="it-IT" err="1"/>
              <a:t>arial</a:t>
            </a:r>
            <a:r>
              <a:rPr lang="it-IT"/>
              <a:t> </a:t>
            </a:r>
            <a:r>
              <a:rPr lang="it-IT" err="1"/>
              <a:t>max</a:t>
            </a:r>
            <a:r>
              <a:rPr lang="it-IT"/>
              <a:t> 24, </a:t>
            </a:r>
            <a:r>
              <a:rPr lang="it-IT" err="1"/>
              <a:t>bold</a:t>
            </a:r>
            <a:r>
              <a:rPr lang="it-IT"/>
              <a:t>, maiuscolo, blu, </a:t>
            </a:r>
            <a:r>
              <a:rPr lang="it-IT" err="1"/>
              <a:t>max</a:t>
            </a:r>
            <a:r>
              <a:rPr lang="it-IT"/>
              <a:t> 2 righe)</a:t>
            </a:r>
          </a:p>
        </p:txBody>
      </p:sp>
      <p:sp>
        <p:nvSpPr>
          <p:cNvPr id="17" name="Segnaposto testo 16"/>
          <p:cNvSpPr>
            <a:spLocks noGrp="1"/>
          </p:cNvSpPr>
          <p:nvPr>
            <p:ph type="body" sz="quarter" idx="14"/>
          </p:nvPr>
        </p:nvSpPr>
        <p:spPr>
          <a:xfrm>
            <a:off x="371476" y="1016000"/>
            <a:ext cx="11449050" cy="5097463"/>
          </a:xfrm>
          <a:prstGeom prst="rect">
            <a:avLst/>
          </a:prstGeom>
          <a:ln w="25400" cap="rnd">
            <a:noFill/>
          </a:ln>
        </p:spPr>
        <p:txBody>
          <a:bodyPr vert="horz" lIns="91440" tIns="45720" rIns="91440" bIns="45720" rtlCol="0">
            <a:normAutofit/>
          </a:bodyPr>
          <a:lstStyle>
            <a:lvl1pPr>
              <a:buClr>
                <a:srgbClr val="707173"/>
              </a:buClr>
              <a:defRPr lang="it-IT" sz="2000" dirty="0" smtClean="0"/>
            </a:lvl1pPr>
            <a:lvl2pPr>
              <a:buClr>
                <a:srgbClr val="707173"/>
              </a:buClr>
              <a:defRPr lang="it-IT" sz="1800" dirty="0" smtClean="0"/>
            </a:lvl2pPr>
            <a:lvl3pPr marL="1076379" indent="-161933">
              <a:buClr>
                <a:srgbClr val="707173"/>
              </a:buClr>
              <a:defRPr lang="it-IT" sz="1600" dirty="0" smtClean="0"/>
            </a:lvl3pPr>
            <a:lvl4pPr marL="1524076" indent="-152408">
              <a:buClr>
                <a:srgbClr val="707173"/>
              </a:buClr>
              <a:defRPr lang="it-IT" sz="1400" dirty="0" smtClean="0"/>
            </a:lvl4pPr>
            <a:lvl5pPr marL="1971774" indent="-142882">
              <a:buClr>
                <a:srgbClr val="707173"/>
              </a:buClr>
              <a:defRPr lang="it-IT" sz="1400" dirty="0"/>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25" name="Segnaposto testo 24"/>
          <p:cNvSpPr>
            <a:spLocks noGrp="1"/>
          </p:cNvSpPr>
          <p:nvPr>
            <p:ph type="body" sz="quarter" idx="15" hasCustomPrompt="1"/>
          </p:nvPr>
        </p:nvSpPr>
        <p:spPr>
          <a:xfrm>
            <a:off x="371476" y="360573"/>
            <a:ext cx="11418587" cy="385763"/>
          </a:xfrm>
          <a:prstGeom prst="rect">
            <a:avLst/>
          </a:prstGeom>
        </p:spPr>
        <p:txBody>
          <a:bodyPr anchor="ctr">
            <a:noAutofit/>
          </a:bodyPr>
          <a:lstStyle>
            <a:lvl1pPr marL="0" indent="0">
              <a:buNone/>
              <a:defRPr sz="1800" cap="all" baseline="0">
                <a:solidFill>
                  <a:schemeClr val="tx2"/>
                </a:solidFill>
              </a:defRPr>
            </a:lvl1pPr>
            <a:lvl2pPr marL="457223" indent="0">
              <a:buNone/>
              <a:defRPr/>
            </a:lvl2pPr>
            <a:lvl3pPr marL="914446" indent="0">
              <a:buNone/>
              <a:defRPr/>
            </a:lvl3pPr>
            <a:lvl4pPr marL="1371669" indent="0">
              <a:buNone/>
              <a:defRPr/>
            </a:lvl4pPr>
            <a:lvl5pPr marL="1828891" indent="0">
              <a:buNone/>
              <a:defRPr/>
            </a:lvl5pPr>
          </a:lstStyle>
          <a:p>
            <a:pPr lvl="0"/>
            <a:r>
              <a:rPr lang="it-IT"/>
              <a:t>SOTTOTITOLO (corpo </a:t>
            </a:r>
            <a:r>
              <a:rPr lang="it-IT" err="1"/>
              <a:t>arial</a:t>
            </a:r>
            <a:r>
              <a:rPr lang="it-IT"/>
              <a:t> </a:t>
            </a:r>
            <a:r>
              <a:rPr lang="it-IT" err="1"/>
              <a:t>max</a:t>
            </a:r>
            <a:r>
              <a:rPr lang="it-IT"/>
              <a:t> 18, maiuscolo, blu, </a:t>
            </a:r>
            <a:r>
              <a:rPr lang="it-IT" err="1"/>
              <a:t>max</a:t>
            </a:r>
            <a:r>
              <a:rPr lang="it-IT"/>
              <a:t> 1 riga)</a:t>
            </a:r>
          </a:p>
        </p:txBody>
      </p:sp>
      <p:sp>
        <p:nvSpPr>
          <p:cNvPr id="3" name="Segnaposto numero diapositiva 2"/>
          <p:cNvSpPr>
            <a:spLocks noGrp="1"/>
          </p:cNvSpPr>
          <p:nvPr>
            <p:ph type="sldNum" sz="quarter" idx="16"/>
          </p:nvPr>
        </p:nvSpPr>
        <p:spPr>
          <a:xfrm>
            <a:off x="11546142" y="6500814"/>
            <a:ext cx="645858" cy="357187"/>
          </a:xfrm>
          <a:prstGeom prst="rect">
            <a:avLst/>
          </a:prstGeom>
        </p:spPr>
        <p:txBody>
          <a:bodyPr/>
          <a:lstStyle/>
          <a:p>
            <a:fld id="{B87FA73C-A7EE-4241-A631-441DFD16C2EB}" type="slidenum">
              <a:rPr lang="it-IT" smtClean="0"/>
              <a:pPr/>
              <a:t>‹N›</a:t>
            </a:fld>
            <a:endParaRPr lang="it-IT"/>
          </a:p>
        </p:txBody>
      </p:sp>
    </p:spTree>
    <p:extLst>
      <p:ext uri="{BB962C8B-B14F-4D97-AF65-F5344CB8AC3E}">
        <p14:creationId xmlns:p14="http://schemas.microsoft.com/office/powerpoint/2010/main" val="403164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punto elenco + immagine">
    <p:spTree>
      <p:nvGrpSpPr>
        <p:cNvPr id="1" name=""/>
        <p:cNvGrpSpPr/>
        <p:nvPr/>
      </p:nvGrpSpPr>
      <p:grpSpPr>
        <a:xfrm>
          <a:off x="0" y="0"/>
          <a:ext cx="0" cy="0"/>
          <a:chOff x="0" y="0"/>
          <a:chExt cx="0" cy="0"/>
        </a:xfrm>
      </p:grpSpPr>
      <p:sp>
        <p:nvSpPr>
          <p:cNvPr id="10" name="Segnaposto immagine 9"/>
          <p:cNvSpPr>
            <a:spLocks noGrp="1"/>
          </p:cNvSpPr>
          <p:nvPr>
            <p:ph type="pic" sz="quarter" idx="22"/>
          </p:nvPr>
        </p:nvSpPr>
        <p:spPr>
          <a:xfrm>
            <a:off x="7039154" y="0"/>
            <a:ext cx="5152845" cy="6858000"/>
          </a:xfrm>
          <a:prstGeom prst="rect">
            <a:avLst/>
          </a:prstGeom>
          <a:noFill/>
          <a:ln w="203200">
            <a:noFill/>
            <a:miter lim="800000"/>
          </a:ln>
        </p:spPr>
        <p:txBody>
          <a:bodyPr bIns="792000" rtlCol="0" anchor="ctr">
            <a:normAutofit/>
          </a:bodyPr>
          <a:lstStyle>
            <a:lvl1pPr marL="0" indent="0" algn="ctr">
              <a:lnSpc>
                <a:spcPct val="100000"/>
              </a:lnSpc>
              <a:buNone/>
              <a:defRPr sz="9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it-IT" noProof="0"/>
              <a:t>Fare clic sull'icona per inserire un'immagine</a:t>
            </a:r>
            <a:endParaRPr lang="it-IT" noProof="0" dirty="0"/>
          </a:p>
        </p:txBody>
      </p:sp>
      <p:sp>
        <p:nvSpPr>
          <p:cNvPr id="24" name="Titolo 23"/>
          <p:cNvSpPr>
            <a:spLocks noGrp="1"/>
          </p:cNvSpPr>
          <p:nvPr>
            <p:ph type="title"/>
          </p:nvPr>
        </p:nvSpPr>
        <p:spPr>
          <a:xfrm>
            <a:off x="258764" y="132467"/>
            <a:ext cx="6434186" cy="790560"/>
          </a:xfrm>
          <a:prstGeom prst="rect">
            <a:avLst/>
          </a:prstGeom>
        </p:spPr>
        <p:txBody>
          <a:bodyPr/>
          <a:lstStyle>
            <a:lvl1pPr algn="l">
              <a:defRPr sz="3200" b="1">
                <a:solidFill>
                  <a:srgbClr val="FF0010"/>
                </a:solidFill>
                <a:latin typeface="Arial" panose="020B0604020202020204" pitchFamily="34" charset="0"/>
                <a:cs typeface="Arial" panose="020B0604020202020204" pitchFamily="34" charset="0"/>
              </a:defRPr>
            </a:lvl1pPr>
          </a:lstStyle>
          <a:p>
            <a:r>
              <a:rPr lang="it-IT" dirty="0"/>
              <a:t>Fare clic per modificare lo stile del titolo dello schema</a:t>
            </a:r>
          </a:p>
        </p:txBody>
      </p:sp>
      <p:sp>
        <p:nvSpPr>
          <p:cNvPr id="26" name="Segnaposto testo 25"/>
          <p:cNvSpPr>
            <a:spLocks noGrp="1"/>
          </p:cNvSpPr>
          <p:nvPr>
            <p:ph type="body" sz="quarter" idx="23"/>
          </p:nvPr>
        </p:nvSpPr>
        <p:spPr>
          <a:xfrm>
            <a:off x="258764" y="1155942"/>
            <a:ext cx="6435334" cy="4955934"/>
          </a:xfrm>
          <a:prstGeom prst="rect">
            <a:avLst/>
          </a:prstGeom>
        </p:spPr>
        <p:txBody>
          <a:bodyPr/>
          <a:lstStyle>
            <a:lvl1pPr>
              <a:defRPr lang="it-IT" sz="1800" dirty="0">
                <a:latin typeface="Arial" panose="020B0604020202020204" pitchFamily="34" charset="0"/>
                <a:cs typeface="Arial" panose="020B0604020202020204" pitchFamily="34" charset="0"/>
              </a:defRPr>
            </a:lvl1pPr>
            <a:lvl2pPr>
              <a:defRPr lang="it-IT" sz="1600" dirty="0">
                <a:latin typeface="Arial" panose="020B0604020202020204" pitchFamily="34" charset="0"/>
              </a:defRPr>
            </a:lvl2pPr>
            <a:lvl3pPr>
              <a:defRPr lang="it-IT" sz="1400" dirty="0">
                <a:latin typeface="Arial" panose="020B0604020202020204" pitchFamily="34" charset="0"/>
              </a:defRPr>
            </a:lvl3pPr>
            <a:lvl4pPr>
              <a:defRPr lang="it-IT" sz="1400" dirty="0">
                <a:latin typeface="Arial" panose="020B0604020202020204" pitchFamily="34" charset="0"/>
              </a:defRPr>
            </a:lvl4pPr>
            <a:lvl5pPr>
              <a:defRPr lang="it-IT" sz="1400" dirty="0">
                <a:latin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Tree>
    <p:extLst>
      <p:ext uri="{BB962C8B-B14F-4D97-AF65-F5344CB8AC3E}">
        <p14:creationId xmlns:p14="http://schemas.microsoft.com/office/powerpoint/2010/main" val="12262185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536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MASTER_SLIDE">
    <p:bg>
      <p:bgPr>
        <a:solidFill>
          <a:srgbClr val="FFFFFF"/>
        </a:solidFill>
        <a:effectLst/>
      </p:bgPr>
    </p:bg>
    <p:spTree>
      <p:nvGrpSpPr>
        <p:cNvPr id="1" name=""/>
        <p:cNvGrpSpPr/>
        <p:nvPr/>
      </p:nvGrpSpPr>
      <p:grpSpPr>
        <a:xfrm>
          <a:off x="0" y="0"/>
          <a:ext cx="0" cy="0"/>
          <a:chOff x="0" y="0"/>
          <a:chExt cx="0" cy="0"/>
        </a:xfrm>
      </p:grpSpPr>
      <p:sp>
        <p:nvSpPr>
          <p:cNvPr id="2" name="Object 1"/>
          <p:cNvSpPr>
            <a:spLocks noGrp="1"/>
          </p:cNvSpPr>
          <p:nvPr>
            <p:ph type="title" idx="100" hasCustomPrompt="1"/>
          </p:nvPr>
        </p:nvSpPr>
        <p:spPr>
          <a:xfrm>
            <a:off x="121920" y="91440"/>
            <a:ext cx="11948160" cy="804672"/>
          </a:xfrm>
          <a:prstGeom prst="rect">
            <a:avLst/>
          </a:prstGeom>
          <a:noFill/>
        </p:spPr>
        <p:txBody>
          <a:bodyPr wrap="square" rtlCol="0" anchor="ctr"/>
          <a:lstStyle>
            <a:lvl1pPr algn="l">
              <a:buNone/>
              <a:defRPr lang="en-US" sz="3600" dirty="0" smtClean="0">
                <a:solidFill>
                  <a:srgbClr val="0082B7"/>
                </a:solidFill>
              </a:defRPr>
            </a:lvl1pPr>
          </a:lstStyle>
          <a:p>
            <a:pPr algn="l">
              <a:buNone/>
            </a:pPr>
            <a:r>
              <a:rPr lang="en-US" sz="3600" dirty="0">
                <a:solidFill>
                  <a:srgbClr val="0082B7"/>
                </a:solidFill>
              </a:rPr>
              <a:t>DOUBLE YOU TEAM WHEEL</a:t>
            </a:r>
            <a:endParaRPr lang="en-US" dirty="0"/>
          </a:p>
        </p:txBody>
      </p:sp>
      <p:sp>
        <p:nvSpPr>
          <p:cNvPr id="3" name="Object 2"/>
          <p:cNvSpPr>
            <a:spLocks noGrp="1"/>
          </p:cNvSpPr>
          <p:nvPr>
            <p:ph type="body" idx="101"/>
          </p:nvPr>
        </p:nvSpPr>
        <p:spPr>
          <a:xfrm>
            <a:off x="121920" y="1115568"/>
            <a:ext cx="5913120" cy="274320"/>
          </a:xfrm>
          <a:prstGeom prst="rect">
            <a:avLst/>
          </a:prstGeom>
          <a:noFill/>
        </p:spPr>
        <p:txBody>
          <a:bodyPr wrap="square" rtlCol="0" anchor="t"/>
          <a:lstStyle>
            <a:lvl1pPr>
              <a:buNone/>
              <a:defRPr lang="en-US" sz="2800" dirty="0" smtClean="0">
                <a:solidFill>
                  <a:srgbClr val="58585A"/>
                </a:solidFill>
              </a:defRPr>
            </a:lvl1pPr>
          </a:lstStyle>
          <a:p>
            <a:pPr>
              <a:buNone/>
            </a:pPr>
            <a:endParaRPr lang="en-US" dirty="0"/>
          </a:p>
        </p:txBody>
      </p:sp>
      <p:sp>
        <p:nvSpPr>
          <p:cNvPr id="4" name="Object 3"/>
          <p:cNvSpPr>
            <a:spLocks noGrp="1"/>
          </p:cNvSpPr>
          <p:nvPr>
            <p:ph type="body" idx="102"/>
          </p:nvPr>
        </p:nvSpPr>
        <p:spPr>
          <a:xfrm>
            <a:off x="6242304" y="1115568"/>
            <a:ext cx="9144000" cy="274320"/>
          </a:xfrm>
          <a:prstGeom prst="rect">
            <a:avLst/>
          </a:prstGeom>
          <a:noFill/>
        </p:spPr>
        <p:txBody>
          <a:bodyPr wrap="square" rtlCol="0" anchor="ctr"/>
          <a:lstStyle>
            <a:lvl1pPr>
              <a:buNone/>
              <a:defRPr lang="en-US" sz="2800" dirty="0" smtClean="0">
                <a:solidFill>
                  <a:srgbClr val="58585A"/>
                </a:solidFill>
              </a:defRPr>
            </a:lvl1pPr>
          </a:lstStyle>
          <a:p>
            <a:pPr>
              <a:buNone/>
            </a:pPr>
            <a:endParaRPr lang="en-US" dirty="0"/>
          </a:p>
        </p:txBody>
      </p:sp>
      <p:pic>
        <p:nvPicPr>
          <p:cNvPr id="5" name="Object 4" descr="../../images/PowerpointFooter.png"/>
          <p:cNvPicPr>
            <a:picLocks noChangeAspect="1"/>
          </p:cNvPicPr>
          <p:nvPr/>
        </p:nvPicPr>
        <p:blipFill>
          <a:blip r:embed="rId2"/>
          <a:stretch>
            <a:fillRect/>
          </a:stretch>
        </p:blipFill>
        <p:spPr>
          <a:xfrm>
            <a:off x="0" y="6309360"/>
            <a:ext cx="12192000" cy="548640"/>
          </a:xfrm>
          <a:prstGeom prst="rect">
            <a:avLst/>
          </a:prstGeom>
        </p:spPr>
      </p:pic>
      <p:sp>
        <p:nvSpPr>
          <p:cNvPr id="6" name="Object 5"/>
          <p:cNvSpPr/>
          <p:nvPr/>
        </p:nvSpPr>
        <p:spPr>
          <a:xfrm>
            <a:off x="9144000" y="6565392"/>
            <a:ext cx="3048000" cy="164592"/>
          </a:xfrm>
          <a:prstGeom prst="rect">
            <a:avLst/>
          </a:prstGeom>
          <a:noFill/>
        </p:spPr>
        <p:txBody>
          <a:bodyPr wrap="square" rtlCol="0" anchor="ctr"/>
          <a:lstStyle/>
          <a:p>
            <a:pPr algn="ctr">
              <a:buNone/>
            </a:pPr>
            <a:r>
              <a:rPr lang="en-US" sz="600" dirty="0">
                <a:solidFill>
                  <a:srgbClr val="58585A"/>
                </a:solidFill>
              </a:rPr>
              <a:t>© The Insights Group Ltd, 2023. All rights reserved.</a:t>
            </a:r>
            <a:endParaRPr lang="en-US" sz="1800" dirty="0"/>
          </a:p>
        </p:txBody>
      </p:sp>
    </p:spTree>
    <p:extLst>
      <p:ext uri="{BB962C8B-B14F-4D97-AF65-F5344CB8AC3E}">
        <p14:creationId xmlns:p14="http://schemas.microsoft.com/office/powerpoint/2010/main" val="31583528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Vuota">
    <p:spTree>
      <p:nvGrpSpPr>
        <p:cNvPr id="1" name=""/>
        <p:cNvGrpSpPr/>
        <p:nvPr/>
      </p:nvGrpSpPr>
      <p:grpSpPr>
        <a:xfrm>
          <a:off x="0" y="0"/>
          <a:ext cx="0" cy="0"/>
          <a:chOff x="0" y="0"/>
          <a:chExt cx="0" cy="0"/>
        </a:xfrm>
      </p:grpSpPr>
      <p:sp>
        <p:nvSpPr>
          <p:cNvPr id="7" name="Footer">
            <a:extLst>
              <a:ext uri="{FF2B5EF4-FFF2-40B4-BE49-F238E27FC236}">
                <a16:creationId xmlns:a16="http://schemas.microsoft.com/office/drawing/2014/main" id="{6B5A49D8-C8C3-534C-8C86-D4C3FEB63180}"/>
              </a:ext>
            </a:extLst>
          </p:cNvPr>
          <p:cNvSpPr>
            <a:spLocks noChangeArrowheads="1"/>
          </p:cNvSpPr>
          <p:nvPr userDrawn="1">
            <p:custDataLst>
              <p:tags r:id="rId1"/>
            </p:custDataLst>
          </p:nvPr>
        </p:nvSpPr>
        <p:spPr bwMode="auto">
          <a:xfrm>
            <a:off x="142047" y="6575322"/>
            <a:ext cx="12192000" cy="287337"/>
          </a:xfrm>
          <a:prstGeom prst="rect">
            <a:avLst/>
          </a:prstGeom>
          <a:noFill/>
          <a:ln>
            <a:noFill/>
          </a:ln>
        </p:spPr>
        <p:txBody>
          <a:bodyPr wrap="none" lIns="87588" tIns="43761" rIns="87588" bIns="43761" anchor="ctr"/>
          <a:lstStyle/>
          <a:p>
            <a:pPr marL="0" marR="0" lvl="0" indent="0" algn="l" defTabSz="876101" rtl="0" eaLnBrk="1" fontAlgn="auto" latinLnBrk="0" hangingPunct="1">
              <a:lnSpc>
                <a:spcPct val="100000"/>
              </a:lnSpc>
              <a:spcBef>
                <a:spcPct val="0"/>
              </a:spcBef>
              <a:spcAft>
                <a:spcPct val="0"/>
              </a:spcAft>
              <a:buClrTx/>
              <a:buSzTx/>
              <a:buFontTx/>
              <a:buNone/>
              <a:defRPr/>
            </a:pPr>
            <a:r>
              <a:rPr kumimoji="0" lang="fr-FR" sz="1000" b="1" i="0" u="none" strike="noStrike" kern="1200" cap="none" spc="0" normalizeH="0" baseline="0" noProof="0">
                <a:ln>
                  <a:noFill/>
                </a:ln>
                <a:solidFill>
                  <a:srgbClr val="FFFFFF"/>
                </a:solidFill>
                <a:effectLst/>
                <a:uLnTx/>
                <a:uFillTx/>
                <a:latin typeface="Arial"/>
                <a:ea typeface="ＭＳ Ｐゴシック"/>
                <a:cs typeface="+mn-cs"/>
              </a:rPr>
              <a:t>Page </a:t>
            </a:r>
            <a:fld id="{AECC4161-76FF-4D22-9BB3-ACF2FFAA2D84}" type="slidenum">
              <a:rPr kumimoji="0" lang="fr-FR" sz="1000" b="1" i="0" u="none" strike="noStrike" kern="1200" cap="none" spc="0" normalizeH="0" baseline="0" noProof="0">
                <a:ln>
                  <a:noFill/>
                </a:ln>
                <a:solidFill>
                  <a:srgbClr val="FFFFFF"/>
                </a:solidFill>
                <a:effectLst/>
                <a:uLnTx/>
                <a:uFillTx/>
                <a:latin typeface="Arial"/>
                <a:ea typeface="ＭＳ Ｐゴシック"/>
                <a:cs typeface="+mn-cs"/>
              </a:rPr>
              <a:pPr marL="0" marR="0" lvl="0" indent="0" algn="l" defTabSz="876101" rtl="0" eaLnBrk="1" fontAlgn="auto" latinLnBrk="0" hangingPunct="1">
                <a:lnSpc>
                  <a:spcPct val="100000"/>
                </a:lnSpc>
                <a:spcBef>
                  <a:spcPct val="0"/>
                </a:spcBef>
                <a:spcAft>
                  <a:spcPct val="0"/>
                </a:spcAft>
                <a:buClrTx/>
                <a:buSzTx/>
                <a:buFontTx/>
                <a:buNone/>
                <a:defRPr/>
              </a:pPr>
              <a:t>‹N›</a:t>
            </a:fld>
            <a:endParaRPr kumimoji="0" lang="fr-FR" sz="1000" b="1"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 name="Rettangolo 13">
            <a:extLst>
              <a:ext uri="{FF2B5EF4-FFF2-40B4-BE49-F238E27FC236}">
                <a16:creationId xmlns:a16="http://schemas.microsoft.com/office/drawing/2014/main" id="{BE980F2A-9C82-8144-861B-4A282F5F95CE}"/>
              </a:ext>
            </a:extLst>
          </p:cNvPr>
          <p:cNvSpPr/>
          <p:nvPr userDrawn="1">
            <p:custDataLst>
              <p:tags r:id="rId2"/>
            </p:custDataLst>
          </p:nvPr>
        </p:nvSpPr>
        <p:spPr bwMode="auto">
          <a:xfrm>
            <a:off x="142047" y="836712"/>
            <a:ext cx="11808000" cy="18000"/>
          </a:xfrm>
          <a:prstGeom prst="rect">
            <a:avLst/>
          </a:prstGeom>
          <a:gradFill flip="none" rotWithShape="1">
            <a:gsLst>
              <a:gs pos="0">
                <a:srgbClr val="808080">
                  <a:tint val="66000"/>
                  <a:satMod val="160000"/>
                </a:srgbClr>
              </a:gs>
              <a:gs pos="50000">
                <a:srgbClr val="808080">
                  <a:tint val="44500"/>
                  <a:satMod val="160000"/>
                </a:srgbClr>
              </a:gs>
              <a:gs pos="100000">
                <a:srgbClr val="808080">
                  <a:tint val="23500"/>
                  <a:satMod val="160000"/>
                </a:srgbClr>
              </a:gs>
            </a:gsLst>
            <a:lin ang="16200000" scaled="1"/>
          </a:gradFill>
          <a:ln w="9525" cap="flat" cmpd="sng" algn="ctr">
            <a:noFill/>
            <a:prstDash val="solid"/>
            <a:round/>
            <a:headEnd type="none" w="med" len="med"/>
            <a:tailEnd type="none" w="med" len="med"/>
          </a:ln>
          <a:effectLst/>
        </p:spPr>
        <p:txBody>
          <a:bodyPr vert="horz" wrap="square" lIns="87588" tIns="43761" rIns="87588" bIns="43761" numCol="1" rtlCol="0" anchor="t" anchorCtr="0" compatLnSpc="1">
            <a:prstTxWarp prst="textNoShape">
              <a:avLst/>
            </a:prstTxWarp>
          </a:bodyPr>
          <a:lstStyle/>
          <a:p>
            <a:pPr marL="0" marR="0" lvl="0" indent="0" algn="l" defTabSz="876101" rtl="0" eaLnBrk="0" fontAlgn="base" latinLnBrk="0" hangingPunct="0">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80" charset="-128"/>
              <a:cs typeface="+mn-cs"/>
            </a:endParaRPr>
          </a:p>
        </p:txBody>
      </p:sp>
      <p:sp>
        <p:nvSpPr>
          <p:cNvPr id="11" name="Titolo 2">
            <a:extLst>
              <a:ext uri="{FF2B5EF4-FFF2-40B4-BE49-F238E27FC236}">
                <a16:creationId xmlns:a16="http://schemas.microsoft.com/office/drawing/2014/main" id="{213B1EA0-566C-42C4-6A0A-6BCE687D749F}"/>
              </a:ext>
            </a:extLst>
          </p:cNvPr>
          <p:cNvSpPr>
            <a:spLocks noGrp="1"/>
          </p:cNvSpPr>
          <p:nvPr>
            <p:ph type="title"/>
          </p:nvPr>
        </p:nvSpPr>
        <p:spPr>
          <a:xfrm>
            <a:off x="404347" y="-11960"/>
            <a:ext cx="10515600" cy="854439"/>
          </a:xfrm>
        </p:spPr>
        <p:txBody>
          <a:bodyPr>
            <a:noAutofit/>
          </a:bodyPr>
          <a:lstStyle>
            <a:lvl1pPr>
              <a:defRPr sz="3000" b="1">
                <a:solidFill>
                  <a:srgbClr val="242325"/>
                </a:solidFill>
                <a:latin typeface="Arial" panose="020B0604020202020204" pitchFamily="34" charset="0"/>
                <a:cs typeface="Arial" panose="020B0604020202020204" pitchFamily="34" charset="0"/>
              </a:defRPr>
            </a:lvl1pPr>
          </a:lstStyle>
          <a:p>
            <a:endParaRPr lang="it-IT" dirty="0"/>
          </a:p>
        </p:txBody>
      </p:sp>
    </p:spTree>
    <p:extLst>
      <p:ext uri="{BB962C8B-B14F-4D97-AF65-F5344CB8AC3E}">
        <p14:creationId xmlns:p14="http://schemas.microsoft.com/office/powerpoint/2010/main" val="4126683285"/>
      </p:ext>
    </p:extLst>
  </p:cSld>
  <p:clrMapOvr>
    <a:masterClrMapping/>
  </p:clrMapOvr>
  <p:transition spd="med">
    <p:pull/>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3_Titolo+Immagin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0399644-9DD3-DD4B-A48B-EF8021C8D158}"/>
              </a:ext>
            </a:extLst>
          </p:cNvPr>
          <p:cNvSpPr>
            <a:spLocks noGrp="1"/>
          </p:cNvSpPr>
          <p:nvPr>
            <p:ph type="title" hasCustomPrompt="1"/>
          </p:nvPr>
        </p:nvSpPr>
        <p:spPr>
          <a:xfrm>
            <a:off x="455022" y="380270"/>
            <a:ext cx="11315368" cy="662781"/>
          </a:xfrm>
          <a:prstGeom prst="rect">
            <a:avLst/>
          </a:prstGeom>
        </p:spPr>
        <p:txBody>
          <a:bodyPr vert="horz" lIns="91440" tIns="45720" rIns="91440" bIns="45720" rtlCol="0" anchor="t" anchorCtr="0">
            <a:normAutofit/>
          </a:bodyPr>
          <a:lstStyle/>
          <a:p>
            <a:r>
              <a:rPr lang="en-GB" dirty="0"/>
              <a:t>Title Slide</a:t>
            </a:r>
            <a:endParaRPr lang="en-IT" dirty="0"/>
          </a:p>
        </p:txBody>
      </p:sp>
      <p:sp>
        <p:nvSpPr>
          <p:cNvPr id="11" name="Text Placeholder 3">
            <a:extLst>
              <a:ext uri="{FF2B5EF4-FFF2-40B4-BE49-F238E27FC236}">
                <a16:creationId xmlns:a16="http://schemas.microsoft.com/office/drawing/2014/main" id="{7BC4D95C-BC4D-3A49-8AB8-5E6B80DF34F5}"/>
              </a:ext>
            </a:extLst>
          </p:cNvPr>
          <p:cNvSpPr>
            <a:spLocks noGrp="1"/>
          </p:cNvSpPr>
          <p:nvPr>
            <p:ph type="body" sz="half" idx="13" hasCustomPrompt="1"/>
          </p:nvPr>
        </p:nvSpPr>
        <p:spPr>
          <a:xfrm>
            <a:off x="455023" y="1237374"/>
            <a:ext cx="7188951" cy="3316576"/>
          </a:xfrm>
          <a:prstGeom prst="rect">
            <a:avLst/>
          </a:prstGeom>
        </p:spPr>
        <p:txBody>
          <a:bodyPr/>
          <a:lstStyle>
            <a:lvl1pPr marL="0" indent="0">
              <a:lnSpc>
                <a:spcPts val="2200"/>
              </a:lnSpc>
              <a:buNone/>
              <a:defRPr lang="en-GB" sz="2000" b="0" i="0" smtClean="0">
                <a:effectLst/>
                <a:latin typeface="Fraktion Sans Light" pitchFamily="2" charset="77"/>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p:txBody>
      </p:sp>
      <p:sp>
        <p:nvSpPr>
          <p:cNvPr id="12" name="Picture Placeholder 2">
            <a:extLst>
              <a:ext uri="{FF2B5EF4-FFF2-40B4-BE49-F238E27FC236}">
                <a16:creationId xmlns:a16="http://schemas.microsoft.com/office/drawing/2014/main" id="{D5AFE270-5B5D-D14B-9BB7-3C370FD062EE}"/>
              </a:ext>
            </a:extLst>
          </p:cNvPr>
          <p:cNvSpPr>
            <a:spLocks noGrp="1"/>
          </p:cNvSpPr>
          <p:nvPr>
            <p:ph type="pic" idx="1"/>
          </p:nvPr>
        </p:nvSpPr>
        <p:spPr>
          <a:xfrm>
            <a:off x="7921375" y="1237374"/>
            <a:ext cx="3815603" cy="3815140"/>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IT" dirty="0"/>
          </a:p>
        </p:txBody>
      </p:sp>
      <p:sp>
        <p:nvSpPr>
          <p:cNvPr id="4" name="Slide Number Placeholder 3">
            <a:extLst>
              <a:ext uri="{FF2B5EF4-FFF2-40B4-BE49-F238E27FC236}">
                <a16:creationId xmlns:a16="http://schemas.microsoft.com/office/drawing/2014/main" id="{6E75BD00-6401-E646-ACF0-D98AA3C6620F}"/>
              </a:ext>
            </a:extLst>
          </p:cNvPr>
          <p:cNvSpPr>
            <a:spLocks noGrp="1"/>
          </p:cNvSpPr>
          <p:nvPr>
            <p:ph type="sldNum" sz="quarter" idx="14"/>
          </p:nvPr>
        </p:nvSpPr>
        <p:spPr/>
        <p:txBody>
          <a:bodyPr/>
          <a:lstStyle/>
          <a:p>
            <a:fld id="{80AFB118-5CBB-3646-89A8-D9A9BFDE95C8}" type="slidenum">
              <a:rPr lang="en-IT" smtClean="0"/>
              <a:pPr/>
              <a:t>‹N›</a:t>
            </a:fld>
            <a:endParaRPr lang="en-IT" dirty="0"/>
          </a:p>
        </p:txBody>
      </p:sp>
    </p:spTree>
    <p:extLst>
      <p:ext uri="{BB962C8B-B14F-4D97-AF65-F5344CB8AC3E}">
        <p14:creationId xmlns:p14="http://schemas.microsoft.com/office/powerpoint/2010/main" val="36909898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3_punto elenco + immagine">
    <p:bg>
      <p:bgPr>
        <a:solidFill>
          <a:schemeClr val="bg1"/>
        </a:solidFill>
        <a:effectLst/>
      </p:bgPr>
    </p:bg>
    <p:spTree>
      <p:nvGrpSpPr>
        <p:cNvPr id="1" name=""/>
        <p:cNvGrpSpPr/>
        <p:nvPr/>
      </p:nvGrpSpPr>
      <p:grpSpPr>
        <a:xfrm>
          <a:off x="0" y="0"/>
          <a:ext cx="0" cy="0"/>
          <a:chOff x="0" y="0"/>
          <a:chExt cx="0" cy="0"/>
        </a:xfrm>
      </p:grpSpPr>
      <p:sp>
        <p:nvSpPr>
          <p:cNvPr id="24" name="Titolo 23">
            <a:extLst>
              <a:ext uri="{FF2B5EF4-FFF2-40B4-BE49-F238E27FC236}">
                <a16:creationId xmlns:a16="http://schemas.microsoft.com/office/drawing/2014/main" id="{C879DCA8-8E1F-7E4D-9B25-8EE835FFE8D0}"/>
              </a:ext>
            </a:extLst>
          </p:cNvPr>
          <p:cNvSpPr>
            <a:spLocks noGrp="1"/>
          </p:cNvSpPr>
          <p:nvPr>
            <p:ph type="title"/>
          </p:nvPr>
        </p:nvSpPr>
        <p:spPr>
          <a:xfrm>
            <a:off x="514697" y="350845"/>
            <a:ext cx="11160616" cy="790560"/>
          </a:xfrm>
          <a:prstGeom prst="rect">
            <a:avLst/>
          </a:prstGeom>
        </p:spPr>
        <p:txBody>
          <a:bodyPr anchor="ctr"/>
          <a:lstStyle>
            <a:lvl1pPr algn="l">
              <a:defRPr sz="3200" b="1" i="0">
                <a:solidFill>
                  <a:srgbClr val="C00000"/>
                </a:solidFill>
                <a:latin typeface="Roboto" panose="02000000000000000000" pitchFamily="2" charset="0"/>
                <a:ea typeface="Roboto" panose="02000000000000000000" pitchFamily="2" charset="0"/>
                <a:cs typeface="Arial" panose="020B0604020202020204" pitchFamily="34" charset="0"/>
              </a:defRPr>
            </a:lvl1pPr>
          </a:lstStyle>
          <a:p>
            <a:r>
              <a:rPr lang="it-IT" dirty="0"/>
              <a:t>Fare clic per modificare lo stile del titolo dello schema</a:t>
            </a:r>
          </a:p>
        </p:txBody>
      </p:sp>
      <p:sp>
        <p:nvSpPr>
          <p:cNvPr id="26" name="Segnaposto testo 25">
            <a:extLst>
              <a:ext uri="{FF2B5EF4-FFF2-40B4-BE49-F238E27FC236}">
                <a16:creationId xmlns:a16="http://schemas.microsoft.com/office/drawing/2014/main" id="{B5D03B11-E6DD-9948-9CB1-81A8A506C1E0}"/>
              </a:ext>
            </a:extLst>
          </p:cNvPr>
          <p:cNvSpPr>
            <a:spLocks noGrp="1"/>
          </p:cNvSpPr>
          <p:nvPr>
            <p:ph type="body" sz="quarter" idx="23" hasCustomPrompt="1"/>
          </p:nvPr>
        </p:nvSpPr>
        <p:spPr>
          <a:xfrm>
            <a:off x="514697" y="1466492"/>
            <a:ext cx="11162607" cy="4645383"/>
          </a:xfrm>
          <a:prstGeom prst="rect">
            <a:avLst/>
          </a:prstGeom>
        </p:spPr>
        <p:txBody>
          <a:bodyPr/>
          <a:lstStyle>
            <a:lvl1pPr>
              <a:defRPr lang="it-IT" sz="1800" b="0" i="0" dirty="0">
                <a:latin typeface="Roboto" panose="02000000000000000000" pitchFamily="2" charset="0"/>
                <a:ea typeface="Roboto" panose="02000000000000000000" pitchFamily="2" charset="0"/>
                <a:cs typeface="Arial" panose="020B0604020202020204" pitchFamily="34" charset="0"/>
              </a:defRPr>
            </a:lvl1pPr>
            <a:lvl2pPr>
              <a:defRPr lang="it-IT" sz="1600" b="0" i="0" dirty="0">
                <a:latin typeface="Roboto" panose="02000000000000000000" pitchFamily="2" charset="0"/>
                <a:ea typeface="Roboto" panose="02000000000000000000" pitchFamily="2" charset="0"/>
              </a:defRPr>
            </a:lvl2pPr>
            <a:lvl3pPr>
              <a:defRPr lang="it-IT" sz="1400" b="0" i="0" dirty="0">
                <a:latin typeface="Roboto" panose="02000000000000000000" pitchFamily="2" charset="0"/>
                <a:ea typeface="Roboto" panose="02000000000000000000" pitchFamily="2" charset="0"/>
              </a:defRPr>
            </a:lvl3pPr>
            <a:lvl4pPr>
              <a:defRPr lang="it-IT" sz="1400" b="0" i="0" dirty="0">
                <a:latin typeface="Roboto" panose="02000000000000000000" pitchFamily="2" charset="0"/>
                <a:ea typeface="Roboto" panose="02000000000000000000" pitchFamily="2" charset="0"/>
              </a:defRPr>
            </a:lvl4pPr>
            <a:lvl5pPr>
              <a:defRPr lang="it-IT" sz="1400" b="0" i="0" dirty="0">
                <a:latin typeface="Roboto" panose="02000000000000000000" pitchFamily="2" charset="0"/>
                <a:ea typeface="Roboto" panose="02000000000000000000" pitchFamily="2" charset="0"/>
              </a:defRPr>
            </a:lvl5pPr>
          </a:lstStyle>
          <a:p>
            <a:pPr lvl="0">
              <a:lnSpc>
                <a:spcPct val="130000"/>
              </a:lnSpc>
              <a:spcBef>
                <a:spcPts val="1200"/>
              </a:spcBef>
              <a:buSzPct val="90000"/>
              <a:buFont typeface="Wingdings" panose="05000000000000000000" pitchFamily="2" charset="2"/>
              <a:buChar char="§"/>
            </a:pPr>
            <a:r>
              <a:rPr lang="it-IT" dirty="0"/>
              <a:t>Primo livello</a:t>
            </a:r>
          </a:p>
          <a:p>
            <a:pPr marL="449286" lvl="1">
              <a:lnSpc>
                <a:spcPct val="130000"/>
              </a:lnSpc>
              <a:spcBef>
                <a:spcPts val="1200"/>
              </a:spcBef>
              <a:buSzPct val="90000"/>
            </a:pPr>
            <a:r>
              <a:rPr lang="it-IT" dirty="0"/>
              <a:t>Secondo livello</a:t>
            </a:r>
          </a:p>
          <a:p>
            <a:pPr marL="801728" lvl="2">
              <a:lnSpc>
                <a:spcPct val="130000"/>
              </a:lnSpc>
              <a:spcBef>
                <a:spcPts val="1200"/>
              </a:spcBef>
              <a:buSzPct val="90000"/>
              <a:buFont typeface="Wingdings" panose="05000000000000000000" pitchFamily="2" charset="2"/>
              <a:buChar char="ü"/>
            </a:pPr>
            <a:r>
              <a:rPr lang="it-IT" dirty="0"/>
              <a:t>Terzo livello</a:t>
            </a:r>
          </a:p>
          <a:p>
            <a:pPr marL="1431997" lvl="3" indent="-285764">
              <a:lnSpc>
                <a:spcPct val="130000"/>
              </a:lnSpc>
              <a:spcBef>
                <a:spcPts val="1200"/>
              </a:spcBef>
            </a:pPr>
            <a:r>
              <a:rPr lang="it-IT" dirty="0"/>
              <a:t>Quarto livello</a:t>
            </a:r>
          </a:p>
          <a:p>
            <a:pPr marL="1793965" lvl="4">
              <a:lnSpc>
                <a:spcPct val="130000"/>
              </a:lnSpc>
              <a:spcBef>
                <a:spcPts val="1200"/>
              </a:spcBef>
              <a:buSzPct val="90000"/>
              <a:buFont typeface="Wingdings" panose="05000000000000000000" pitchFamily="2" charset="2"/>
              <a:buChar char="v"/>
            </a:pPr>
            <a:r>
              <a:rPr lang="it-IT" dirty="0"/>
              <a:t>Quinto livello</a:t>
            </a:r>
          </a:p>
        </p:txBody>
      </p:sp>
      <p:grpSp>
        <p:nvGrpSpPr>
          <p:cNvPr id="16" name="Gruppo 15">
            <a:extLst>
              <a:ext uri="{FF2B5EF4-FFF2-40B4-BE49-F238E27FC236}">
                <a16:creationId xmlns:a16="http://schemas.microsoft.com/office/drawing/2014/main" id="{874E203E-0378-4DC9-ADEC-7E627D88C356}"/>
              </a:ext>
            </a:extLst>
          </p:cNvPr>
          <p:cNvGrpSpPr/>
          <p:nvPr userDrawn="1"/>
        </p:nvGrpSpPr>
        <p:grpSpPr>
          <a:xfrm>
            <a:off x="525746" y="6605658"/>
            <a:ext cx="1560459" cy="252342"/>
            <a:chOff x="524183" y="6520868"/>
            <a:chExt cx="1716505" cy="337133"/>
          </a:xfrm>
        </p:grpSpPr>
        <p:cxnSp>
          <p:nvCxnSpPr>
            <p:cNvPr id="17" name="Connettore 1 11">
              <a:extLst>
                <a:ext uri="{FF2B5EF4-FFF2-40B4-BE49-F238E27FC236}">
                  <a16:creationId xmlns:a16="http://schemas.microsoft.com/office/drawing/2014/main" id="{9F9F87D1-B80C-44D6-B90D-9BFF3943C506}"/>
                </a:ext>
              </a:extLst>
            </p:cNvPr>
            <p:cNvCxnSpPr>
              <a:cxnSpLocks/>
            </p:cNvCxnSpPr>
            <p:nvPr/>
          </p:nvCxnSpPr>
          <p:spPr>
            <a:xfrm rot="10800000">
              <a:off x="1096351" y="6520868"/>
              <a:ext cx="0" cy="337133"/>
            </a:xfrm>
            <a:prstGeom prst="line">
              <a:avLst/>
            </a:prstGeom>
            <a:ln w="381000">
              <a:solidFill>
                <a:srgbClr val="00BCF6"/>
              </a:solidFill>
            </a:ln>
          </p:spPr>
          <p:style>
            <a:lnRef idx="1">
              <a:schemeClr val="accent1"/>
            </a:lnRef>
            <a:fillRef idx="0">
              <a:schemeClr val="accent1"/>
            </a:fillRef>
            <a:effectRef idx="0">
              <a:schemeClr val="accent1"/>
            </a:effectRef>
            <a:fontRef idx="minor">
              <a:schemeClr val="tx1"/>
            </a:fontRef>
          </p:style>
        </p:cxnSp>
        <p:cxnSp>
          <p:nvCxnSpPr>
            <p:cNvPr id="18" name="Connettore 1 12">
              <a:extLst>
                <a:ext uri="{FF2B5EF4-FFF2-40B4-BE49-F238E27FC236}">
                  <a16:creationId xmlns:a16="http://schemas.microsoft.com/office/drawing/2014/main" id="{F2B680EA-2BF9-41B6-B99E-1FA850ED40C6}"/>
                </a:ext>
              </a:extLst>
            </p:cNvPr>
            <p:cNvCxnSpPr>
              <a:cxnSpLocks/>
            </p:cNvCxnSpPr>
            <p:nvPr/>
          </p:nvCxnSpPr>
          <p:spPr>
            <a:xfrm rot="10800000">
              <a:off x="524183" y="6520868"/>
              <a:ext cx="0" cy="337133"/>
            </a:xfrm>
            <a:prstGeom prst="line">
              <a:avLst/>
            </a:prstGeom>
            <a:ln w="381000">
              <a:solidFill>
                <a:srgbClr val="FEF3D5"/>
              </a:solidFill>
            </a:ln>
          </p:spPr>
          <p:style>
            <a:lnRef idx="1">
              <a:schemeClr val="accent1"/>
            </a:lnRef>
            <a:fillRef idx="0">
              <a:schemeClr val="accent1"/>
            </a:fillRef>
            <a:effectRef idx="0">
              <a:schemeClr val="accent1"/>
            </a:effectRef>
            <a:fontRef idx="minor">
              <a:schemeClr val="tx1"/>
            </a:fontRef>
          </p:style>
        </p:cxnSp>
        <p:cxnSp>
          <p:nvCxnSpPr>
            <p:cNvPr id="19" name="Connettore 1 13">
              <a:extLst>
                <a:ext uri="{FF2B5EF4-FFF2-40B4-BE49-F238E27FC236}">
                  <a16:creationId xmlns:a16="http://schemas.microsoft.com/office/drawing/2014/main" id="{DF8F3C89-A457-41CD-9AF5-81E86C3894FE}"/>
                </a:ext>
              </a:extLst>
            </p:cNvPr>
            <p:cNvCxnSpPr>
              <a:cxnSpLocks/>
            </p:cNvCxnSpPr>
            <p:nvPr/>
          </p:nvCxnSpPr>
          <p:spPr>
            <a:xfrm rot="10800000">
              <a:off x="1668519" y="6520868"/>
              <a:ext cx="0" cy="337133"/>
            </a:xfrm>
            <a:prstGeom prst="line">
              <a:avLst/>
            </a:prstGeom>
            <a:ln w="381000">
              <a:solidFill>
                <a:srgbClr val="D51317"/>
              </a:solidFill>
            </a:ln>
          </p:spPr>
          <p:style>
            <a:lnRef idx="1">
              <a:schemeClr val="accent1"/>
            </a:lnRef>
            <a:fillRef idx="0">
              <a:schemeClr val="accent1"/>
            </a:fillRef>
            <a:effectRef idx="0">
              <a:schemeClr val="accent1"/>
            </a:effectRef>
            <a:fontRef idx="minor">
              <a:schemeClr val="tx1"/>
            </a:fontRef>
          </p:style>
        </p:cxnSp>
        <p:cxnSp>
          <p:nvCxnSpPr>
            <p:cNvPr id="20" name="Connettore 1 14">
              <a:extLst>
                <a:ext uri="{FF2B5EF4-FFF2-40B4-BE49-F238E27FC236}">
                  <a16:creationId xmlns:a16="http://schemas.microsoft.com/office/drawing/2014/main" id="{DD69A6E2-12D9-4060-9519-1787168B2806}"/>
                </a:ext>
              </a:extLst>
            </p:cNvPr>
            <p:cNvCxnSpPr>
              <a:cxnSpLocks/>
            </p:cNvCxnSpPr>
            <p:nvPr/>
          </p:nvCxnSpPr>
          <p:spPr>
            <a:xfrm rot="10800000">
              <a:off x="2240688" y="6520868"/>
              <a:ext cx="0" cy="337133"/>
            </a:xfrm>
            <a:prstGeom prst="line">
              <a:avLst/>
            </a:prstGeom>
            <a:ln w="381000">
              <a:solidFill>
                <a:srgbClr val="031619"/>
              </a:solidFill>
            </a:ln>
          </p:spPr>
          <p:style>
            <a:lnRef idx="1">
              <a:schemeClr val="accent1"/>
            </a:lnRef>
            <a:fillRef idx="0">
              <a:schemeClr val="accent1"/>
            </a:fillRef>
            <a:effectRef idx="0">
              <a:schemeClr val="accent1"/>
            </a:effectRef>
            <a:fontRef idx="minor">
              <a:schemeClr val="tx1"/>
            </a:fontRef>
          </p:style>
        </p:cxnSp>
      </p:grpSp>
      <p:sp>
        <p:nvSpPr>
          <p:cNvPr id="10" name="TextBox 7">
            <a:extLst>
              <a:ext uri="{FF2B5EF4-FFF2-40B4-BE49-F238E27FC236}">
                <a16:creationId xmlns:a16="http://schemas.microsoft.com/office/drawing/2014/main" id="{5C4271E4-6D67-3743-9781-34A052E51587}"/>
              </a:ext>
            </a:extLst>
          </p:cNvPr>
          <p:cNvSpPr txBox="1">
            <a:spLocks noChangeArrowheads="1"/>
          </p:cNvSpPr>
          <p:nvPr userDrawn="1"/>
        </p:nvSpPr>
        <p:spPr bwMode="auto">
          <a:xfrm>
            <a:off x="11352248" y="6436960"/>
            <a:ext cx="3230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r" eaLnBrk="1" hangingPunct="1"/>
            <a:fld id="{B41A6086-3CA6-4BB7-B4D1-E3283513A130}" type="slidenum">
              <a:rPr lang="id-ID" altLang="it-IT" sz="1000" b="0">
                <a:solidFill>
                  <a:schemeClr val="tx1"/>
                </a:solidFill>
                <a:latin typeface="Arial" panose="020B0604020202020204" pitchFamily="34" charset="0"/>
                <a:ea typeface="Montserrat Hairline"/>
                <a:cs typeface="Arial" panose="020B0604020202020204" pitchFamily="34" charset="0"/>
              </a:rPr>
              <a:pPr algn="r" eaLnBrk="1" hangingPunct="1"/>
              <a:t>‹N›</a:t>
            </a:fld>
            <a:r>
              <a:rPr lang="id-ID" altLang="it-IT" sz="900" b="0" dirty="0">
                <a:solidFill>
                  <a:schemeClr val="tx1"/>
                </a:solidFill>
                <a:latin typeface="Arial" panose="020B0604020202020204" pitchFamily="34" charset="0"/>
                <a:ea typeface="Montserrat Hairline"/>
                <a:cs typeface="Arial" panose="020B0604020202020204" pitchFamily="34" charset="0"/>
              </a:rPr>
              <a:t>  </a:t>
            </a:r>
          </a:p>
        </p:txBody>
      </p:sp>
    </p:spTree>
    <p:extLst>
      <p:ext uri="{BB962C8B-B14F-4D97-AF65-F5344CB8AC3E}">
        <p14:creationId xmlns:p14="http://schemas.microsoft.com/office/powerpoint/2010/main" val="7286610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esto fondo BIANCO">
    <p:spTree>
      <p:nvGrpSpPr>
        <p:cNvPr id="1" name=""/>
        <p:cNvGrpSpPr/>
        <p:nvPr/>
      </p:nvGrpSpPr>
      <p:grpSpPr>
        <a:xfrm>
          <a:off x="0" y="0"/>
          <a:ext cx="0" cy="0"/>
          <a:chOff x="0" y="0"/>
          <a:chExt cx="0" cy="0"/>
        </a:xfrm>
      </p:grpSpPr>
      <p:sp>
        <p:nvSpPr>
          <p:cNvPr id="16" name="TextBox 7">
            <a:extLst>
              <a:ext uri="{FF2B5EF4-FFF2-40B4-BE49-F238E27FC236}">
                <a16:creationId xmlns:a16="http://schemas.microsoft.com/office/drawing/2014/main" id="{9B4E0CC2-53DD-744B-9FBC-F9950A03B2B3}"/>
              </a:ext>
            </a:extLst>
          </p:cNvPr>
          <p:cNvSpPr txBox="1">
            <a:spLocks noChangeArrowheads="1"/>
          </p:cNvSpPr>
          <p:nvPr userDrawn="1"/>
        </p:nvSpPr>
        <p:spPr bwMode="auto">
          <a:xfrm>
            <a:off x="11536440" y="6602424"/>
            <a:ext cx="32306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r" eaLnBrk="1" hangingPunct="1"/>
            <a:fld id="{B41A6086-3CA6-4BB7-B4D1-E3283513A130}" type="slidenum">
              <a:rPr lang="id-ID" altLang="it-IT" sz="800" b="1">
                <a:solidFill>
                  <a:srgbClr val="031619"/>
                </a:solidFill>
                <a:latin typeface="Arial" panose="020B0604020202020204" pitchFamily="34" charset="0"/>
                <a:ea typeface="Montserrat Hairline"/>
                <a:cs typeface="Arial" panose="020B0604020202020204" pitchFamily="34" charset="0"/>
              </a:rPr>
              <a:pPr algn="r" eaLnBrk="1" hangingPunct="1"/>
              <a:t>‹N›</a:t>
            </a:fld>
            <a:r>
              <a:rPr lang="id-ID" altLang="it-IT" sz="675" b="1" dirty="0">
                <a:solidFill>
                  <a:srgbClr val="031619"/>
                </a:solidFill>
                <a:latin typeface="Arial" panose="020B0604020202020204" pitchFamily="34" charset="0"/>
                <a:ea typeface="Montserrat Hairline"/>
                <a:cs typeface="Arial" panose="020B0604020202020204" pitchFamily="34" charset="0"/>
              </a:rPr>
              <a:t>  </a:t>
            </a:r>
          </a:p>
        </p:txBody>
      </p:sp>
      <p:grpSp>
        <p:nvGrpSpPr>
          <p:cNvPr id="19" name="Gruppo 18">
            <a:extLst>
              <a:ext uri="{FF2B5EF4-FFF2-40B4-BE49-F238E27FC236}">
                <a16:creationId xmlns:a16="http://schemas.microsoft.com/office/drawing/2014/main" id="{1653F830-B257-194E-A5A6-00BB9E5F7426}"/>
              </a:ext>
            </a:extLst>
          </p:cNvPr>
          <p:cNvGrpSpPr/>
          <p:nvPr userDrawn="1"/>
        </p:nvGrpSpPr>
        <p:grpSpPr>
          <a:xfrm>
            <a:off x="541855" y="6605658"/>
            <a:ext cx="1560459" cy="252342"/>
            <a:chOff x="524183" y="6520868"/>
            <a:chExt cx="1716505" cy="337133"/>
          </a:xfrm>
        </p:grpSpPr>
        <p:cxnSp>
          <p:nvCxnSpPr>
            <p:cNvPr id="20" name="Connettore 1 19">
              <a:extLst>
                <a:ext uri="{FF2B5EF4-FFF2-40B4-BE49-F238E27FC236}">
                  <a16:creationId xmlns:a16="http://schemas.microsoft.com/office/drawing/2014/main" id="{EA210B6A-6E01-F84B-BDC7-C7C10E0B5B81}"/>
                </a:ext>
              </a:extLst>
            </p:cNvPr>
            <p:cNvCxnSpPr>
              <a:cxnSpLocks/>
            </p:cNvCxnSpPr>
            <p:nvPr/>
          </p:nvCxnSpPr>
          <p:spPr>
            <a:xfrm rot="10800000">
              <a:off x="1096351" y="6520868"/>
              <a:ext cx="0" cy="337133"/>
            </a:xfrm>
            <a:prstGeom prst="line">
              <a:avLst/>
            </a:prstGeom>
            <a:ln w="381000">
              <a:solidFill>
                <a:srgbClr val="00BCF6"/>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B4809892-4B44-044D-BAC4-06DB491D11B4}"/>
                </a:ext>
              </a:extLst>
            </p:cNvPr>
            <p:cNvCxnSpPr>
              <a:cxnSpLocks/>
            </p:cNvCxnSpPr>
            <p:nvPr/>
          </p:nvCxnSpPr>
          <p:spPr>
            <a:xfrm rot="10800000">
              <a:off x="524183" y="6520868"/>
              <a:ext cx="0" cy="337133"/>
            </a:xfrm>
            <a:prstGeom prst="line">
              <a:avLst/>
            </a:prstGeom>
            <a:ln w="381000">
              <a:solidFill>
                <a:srgbClr val="FEF3D5"/>
              </a:solidFill>
            </a:ln>
          </p:spPr>
          <p:style>
            <a:lnRef idx="1">
              <a:schemeClr val="accent1"/>
            </a:lnRef>
            <a:fillRef idx="0">
              <a:schemeClr val="accent1"/>
            </a:fillRef>
            <a:effectRef idx="0">
              <a:schemeClr val="accent1"/>
            </a:effectRef>
            <a:fontRef idx="minor">
              <a:schemeClr val="tx1"/>
            </a:fontRef>
          </p:style>
        </p:cxnSp>
        <p:cxnSp>
          <p:nvCxnSpPr>
            <p:cNvPr id="22" name="Connettore 1 21">
              <a:extLst>
                <a:ext uri="{FF2B5EF4-FFF2-40B4-BE49-F238E27FC236}">
                  <a16:creationId xmlns:a16="http://schemas.microsoft.com/office/drawing/2014/main" id="{03898D2C-971D-0F44-A467-F7ED1E1EBF17}"/>
                </a:ext>
              </a:extLst>
            </p:cNvPr>
            <p:cNvCxnSpPr>
              <a:cxnSpLocks/>
            </p:cNvCxnSpPr>
            <p:nvPr/>
          </p:nvCxnSpPr>
          <p:spPr>
            <a:xfrm rot="10800000">
              <a:off x="1668519" y="6520868"/>
              <a:ext cx="0" cy="337133"/>
            </a:xfrm>
            <a:prstGeom prst="line">
              <a:avLst/>
            </a:prstGeom>
            <a:ln w="381000">
              <a:solidFill>
                <a:srgbClr val="D51317"/>
              </a:solidFill>
            </a:ln>
          </p:spPr>
          <p:style>
            <a:lnRef idx="1">
              <a:schemeClr val="accent1"/>
            </a:lnRef>
            <a:fillRef idx="0">
              <a:schemeClr val="accent1"/>
            </a:fillRef>
            <a:effectRef idx="0">
              <a:schemeClr val="accent1"/>
            </a:effectRef>
            <a:fontRef idx="minor">
              <a:schemeClr val="tx1"/>
            </a:fontRef>
          </p:style>
        </p:cxnSp>
        <p:cxnSp>
          <p:nvCxnSpPr>
            <p:cNvPr id="23" name="Connettore 1 22">
              <a:extLst>
                <a:ext uri="{FF2B5EF4-FFF2-40B4-BE49-F238E27FC236}">
                  <a16:creationId xmlns:a16="http://schemas.microsoft.com/office/drawing/2014/main" id="{A4FAEF26-E752-FB47-BBA5-5ACDFC075C96}"/>
                </a:ext>
              </a:extLst>
            </p:cNvPr>
            <p:cNvCxnSpPr>
              <a:cxnSpLocks/>
            </p:cNvCxnSpPr>
            <p:nvPr/>
          </p:nvCxnSpPr>
          <p:spPr>
            <a:xfrm rot="10800000">
              <a:off x="2240688" y="6520868"/>
              <a:ext cx="0" cy="337133"/>
            </a:xfrm>
            <a:prstGeom prst="line">
              <a:avLst/>
            </a:prstGeom>
            <a:ln w="381000">
              <a:solidFill>
                <a:srgbClr val="031619"/>
              </a:solidFill>
            </a:ln>
          </p:spPr>
          <p:style>
            <a:lnRef idx="1">
              <a:schemeClr val="accent1"/>
            </a:lnRef>
            <a:fillRef idx="0">
              <a:schemeClr val="accent1"/>
            </a:fillRef>
            <a:effectRef idx="0">
              <a:schemeClr val="accent1"/>
            </a:effectRef>
            <a:fontRef idx="minor">
              <a:schemeClr val="tx1"/>
            </a:fontRef>
          </p:style>
        </p:cxnSp>
      </p:grpSp>
      <p:sp>
        <p:nvSpPr>
          <p:cNvPr id="10" name="Titolo 23">
            <a:extLst>
              <a:ext uri="{FF2B5EF4-FFF2-40B4-BE49-F238E27FC236}">
                <a16:creationId xmlns:a16="http://schemas.microsoft.com/office/drawing/2014/main" id="{007BE099-CD8B-0D47-9A21-67AAAA047DD5}"/>
              </a:ext>
            </a:extLst>
          </p:cNvPr>
          <p:cNvSpPr>
            <a:spLocks noGrp="1"/>
          </p:cNvSpPr>
          <p:nvPr>
            <p:ph type="title"/>
          </p:nvPr>
        </p:nvSpPr>
        <p:spPr>
          <a:xfrm>
            <a:off x="382136" y="296546"/>
            <a:ext cx="10692266" cy="591976"/>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it-IT"/>
              <a:t>Fare clic per modificare lo stile del titolo dello schema</a:t>
            </a:r>
            <a:endParaRPr lang="it-IT" dirty="0"/>
          </a:p>
        </p:txBody>
      </p:sp>
      <p:sp>
        <p:nvSpPr>
          <p:cNvPr id="11" name="Segnaposto testo 25">
            <a:extLst>
              <a:ext uri="{FF2B5EF4-FFF2-40B4-BE49-F238E27FC236}">
                <a16:creationId xmlns:a16="http://schemas.microsoft.com/office/drawing/2014/main" id="{32643A44-A9BD-2C41-BD42-CDA878C8AAAC}"/>
              </a:ext>
            </a:extLst>
          </p:cNvPr>
          <p:cNvSpPr>
            <a:spLocks noGrp="1"/>
          </p:cNvSpPr>
          <p:nvPr>
            <p:ph type="body" sz="quarter" idx="23"/>
          </p:nvPr>
        </p:nvSpPr>
        <p:spPr>
          <a:xfrm>
            <a:off x="382136" y="1224951"/>
            <a:ext cx="10692265" cy="5061464"/>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stStyle>
          <a:p>
            <a:r>
              <a:rPr lang="it-IT" dirty="0"/>
              <a:t>Modifica gli stili del testo dello schema
Secondo livello
Terzo livello
Quarto livello
Quinto livello</a:t>
            </a:r>
          </a:p>
        </p:txBody>
      </p:sp>
    </p:spTree>
    <p:extLst>
      <p:ext uri="{BB962C8B-B14F-4D97-AF65-F5344CB8AC3E}">
        <p14:creationId xmlns:p14="http://schemas.microsoft.com/office/powerpoint/2010/main" val="36490090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372391"/>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285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onne - testo_2">
    <p:spTree>
      <p:nvGrpSpPr>
        <p:cNvPr id="1" name=""/>
        <p:cNvGrpSpPr/>
        <p:nvPr/>
      </p:nvGrpSpPr>
      <p:grpSpPr>
        <a:xfrm>
          <a:off x="0" y="0"/>
          <a:ext cx="0" cy="0"/>
          <a:chOff x="0" y="0"/>
          <a:chExt cx="0" cy="0"/>
        </a:xfrm>
      </p:grpSpPr>
      <p:sp>
        <p:nvSpPr>
          <p:cNvPr id="10" name="Segnaposto testo 2">
            <a:extLst>
              <a:ext uri="{FF2B5EF4-FFF2-40B4-BE49-F238E27FC236}">
                <a16:creationId xmlns:a16="http://schemas.microsoft.com/office/drawing/2014/main" id="{62C35163-1A43-0340-B1F1-96FE9EF380CD}"/>
              </a:ext>
            </a:extLst>
          </p:cNvPr>
          <p:cNvSpPr>
            <a:spLocks noGrp="1"/>
          </p:cNvSpPr>
          <p:nvPr>
            <p:ph type="body" sz="quarter" idx="21" hasCustomPrompt="1"/>
          </p:nvPr>
        </p:nvSpPr>
        <p:spPr>
          <a:xfrm>
            <a:off x="550862" y="1557339"/>
            <a:ext cx="3457576" cy="4608512"/>
          </a:xfrm>
          <a:prstGeom prst="rect">
            <a:avLst/>
          </a:prstGeom>
        </p:spPr>
        <p:txBody>
          <a:bodyPr lIns="0" tIns="0" rIns="0" bIns="0"/>
          <a:lstStyle>
            <a:lvl1pPr marL="0" indent="0">
              <a:buNone/>
              <a:defRPr sz="1200">
                <a:solidFill>
                  <a:srgbClr val="5B6770"/>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it-IT" dirty="0"/>
              <a:t>Inserisci testo</a:t>
            </a:r>
          </a:p>
          <a:p>
            <a:pPr lvl="0"/>
            <a:endParaRPr lang="it-IT" dirty="0"/>
          </a:p>
          <a:p>
            <a:r>
              <a:rPr lang="it-IT" dirty="0" err="1">
                <a:solidFill>
                  <a:srgbClr val="5B6770"/>
                </a:solidFill>
              </a:rPr>
              <a:t>Lorem</a:t>
            </a:r>
            <a:r>
              <a:rPr lang="it-IT" dirty="0">
                <a:solidFill>
                  <a:srgbClr val="5B6770"/>
                </a:solidFill>
              </a:rPr>
              <a:t> </a:t>
            </a:r>
            <a:r>
              <a:rPr lang="it-IT" dirty="0" err="1">
                <a:solidFill>
                  <a:srgbClr val="5B6770"/>
                </a:solidFill>
              </a:rPr>
              <a:t>ipsum</a:t>
            </a:r>
            <a:r>
              <a:rPr lang="it-IT" dirty="0">
                <a:solidFill>
                  <a:srgbClr val="5B6770"/>
                </a:solidFill>
              </a:rPr>
              <a:t> </a:t>
            </a:r>
            <a:r>
              <a:rPr lang="it-IT" dirty="0" err="1">
                <a:solidFill>
                  <a:srgbClr val="5B6770"/>
                </a:solidFill>
              </a:rPr>
              <a:t>dolor</a:t>
            </a:r>
            <a:r>
              <a:rPr lang="it-IT" dirty="0">
                <a:solidFill>
                  <a:srgbClr val="5B6770"/>
                </a:solidFill>
              </a:rPr>
              <a:t> </a:t>
            </a:r>
            <a:r>
              <a:rPr lang="it-IT" dirty="0" err="1">
                <a:solidFill>
                  <a:srgbClr val="5B6770"/>
                </a:solidFill>
              </a:rPr>
              <a:t>sit</a:t>
            </a:r>
            <a:r>
              <a:rPr lang="it-IT" dirty="0">
                <a:solidFill>
                  <a:srgbClr val="5B6770"/>
                </a:solidFill>
              </a:rPr>
              <a:t> </a:t>
            </a:r>
            <a:r>
              <a:rPr lang="it-IT" dirty="0" err="1">
                <a:solidFill>
                  <a:srgbClr val="5B6770"/>
                </a:solidFill>
              </a:rPr>
              <a:t>amet</a:t>
            </a:r>
            <a:r>
              <a:rPr lang="it-IT" dirty="0">
                <a:solidFill>
                  <a:srgbClr val="5B6770"/>
                </a:solidFill>
              </a:rPr>
              <a:t>, </a:t>
            </a:r>
            <a:r>
              <a:rPr lang="it-IT" dirty="0" err="1">
                <a:solidFill>
                  <a:srgbClr val="5B6770"/>
                </a:solidFill>
              </a:rPr>
              <a:t>consectetuer</a:t>
            </a:r>
            <a:r>
              <a:rPr lang="it-IT" dirty="0">
                <a:solidFill>
                  <a:srgbClr val="5B6770"/>
                </a:solidFill>
              </a:rPr>
              <a:t> </a:t>
            </a:r>
            <a:r>
              <a:rPr lang="it-IT" dirty="0" err="1">
                <a:solidFill>
                  <a:srgbClr val="5B6770"/>
                </a:solidFill>
              </a:rPr>
              <a:t>adipiscing</a:t>
            </a:r>
            <a:r>
              <a:rPr lang="it-IT" dirty="0">
                <a:solidFill>
                  <a:srgbClr val="5B6770"/>
                </a:solidFill>
              </a:rPr>
              <a:t> </a:t>
            </a:r>
            <a:r>
              <a:rPr lang="it-IT" dirty="0" err="1">
                <a:solidFill>
                  <a:srgbClr val="5B6770"/>
                </a:solidFill>
              </a:rPr>
              <a:t>elit</a:t>
            </a:r>
            <a:br>
              <a:rPr lang="it-IT" dirty="0">
                <a:solidFill>
                  <a:srgbClr val="5B6770"/>
                </a:solidFill>
              </a:rPr>
            </a:br>
            <a:endParaRPr lang="it-IT" dirty="0">
              <a:solidFill>
                <a:srgbClr val="5B6770"/>
              </a:solidFill>
            </a:endParaRPr>
          </a:p>
          <a:p>
            <a:r>
              <a:rPr lang="it-IT" dirty="0" err="1">
                <a:solidFill>
                  <a:srgbClr val="5B6770"/>
                </a:solidFill>
              </a:rPr>
              <a:t>Sed</a:t>
            </a:r>
            <a:r>
              <a:rPr lang="it-IT" dirty="0">
                <a:solidFill>
                  <a:srgbClr val="5B6770"/>
                </a:solidFill>
              </a:rPr>
              <a:t> </a:t>
            </a:r>
            <a:r>
              <a:rPr lang="it-IT" dirty="0" err="1">
                <a:solidFill>
                  <a:srgbClr val="5B6770"/>
                </a:solidFill>
              </a:rPr>
              <a:t>diam</a:t>
            </a:r>
            <a:r>
              <a:rPr lang="it-IT" dirty="0">
                <a:solidFill>
                  <a:srgbClr val="5B6770"/>
                </a:solidFill>
              </a:rPr>
              <a:t> </a:t>
            </a:r>
            <a:r>
              <a:rPr lang="it-IT" dirty="0" err="1">
                <a:solidFill>
                  <a:srgbClr val="5B6770"/>
                </a:solidFill>
              </a:rPr>
              <a:t>nonummy</a:t>
            </a:r>
            <a:r>
              <a:rPr lang="it-IT" dirty="0">
                <a:solidFill>
                  <a:srgbClr val="5B6770"/>
                </a:solidFill>
              </a:rPr>
              <a:t> </a:t>
            </a:r>
            <a:r>
              <a:rPr lang="it-IT" dirty="0" err="1">
                <a:solidFill>
                  <a:srgbClr val="5B6770"/>
                </a:solidFill>
              </a:rPr>
              <a:t>nibh</a:t>
            </a:r>
            <a:r>
              <a:rPr lang="it-IT" dirty="0">
                <a:solidFill>
                  <a:srgbClr val="5B6770"/>
                </a:solidFill>
              </a:rPr>
              <a:t> </a:t>
            </a:r>
            <a:r>
              <a:rPr lang="it-IT" dirty="0" err="1">
                <a:solidFill>
                  <a:srgbClr val="5B6770"/>
                </a:solidFill>
              </a:rPr>
              <a:t>euismod</a:t>
            </a:r>
            <a:r>
              <a:rPr lang="it-IT" dirty="0">
                <a:solidFill>
                  <a:srgbClr val="5B6770"/>
                </a:solidFill>
              </a:rPr>
              <a:t> </a:t>
            </a:r>
            <a:r>
              <a:rPr lang="it-IT" dirty="0" err="1">
                <a:solidFill>
                  <a:srgbClr val="5B6770"/>
                </a:solidFill>
              </a:rPr>
              <a:t>tincidunt</a:t>
            </a:r>
            <a:r>
              <a:rPr lang="it-IT" dirty="0">
                <a:solidFill>
                  <a:srgbClr val="5B6770"/>
                </a:solidFill>
              </a:rPr>
              <a:t> ut </a:t>
            </a:r>
            <a:r>
              <a:rPr lang="it-IT" dirty="0" err="1">
                <a:solidFill>
                  <a:srgbClr val="5B6770"/>
                </a:solidFill>
              </a:rPr>
              <a:t>laoreet</a:t>
            </a:r>
            <a:r>
              <a:rPr lang="it-IT" dirty="0">
                <a:solidFill>
                  <a:srgbClr val="5B6770"/>
                </a:solidFill>
              </a:rPr>
              <a:t> dolore magna </a:t>
            </a:r>
            <a:r>
              <a:rPr lang="it-IT" dirty="0" err="1">
                <a:solidFill>
                  <a:srgbClr val="5B6770"/>
                </a:solidFill>
              </a:rPr>
              <a:t>aliquam</a:t>
            </a:r>
            <a:r>
              <a:rPr lang="it-IT" dirty="0">
                <a:solidFill>
                  <a:srgbClr val="5B6770"/>
                </a:solidFill>
              </a:rPr>
              <a:t> </a:t>
            </a:r>
            <a:r>
              <a:rPr lang="it-IT" dirty="0" err="1">
                <a:solidFill>
                  <a:srgbClr val="5B6770"/>
                </a:solidFill>
              </a:rPr>
              <a:t>erat</a:t>
            </a:r>
            <a:r>
              <a:rPr lang="it-IT" dirty="0">
                <a:solidFill>
                  <a:srgbClr val="5B6770"/>
                </a:solidFill>
              </a:rPr>
              <a:t> </a:t>
            </a:r>
            <a:r>
              <a:rPr lang="it-IT" dirty="0" err="1">
                <a:solidFill>
                  <a:srgbClr val="5B6770"/>
                </a:solidFill>
              </a:rPr>
              <a:t>volutpat</a:t>
            </a:r>
            <a:br>
              <a:rPr lang="it-IT" dirty="0">
                <a:solidFill>
                  <a:srgbClr val="5B6770"/>
                </a:solidFill>
              </a:rPr>
            </a:br>
            <a:endParaRPr lang="it-IT" dirty="0">
              <a:solidFill>
                <a:srgbClr val="5B6770"/>
              </a:solidFill>
            </a:endParaRPr>
          </a:p>
          <a:p>
            <a:r>
              <a:rPr lang="it-IT" dirty="0">
                <a:solidFill>
                  <a:srgbClr val="5B6770"/>
                </a:solidFill>
              </a:rPr>
              <a:t>Ut </a:t>
            </a:r>
            <a:r>
              <a:rPr lang="it-IT" dirty="0" err="1">
                <a:solidFill>
                  <a:srgbClr val="5B6770"/>
                </a:solidFill>
              </a:rPr>
              <a:t>wisi</a:t>
            </a:r>
            <a:r>
              <a:rPr lang="it-IT" dirty="0">
                <a:solidFill>
                  <a:srgbClr val="5B6770"/>
                </a:solidFill>
              </a:rPr>
              <a:t> </a:t>
            </a:r>
            <a:r>
              <a:rPr lang="it-IT" dirty="0" err="1">
                <a:solidFill>
                  <a:srgbClr val="5B6770"/>
                </a:solidFill>
              </a:rPr>
              <a:t>enim</a:t>
            </a:r>
            <a:r>
              <a:rPr lang="it-IT" dirty="0">
                <a:solidFill>
                  <a:srgbClr val="5B6770"/>
                </a:solidFill>
              </a:rPr>
              <a:t> ad </a:t>
            </a:r>
            <a:r>
              <a:rPr lang="it-IT" dirty="0" err="1">
                <a:solidFill>
                  <a:srgbClr val="5B6770"/>
                </a:solidFill>
              </a:rPr>
              <a:t>minim</a:t>
            </a:r>
            <a:r>
              <a:rPr lang="it-IT" dirty="0">
                <a:solidFill>
                  <a:srgbClr val="5B6770"/>
                </a:solidFill>
              </a:rPr>
              <a:t> </a:t>
            </a:r>
            <a:r>
              <a:rPr lang="it-IT" dirty="0" err="1">
                <a:solidFill>
                  <a:srgbClr val="5B6770"/>
                </a:solidFill>
              </a:rPr>
              <a:t>veniam</a:t>
            </a:r>
            <a:r>
              <a:rPr lang="it-IT" dirty="0">
                <a:solidFill>
                  <a:srgbClr val="5B6770"/>
                </a:solidFill>
              </a:rPr>
              <a:t>, </a:t>
            </a:r>
            <a:r>
              <a:rPr lang="it-IT" dirty="0" err="1">
                <a:solidFill>
                  <a:srgbClr val="5B6770"/>
                </a:solidFill>
              </a:rPr>
              <a:t>quis</a:t>
            </a:r>
            <a:r>
              <a:rPr lang="it-IT" dirty="0">
                <a:solidFill>
                  <a:srgbClr val="5B6770"/>
                </a:solidFill>
              </a:rPr>
              <a:t> </a:t>
            </a:r>
            <a:r>
              <a:rPr lang="it-IT" dirty="0" err="1">
                <a:solidFill>
                  <a:srgbClr val="5B6770"/>
                </a:solidFill>
              </a:rPr>
              <a:t>nostrud</a:t>
            </a:r>
            <a:r>
              <a:rPr lang="it-IT" dirty="0">
                <a:solidFill>
                  <a:srgbClr val="5B6770"/>
                </a:solidFill>
              </a:rPr>
              <a:t> </a:t>
            </a:r>
            <a:r>
              <a:rPr lang="it-IT" dirty="0" err="1">
                <a:solidFill>
                  <a:srgbClr val="5B6770"/>
                </a:solidFill>
              </a:rPr>
              <a:t>exercitation</a:t>
            </a:r>
            <a:r>
              <a:rPr lang="it-IT" dirty="0">
                <a:solidFill>
                  <a:srgbClr val="5B6770"/>
                </a:solidFill>
              </a:rPr>
              <a:t> </a:t>
            </a:r>
            <a:r>
              <a:rPr lang="it-IT" dirty="0" err="1">
                <a:solidFill>
                  <a:srgbClr val="5B6770"/>
                </a:solidFill>
              </a:rPr>
              <a:t>ullamcorper</a:t>
            </a:r>
            <a:r>
              <a:rPr lang="it-IT" dirty="0">
                <a:solidFill>
                  <a:srgbClr val="5B6770"/>
                </a:solidFill>
              </a:rPr>
              <a:t> </a:t>
            </a:r>
            <a:r>
              <a:rPr lang="it-IT" dirty="0" err="1">
                <a:solidFill>
                  <a:srgbClr val="5B6770"/>
                </a:solidFill>
              </a:rPr>
              <a:t>suscipit</a:t>
            </a:r>
            <a:r>
              <a:rPr lang="it-IT" dirty="0">
                <a:solidFill>
                  <a:srgbClr val="5B6770"/>
                </a:solidFill>
              </a:rPr>
              <a:t> </a:t>
            </a:r>
            <a:r>
              <a:rPr lang="it-IT" dirty="0" err="1">
                <a:solidFill>
                  <a:srgbClr val="5B6770"/>
                </a:solidFill>
              </a:rPr>
              <a:t>lobortis</a:t>
            </a:r>
            <a:r>
              <a:rPr lang="it-IT" dirty="0">
                <a:solidFill>
                  <a:srgbClr val="5B6770"/>
                </a:solidFill>
              </a:rPr>
              <a:t> </a:t>
            </a:r>
            <a:r>
              <a:rPr lang="it-IT" dirty="0" err="1">
                <a:solidFill>
                  <a:srgbClr val="5B6770"/>
                </a:solidFill>
              </a:rPr>
              <a:t>nisl</a:t>
            </a:r>
            <a:r>
              <a:rPr lang="it-IT" dirty="0">
                <a:solidFill>
                  <a:srgbClr val="5B6770"/>
                </a:solidFill>
              </a:rPr>
              <a:t> ut </a:t>
            </a:r>
            <a:r>
              <a:rPr lang="it-IT" dirty="0" err="1">
                <a:solidFill>
                  <a:srgbClr val="5B6770"/>
                </a:solidFill>
              </a:rPr>
              <a:t>aliquip</a:t>
            </a:r>
            <a:r>
              <a:rPr lang="it-IT" dirty="0">
                <a:solidFill>
                  <a:srgbClr val="5B6770"/>
                </a:solidFill>
              </a:rPr>
              <a:t> ex ea </a:t>
            </a:r>
            <a:r>
              <a:rPr lang="it-IT" dirty="0" err="1">
                <a:solidFill>
                  <a:srgbClr val="5B6770"/>
                </a:solidFill>
              </a:rPr>
              <a:t>commodo</a:t>
            </a:r>
            <a:r>
              <a:rPr lang="it-IT" dirty="0">
                <a:solidFill>
                  <a:srgbClr val="5B6770"/>
                </a:solidFill>
              </a:rPr>
              <a:t> </a:t>
            </a:r>
            <a:r>
              <a:rPr lang="it-IT" dirty="0" err="1">
                <a:solidFill>
                  <a:srgbClr val="5B6770"/>
                </a:solidFill>
              </a:rPr>
              <a:t>consequat</a:t>
            </a:r>
            <a:r>
              <a:rPr lang="it-IT" dirty="0">
                <a:solidFill>
                  <a:srgbClr val="5B6770"/>
                </a:solidFill>
              </a:rPr>
              <a:t>.</a:t>
            </a:r>
          </a:p>
          <a:p>
            <a:endParaRPr lang="it-IT" dirty="0">
              <a:solidFill>
                <a:srgbClr val="5B6770"/>
              </a:solidFill>
            </a:endParaRPr>
          </a:p>
          <a:p>
            <a:r>
              <a:rPr lang="it-IT" dirty="0">
                <a:solidFill>
                  <a:srgbClr val="5B6770"/>
                </a:solidFill>
              </a:rPr>
              <a:t>Ut </a:t>
            </a:r>
            <a:r>
              <a:rPr lang="it-IT" dirty="0" err="1">
                <a:solidFill>
                  <a:srgbClr val="5B6770"/>
                </a:solidFill>
              </a:rPr>
              <a:t>wisi</a:t>
            </a:r>
            <a:r>
              <a:rPr lang="it-IT" dirty="0">
                <a:solidFill>
                  <a:srgbClr val="5B6770"/>
                </a:solidFill>
              </a:rPr>
              <a:t> </a:t>
            </a:r>
            <a:r>
              <a:rPr lang="it-IT" dirty="0" err="1">
                <a:solidFill>
                  <a:srgbClr val="5B6770"/>
                </a:solidFill>
              </a:rPr>
              <a:t>enim</a:t>
            </a:r>
            <a:r>
              <a:rPr lang="it-IT" dirty="0">
                <a:solidFill>
                  <a:srgbClr val="5B6770"/>
                </a:solidFill>
              </a:rPr>
              <a:t> ad </a:t>
            </a:r>
            <a:r>
              <a:rPr lang="it-IT" dirty="0" err="1">
                <a:solidFill>
                  <a:srgbClr val="5B6770"/>
                </a:solidFill>
              </a:rPr>
              <a:t>minim</a:t>
            </a:r>
            <a:r>
              <a:rPr lang="it-IT" dirty="0">
                <a:solidFill>
                  <a:srgbClr val="5B6770"/>
                </a:solidFill>
              </a:rPr>
              <a:t> </a:t>
            </a:r>
            <a:r>
              <a:rPr lang="it-IT" dirty="0" err="1">
                <a:solidFill>
                  <a:srgbClr val="5B6770"/>
                </a:solidFill>
              </a:rPr>
              <a:t>veniam</a:t>
            </a:r>
            <a:r>
              <a:rPr lang="it-IT" dirty="0">
                <a:solidFill>
                  <a:srgbClr val="5B6770"/>
                </a:solidFill>
              </a:rPr>
              <a:t>, </a:t>
            </a:r>
            <a:br>
              <a:rPr lang="it-IT" dirty="0">
                <a:solidFill>
                  <a:srgbClr val="5B6770"/>
                </a:solidFill>
              </a:rPr>
            </a:br>
            <a:r>
              <a:rPr lang="it-IT" dirty="0" err="1">
                <a:solidFill>
                  <a:srgbClr val="5B6770"/>
                </a:solidFill>
              </a:rPr>
              <a:t>quis</a:t>
            </a:r>
            <a:r>
              <a:rPr lang="it-IT" dirty="0">
                <a:solidFill>
                  <a:srgbClr val="5B6770"/>
                </a:solidFill>
              </a:rPr>
              <a:t> </a:t>
            </a:r>
            <a:r>
              <a:rPr lang="it-IT" dirty="0" err="1">
                <a:solidFill>
                  <a:srgbClr val="5B6770"/>
                </a:solidFill>
              </a:rPr>
              <a:t>nostrud</a:t>
            </a:r>
            <a:r>
              <a:rPr lang="it-IT" dirty="0">
                <a:solidFill>
                  <a:srgbClr val="5B6770"/>
                </a:solidFill>
              </a:rPr>
              <a:t> </a:t>
            </a:r>
            <a:r>
              <a:rPr lang="it-IT" dirty="0" err="1">
                <a:solidFill>
                  <a:srgbClr val="5B6770"/>
                </a:solidFill>
              </a:rPr>
              <a:t>exercitatio</a:t>
            </a:r>
            <a:r>
              <a:rPr lang="it-IT" dirty="0">
                <a:solidFill>
                  <a:srgbClr val="5B6770"/>
                </a:solidFill>
              </a:rPr>
              <a:t> </a:t>
            </a:r>
            <a:r>
              <a:rPr lang="it-IT" dirty="0" err="1">
                <a:solidFill>
                  <a:srgbClr val="5B6770"/>
                </a:solidFill>
              </a:rPr>
              <a:t>nullam</a:t>
            </a:r>
            <a:r>
              <a:rPr lang="it-IT" dirty="0">
                <a:solidFill>
                  <a:srgbClr val="5B6770"/>
                </a:solidFill>
              </a:rPr>
              <a:t> </a:t>
            </a:r>
            <a:br>
              <a:rPr lang="it-IT" dirty="0">
                <a:solidFill>
                  <a:srgbClr val="5B6770"/>
                </a:solidFill>
              </a:rPr>
            </a:br>
            <a:r>
              <a:rPr lang="it-IT" dirty="0" err="1">
                <a:solidFill>
                  <a:srgbClr val="5B6770"/>
                </a:solidFill>
              </a:rPr>
              <a:t>corper</a:t>
            </a:r>
            <a:r>
              <a:rPr lang="it-IT" dirty="0">
                <a:solidFill>
                  <a:srgbClr val="5B6770"/>
                </a:solidFill>
              </a:rPr>
              <a:t> </a:t>
            </a:r>
            <a:r>
              <a:rPr lang="it-IT" dirty="0" err="1">
                <a:solidFill>
                  <a:srgbClr val="5B6770"/>
                </a:solidFill>
              </a:rPr>
              <a:t>suscipit</a:t>
            </a:r>
            <a:r>
              <a:rPr lang="it-IT" dirty="0">
                <a:solidFill>
                  <a:srgbClr val="5B6770"/>
                </a:solidFill>
              </a:rPr>
              <a:t>.</a:t>
            </a:r>
            <a:br>
              <a:rPr lang="it-IT" dirty="0">
                <a:solidFill>
                  <a:srgbClr val="5B6770"/>
                </a:solidFill>
              </a:rPr>
            </a:br>
            <a:endParaRPr lang="it-IT" dirty="0">
              <a:solidFill>
                <a:srgbClr val="5B6770"/>
              </a:solidFill>
            </a:endParaRPr>
          </a:p>
          <a:p>
            <a:r>
              <a:rPr lang="it-IT" dirty="0" err="1">
                <a:solidFill>
                  <a:srgbClr val="5B6770"/>
                </a:solidFill>
              </a:rPr>
              <a:t>Duis</a:t>
            </a:r>
            <a:r>
              <a:rPr lang="it-IT" dirty="0">
                <a:solidFill>
                  <a:srgbClr val="5B6770"/>
                </a:solidFill>
              </a:rPr>
              <a:t> </a:t>
            </a:r>
            <a:r>
              <a:rPr lang="it-IT" dirty="0" err="1">
                <a:solidFill>
                  <a:srgbClr val="5B6770"/>
                </a:solidFill>
              </a:rPr>
              <a:t>autem</a:t>
            </a:r>
            <a:r>
              <a:rPr lang="it-IT" dirty="0">
                <a:solidFill>
                  <a:srgbClr val="5B6770"/>
                </a:solidFill>
              </a:rPr>
              <a:t> </a:t>
            </a:r>
            <a:r>
              <a:rPr lang="it-IT" dirty="0" err="1">
                <a:solidFill>
                  <a:srgbClr val="5B6770"/>
                </a:solidFill>
              </a:rPr>
              <a:t>vel</a:t>
            </a:r>
            <a:r>
              <a:rPr lang="it-IT" dirty="0">
                <a:solidFill>
                  <a:srgbClr val="5B6770"/>
                </a:solidFill>
              </a:rPr>
              <a:t> </a:t>
            </a:r>
            <a:r>
              <a:rPr lang="it-IT" dirty="0" err="1">
                <a:solidFill>
                  <a:srgbClr val="5B6770"/>
                </a:solidFill>
              </a:rPr>
              <a:t>eum</a:t>
            </a:r>
            <a:r>
              <a:rPr lang="it-IT" dirty="0">
                <a:solidFill>
                  <a:srgbClr val="5B6770"/>
                </a:solidFill>
              </a:rPr>
              <a:t> </a:t>
            </a:r>
            <a:r>
              <a:rPr lang="it-IT" dirty="0" err="1">
                <a:solidFill>
                  <a:srgbClr val="5B6770"/>
                </a:solidFill>
              </a:rPr>
              <a:t>iriure</a:t>
            </a:r>
            <a:r>
              <a:rPr lang="it-IT" dirty="0">
                <a:solidFill>
                  <a:srgbClr val="5B6770"/>
                </a:solidFill>
              </a:rPr>
              <a:t> </a:t>
            </a:r>
            <a:r>
              <a:rPr lang="it-IT" dirty="0" err="1">
                <a:solidFill>
                  <a:srgbClr val="5B6770"/>
                </a:solidFill>
              </a:rPr>
              <a:t>dolor</a:t>
            </a:r>
            <a:r>
              <a:rPr lang="it-IT" dirty="0">
                <a:solidFill>
                  <a:srgbClr val="5B6770"/>
                </a:solidFill>
              </a:rPr>
              <a:t> in </a:t>
            </a:r>
            <a:r>
              <a:rPr lang="it-IT" dirty="0" err="1">
                <a:solidFill>
                  <a:srgbClr val="5B6770"/>
                </a:solidFill>
              </a:rPr>
              <a:t>hendrerit</a:t>
            </a:r>
            <a:r>
              <a:rPr lang="it-IT" dirty="0">
                <a:solidFill>
                  <a:srgbClr val="5B6770"/>
                </a:solidFill>
              </a:rPr>
              <a:t> in </a:t>
            </a:r>
            <a:r>
              <a:rPr lang="it-IT" dirty="0" err="1">
                <a:solidFill>
                  <a:srgbClr val="5B6770"/>
                </a:solidFill>
              </a:rPr>
              <a:t>vulputate</a:t>
            </a:r>
            <a:r>
              <a:rPr lang="it-IT" dirty="0">
                <a:solidFill>
                  <a:srgbClr val="5B6770"/>
                </a:solidFill>
              </a:rPr>
              <a:t> </a:t>
            </a:r>
            <a:r>
              <a:rPr lang="it-IT" dirty="0" err="1">
                <a:solidFill>
                  <a:srgbClr val="5B6770"/>
                </a:solidFill>
              </a:rPr>
              <a:t>velit</a:t>
            </a:r>
            <a:r>
              <a:rPr lang="it-IT" dirty="0">
                <a:solidFill>
                  <a:srgbClr val="5B6770"/>
                </a:solidFill>
              </a:rPr>
              <a:t> esse molestie </a:t>
            </a:r>
            <a:r>
              <a:rPr lang="it-IT" dirty="0" err="1">
                <a:solidFill>
                  <a:srgbClr val="5B6770"/>
                </a:solidFill>
              </a:rPr>
              <a:t>consequat</a:t>
            </a:r>
            <a:r>
              <a:rPr lang="it-IT" dirty="0">
                <a:solidFill>
                  <a:srgbClr val="5B6770"/>
                </a:solidFill>
              </a:rPr>
              <a:t>.</a:t>
            </a:r>
            <a:br>
              <a:rPr lang="it-IT" dirty="0">
                <a:solidFill>
                  <a:srgbClr val="5B6770"/>
                </a:solidFill>
              </a:rPr>
            </a:br>
            <a:r>
              <a:rPr lang="it-IT" dirty="0">
                <a:solidFill>
                  <a:srgbClr val="5B6770"/>
                </a:solidFill>
              </a:rPr>
              <a:t> </a:t>
            </a:r>
          </a:p>
          <a:p>
            <a:pPr lvl="0"/>
            <a:endParaRPr lang="it-IT" dirty="0"/>
          </a:p>
        </p:txBody>
      </p:sp>
      <p:sp>
        <p:nvSpPr>
          <p:cNvPr id="12" name="Segnaposto contenuto 2">
            <a:extLst>
              <a:ext uri="{FF2B5EF4-FFF2-40B4-BE49-F238E27FC236}">
                <a16:creationId xmlns:a16="http://schemas.microsoft.com/office/drawing/2014/main" id="{88C805F0-CCF3-24E1-B9B0-BCBA0E2C9D8D}"/>
              </a:ext>
            </a:extLst>
          </p:cNvPr>
          <p:cNvSpPr>
            <a:spLocks noGrp="1"/>
          </p:cNvSpPr>
          <p:nvPr>
            <p:ph idx="22" hasCustomPrompt="1"/>
          </p:nvPr>
        </p:nvSpPr>
        <p:spPr>
          <a:xfrm>
            <a:off x="4583113" y="1557338"/>
            <a:ext cx="7058025" cy="4607966"/>
          </a:xfrm>
          <a:prstGeom prst="rect">
            <a:avLst/>
          </a:prstGeom>
        </p:spPr>
        <p:txBody>
          <a:bodyPr lIns="0" tIns="0" rIns="0" bIns="0"/>
          <a:lstStyle>
            <a:lvl1pPr marL="265113" indent="-265113">
              <a:buClr>
                <a:srgbClr val="122B54"/>
              </a:buClr>
              <a:buFont typeface="Arial" panose="020B0604020202020204" pitchFamily="34" charset="0"/>
              <a:buChar char="•"/>
              <a:defRPr sz="1200">
                <a:solidFill>
                  <a:srgbClr val="5B6770"/>
                </a:solidFill>
                <a:latin typeface="Arial"/>
                <a:cs typeface="Arial"/>
              </a:defRPr>
            </a:lvl1pPr>
            <a:lvl2pPr marL="536575" indent="-273050">
              <a:buClr>
                <a:srgbClr val="5B6770"/>
              </a:buClr>
              <a:buFont typeface="Arial" panose="020B0604020202020204" pitchFamily="34" charset="0"/>
              <a:buChar char="-"/>
              <a:defRPr sz="1200">
                <a:solidFill>
                  <a:srgbClr val="5B6770"/>
                </a:solidFill>
                <a:latin typeface="Arial"/>
                <a:cs typeface="Arial"/>
              </a:defRPr>
            </a:lvl2pPr>
            <a:lvl3pPr marL="808038" indent="-271463">
              <a:buFont typeface="Arial" panose="020B0604020202020204" pitchFamily="34" charset="0"/>
              <a:buChar char="•"/>
              <a:defRPr sz="1200">
                <a:solidFill>
                  <a:srgbClr val="5B6770"/>
                </a:solidFill>
                <a:latin typeface="Arial"/>
                <a:cs typeface="Arial"/>
              </a:defRPr>
            </a:lvl3pPr>
            <a:lvl4pPr marL="1073150" indent="-265113">
              <a:defRPr sz="1400">
                <a:solidFill>
                  <a:srgbClr val="5B6770"/>
                </a:solidFill>
                <a:latin typeface="Arial"/>
                <a:cs typeface="Arial"/>
              </a:defRPr>
            </a:lvl4pPr>
            <a:lvl5pPr marL="1344613" indent="-271463">
              <a:defRPr sz="1400">
                <a:solidFill>
                  <a:srgbClr val="5B6770"/>
                </a:solidFill>
                <a:latin typeface="Arial"/>
                <a:cs typeface="Arial"/>
              </a:defRPr>
            </a:lvl5pPr>
          </a:lstStyle>
          <a:p>
            <a:pPr lvl="0"/>
            <a:r>
              <a:rPr lang="en-US" dirty="0"/>
              <a:t>Primo </a:t>
            </a:r>
            <a:r>
              <a:rPr lang="en-US" dirty="0" err="1"/>
              <a:t>livello</a:t>
            </a:r>
            <a:endParaRPr lang="en-US" dirty="0"/>
          </a:p>
          <a:p>
            <a:pPr lvl="1"/>
            <a:r>
              <a:rPr lang="en-US" noProof="0" dirty="0"/>
              <a:t>Secondo </a:t>
            </a:r>
            <a:r>
              <a:rPr lang="en-US" noProof="0" dirty="0" err="1"/>
              <a:t>livello</a:t>
            </a:r>
            <a:endParaRPr lang="en-US" noProof="0" dirty="0"/>
          </a:p>
          <a:p>
            <a:pPr lvl="2"/>
            <a:r>
              <a:rPr lang="en-US" noProof="0" dirty="0" err="1"/>
              <a:t>Terzo</a:t>
            </a:r>
            <a:r>
              <a:rPr lang="en-US" noProof="0" dirty="0"/>
              <a:t> </a:t>
            </a:r>
            <a:r>
              <a:rPr lang="en-US" noProof="0" dirty="0" err="1"/>
              <a:t>livello</a:t>
            </a:r>
            <a:endParaRPr lang="en-US" noProof="0" dirty="0"/>
          </a:p>
        </p:txBody>
      </p:sp>
      <p:sp>
        <p:nvSpPr>
          <p:cNvPr id="15" name="Title 1">
            <a:extLst>
              <a:ext uri="{FF2B5EF4-FFF2-40B4-BE49-F238E27FC236}">
                <a16:creationId xmlns:a16="http://schemas.microsoft.com/office/drawing/2014/main" id="{0BAF27A1-CB59-E545-EEA1-8C504EDB7B1C}"/>
              </a:ext>
            </a:extLst>
          </p:cNvPr>
          <p:cNvSpPr>
            <a:spLocks noGrp="1"/>
          </p:cNvSpPr>
          <p:nvPr>
            <p:ph type="title" hasCustomPrompt="1"/>
          </p:nvPr>
        </p:nvSpPr>
        <p:spPr>
          <a:xfrm>
            <a:off x="550863" y="476250"/>
            <a:ext cx="11090275" cy="288454"/>
          </a:xfrm>
          <a:prstGeom prst="rect">
            <a:avLst/>
          </a:prstGeom>
        </p:spPr>
        <p:txBody>
          <a:bodyPr lIns="0" tIns="0" rIns="0" bIns="0" anchor="t"/>
          <a:lstStyle>
            <a:lvl1pPr algn="l">
              <a:defRPr sz="2400" b="1" i="0">
                <a:solidFill>
                  <a:srgbClr val="122B54"/>
                </a:solidFill>
                <a:latin typeface="Arial"/>
                <a:cs typeface="Arial"/>
              </a:defRPr>
            </a:lvl1pPr>
          </a:lstStyle>
          <a:p>
            <a:r>
              <a:rPr lang="it-IT" dirty="0"/>
              <a:t>Modifica Titolo</a:t>
            </a:r>
            <a:endParaRPr lang="en-US" dirty="0"/>
          </a:p>
        </p:txBody>
      </p:sp>
      <p:sp>
        <p:nvSpPr>
          <p:cNvPr id="16" name="Segnaposto testo 3">
            <a:extLst>
              <a:ext uri="{FF2B5EF4-FFF2-40B4-BE49-F238E27FC236}">
                <a16:creationId xmlns:a16="http://schemas.microsoft.com/office/drawing/2014/main" id="{E2873B19-4E54-6D2F-1D79-6E6A37F13549}"/>
              </a:ext>
            </a:extLst>
          </p:cNvPr>
          <p:cNvSpPr>
            <a:spLocks noGrp="1"/>
          </p:cNvSpPr>
          <p:nvPr>
            <p:ph type="body" sz="half" idx="2" hasCustomPrompt="1"/>
          </p:nvPr>
        </p:nvSpPr>
        <p:spPr>
          <a:xfrm>
            <a:off x="550863" y="1080000"/>
            <a:ext cx="11090275" cy="324000"/>
          </a:xfrm>
          <a:prstGeom prst="rect">
            <a:avLst/>
          </a:prstGeom>
        </p:spPr>
        <p:txBody>
          <a:bodyPr lIns="0" tIns="0" rIns="0" bIns="0" anchor="t"/>
          <a:lstStyle>
            <a:lvl1pPr marL="0" marR="0" indent="0" algn="l" defTabSz="457200" rtl="0" eaLnBrk="0" fontAlgn="base" latinLnBrk="0" hangingPunct="0">
              <a:lnSpc>
                <a:spcPct val="100000"/>
              </a:lnSpc>
              <a:spcBef>
                <a:spcPct val="20000"/>
              </a:spcBef>
              <a:spcAft>
                <a:spcPct val="0"/>
              </a:spcAft>
              <a:buClrTx/>
              <a:buSzTx/>
              <a:buFont typeface="Arial" pitchFamily="34" charset="0"/>
              <a:buNone/>
              <a:tabLst/>
              <a:defRPr sz="1600" b="1">
                <a:solidFill>
                  <a:srgbClr val="122B54"/>
                </a:solidFill>
                <a:latin typeface="Arial"/>
                <a:cs typeface="Arial"/>
              </a:defRPr>
            </a:lvl1pPr>
            <a:lvl2pPr marL="456720" indent="0">
              <a:buNone/>
              <a:defRPr sz="1200"/>
            </a:lvl2pPr>
            <a:lvl3pPr marL="913432" indent="0">
              <a:buNone/>
              <a:defRPr sz="1000"/>
            </a:lvl3pPr>
            <a:lvl4pPr marL="1370147" indent="0">
              <a:buNone/>
              <a:defRPr sz="900"/>
            </a:lvl4pPr>
            <a:lvl5pPr marL="1826862" indent="0">
              <a:buNone/>
              <a:defRPr sz="900"/>
            </a:lvl5pPr>
            <a:lvl6pPr marL="2283579" indent="0">
              <a:buNone/>
              <a:defRPr sz="900"/>
            </a:lvl6pPr>
            <a:lvl7pPr marL="2740294" indent="0">
              <a:buNone/>
              <a:defRPr sz="900"/>
            </a:lvl7pPr>
            <a:lvl8pPr marL="3197010" indent="0">
              <a:buNone/>
              <a:defRPr sz="900"/>
            </a:lvl8pPr>
            <a:lvl9pPr marL="3653726" indent="0">
              <a:buNone/>
              <a:defRPr sz="900"/>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defRPr/>
            </a:pPr>
            <a:r>
              <a:rPr lang="it-IT" dirty="0"/>
              <a:t>Inserisci sottotitolo</a:t>
            </a:r>
            <a:endParaRPr lang="en-US" dirty="0"/>
          </a:p>
        </p:txBody>
      </p:sp>
    </p:spTree>
    <p:extLst>
      <p:ext uri="{BB962C8B-B14F-4D97-AF65-F5344CB8AC3E}">
        <p14:creationId xmlns:p14="http://schemas.microsoft.com/office/powerpoint/2010/main" val="612431593"/>
      </p:ext>
    </p:extLst>
  </p:cSld>
  <p:clrMapOvr>
    <a:masterClrMapping/>
  </p:clrMapOvr>
  <p:extLst>
    <p:ext uri="{DCECCB84-F9BA-43D5-87BE-67443E8EF086}">
      <p15:sldGuideLst xmlns:p15="http://schemas.microsoft.com/office/powerpoint/2012/main">
        <p15:guide id="1" pos="2525">
          <p15:clr>
            <a:srgbClr val="FBAE40"/>
          </p15:clr>
        </p15:guide>
        <p15:guide id="2" pos="2887">
          <p15:clr>
            <a:srgbClr val="FBAE40"/>
          </p15:clr>
        </p15:guide>
        <p15:guide id="3" orient="horz" pos="799">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olo e contenuto">
    <p:bg>
      <p:bgRef idx="1001">
        <a:schemeClr val="bg1"/>
      </p:bgRef>
    </p:bg>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F39A2818-AB13-7749-B244-0BF3666A92C2}"/>
              </a:ext>
            </a:extLst>
          </p:cNvPr>
          <p:cNvSpPr txBox="1"/>
          <p:nvPr userDrawn="1"/>
        </p:nvSpPr>
        <p:spPr>
          <a:xfrm>
            <a:off x="10755825" y="186925"/>
            <a:ext cx="1203436" cy="2540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1000"/>
              </a:spcBef>
              <a:spcAft>
                <a:spcPts val="0"/>
              </a:spcAft>
              <a:buClrTx/>
              <a:buSzTx/>
              <a:buFontTx/>
              <a:buNone/>
              <a:tabLst/>
              <a:defRPr/>
            </a:pPr>
            <a:fld id="{94B05336-BC5F-EC48-8ACC-F6348543C47C}" type="slidenum">
              <a:rPr kumimoji="0" lang="it-IT" sz="1051" b="1" i="0" u="none" strike="noStrike" kern="1200" cap="none" spc="0" normalizeH="0" baseline="0" noProof="0" smtClean="0">
                <a:ln>
                  <a:noFill/>
                </a:ln>
                <a:solidFill>
                  <a:prstClr val="black"/>
                </a:solidFill>
                <a:effectLst/>
                <a:uLnTx/>
                <a:uFillTx/>
                <a:latin typeface="DIN-Regular" panose="02010504030101020104" pitchFamily="2" charset="0"/>
                <a:ea typeface="+mn-ea"/>
                <a:cs typeface="+mn-cs"/>
              </a:rPr>
              <a:pPr marL="0" marR="0" lvl="0" indent="0" algn="r" defTabSz="914400" rtl="0" eaLnBrk="1" fontAlgn="auto" latinLnBrk="0" hangingPunct="1">
                <a:lnSpc>
                  <a:spcPct val="100000"/>
                </a:lnSpc>
                <a:spcBef>
                  <a:spcPts val="1000"/>
                </a:spcBef>
                <a:spcAft>
                  <a:spcPts val="0"/>
                </a:spcAft>
                <a:buClrTx/>
                <a:buSzTx/>
                <a:buFontTx/>
                <a:buNone/>
                <a:tabLst/>
                <a:defRPr/>
              </a:pPr>
              <a:t>‹N›</a:t>
            </a:fld>
            <a:endParaRPr kumimoji="0" lang="it-IT" sz="1051" b="1" i="0" u="none" strike="noStrike" kern="1200" cap="none" spc="0" normalizeH="0" baseline="0" noProof="0" dirty="0">
              <a:ln>
                <a:noFill/>
              </a:ln>
              <a:solidFill>
                <a:prstClr val="black"/>
              </a:solidFill>
              <a:effectLst/>
              <a:uLnTx/>
              <a:uFillTx/>
              <a:latin typeface="DIN-Regular" panose="02010504030101020104" pitchFamily="2" charset="0"/>
              <a:ea typeface="+mn-ea"/>
              <a:cs typeface="+mn-cs"/>
            </a:endParaRPr>
          </a:p>
        </p:txBody>
      </p:sp>
    </p:spTree>
    <p:extLst>
      <p:ext uri="{BB962C8B-B14F-4D97-AF65-F5344CB8AC3E}">
        <p14:creationId xmlns:p14="http://schemas.microsoft.com/office/powerpoint/2010/main" val="2409780415"/>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opertina">
    <p:bg>
      <p:bgPr>
        <a:solidFill>
          <a:srgbClr val="FF0010"/>
        </a:solidFill>
        <a:effectLst/>
      </p:bgPr>
    </p:bg>
    <p:spTree>
      <p:nvGrpSpPr>
        <p:cNvPr id="1" name=""/>
        <p:cNvGrpSpPr/>
        <p:nvPr/>
      </p:nvGrpSpPr>
      <p:grpSpPr>
        <a:xfrm>
          <a:off x="0" y="0"/>
          <a:ext cx="0" cy="0"/>
          <a:chOff x="0" y="0"/>
          <a:chExt cx="0" cy="0"/>
        </a:xfrm>
      </p:grpSpPr>
      <p:pic>
        <p:nvPicPr>
          <p:cNvPr id="2" name="Immagine 8" descr="Immagine che contiene testo, clipart&#10;&#10;Descrizione generata automaticamente">
            <a:extLst>
              <a:ext uri="{FF2B5EF4-FFF2-40B4-BE49-F238E27FC236}">
                <a16:creationId xmlns:a16="http://schemas.microsoft.com/office/drawing/2014/main" id="{BD7D85C0-94E9-B0A4-A916-4970BFD60014}"/>
              </a:ext>
            </a:extLst>
          </p:cNvPr>
          <p:cNvPicPr>
            <a:picLocks noChangeAspect="1"/>
          </p:cNvPicPr>
          <p:nvPr/>
        </p:nvPicPr>
        <p:blipFill>
          <a:blip r:embed="rId2"/>
          <a:stretch>
            <a:fillRect/>
          </a:stretch>
        </p:blipFill>
        <p:spPr>
          <a:xfrm>
            <a:off x="907697" y="867902"/>
            <a:ext cx="1521552" cy="670876"/>
          </a:xfrm>
          <a:prstGeom prst="rect">
            <a:avLst/>
          </a:prstGeom>
          <a:noFill/>
          <a:ln cap="flat">
            <a:noFill/>
          </a:ln>
        </p:spPr>
      </p:pic>
      <p:sp>
        <p:nvSpPr>
          <p:cNvPr id="3" name="Rettangolo 9">
            <a:extLst>
              <a:ext uri="{FF2B5EF4-FFF2-40B4-BE49-F238E27FC236}">
                <a16:creationId xmlns:a16="http://schemas.microsoft.com/office/drawing/2014/main" id="{59B8DC8B-8C08-4E2D-5481-7EAE7FE9175E}"/>
              </a:ext>
            </a:extLst>
          </p:cNvPr>
          <p:cNvSpPr/>
          <p:nvPr/>
        </p:nvSpPr>
        <p:spPr>
          <a:xfrm rot="11827018">
            <a:off x="9045162" y="2913405"/>
            <a:ext cx="5203640" cy="520364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Arial" pitchFamily="34"/>
              <a:cs typeface="Arial" pitchFamily="34"/>
            </a:endParaRPr>
          </a:p>
        </p:txBody>
      </p:sp>
      <p:sp>
        <p:nvSpPr>
          <p:cNvPr id="4" name="Titolo 6">
            <a:extLst>
              <a:ext uri="{FF2B5EF4-FFF2-40B4-BE49-F238E27FC236}">
                <a16:creationId xmlns:a16="http://schemas.microsoft.com/office/drawing/2014/main" id="{40448519-BA91-A716-93C0-9EB4C5DC1F25}"/>
              </a:ext>
            </a:extLst>
          </p:cNvPr>
          <p:cNvSpPr txBox="1">
            <a:spLocks noGrp="1"/>
          </p:cNvSpPr>
          <p:nvPr>
            <p:ph type="title"/>
          </p:nvPr>
        </p:nvSpPr>
        <p:spPr>
          <a:xfrm>
            <a:off x="907697" y="3008119"/>
            <a:ext cx="7133636" cy="748244"/>
          </a:xfrm>
        </p:spPr>
        <p:txBody>
          <a:bodyPr anchor="b">
            <a:noAutofit/>
          </a:bodyPr>
          <a:lstStyle>
            <a:lvl1pPr>
              <a:defRPr lang="it-IT" sz="4000" b="1">
                <a:solidFill>
                  <a:srgbClr val="FFFFFF"/>
                </a:solidFill>
                <a:ea typeface="Lato Black"/>
                <a:cs typeface="Arial" pitchFamily="34"/>
              </a:defRPr>
            </a:lvl1pPr>
          </a:lstStyle>
          <a:p>
            <a:pPr lvl="0"/>
            <a:r>
              <a:rPr lang="it-IT"/>
              <a:t>Titolo presentazione</a:t>
            </a:r>
          </a:p>
        </p:txBody>
      </p:sp>
      <p:sp>
        <p:nvSpPr>
          <p:cNvPr id="5" name="Segnaposto testo 9">
            <a:extLst>
              <a:ext uri="{FF2B5EF4-FFF2-40B4-BE49-F238E27FC236}">
                <a16:creationId xmlns:a16="http://schemas.microsoft.com/office/drawing/2014/main" id="{09258706-A385-BF34-C001-EA82BBA8F0F2}"/>
              </a:ext>
            </a:extLst>
          </p:cNvPr>
          <p:cNvSpPr txBox="1">
            <a:spLocks noGrp="1"/>
          </p:cNvSpPr>
          <p:nvPr>
            <p:ph type="body" idx="4294967295"/>
          </p:nvPr>
        </p:nvSpPr>
        <p:spPr>
          <a:xfrm>
            <a:off x="907697" y="3849880"/>
            <a:ext cx="7133636" cy="631822"/>
          </a:xfrm>
        </p:spPr>
        <p:txBody>
          <a:bodyPr>
            <a:noAutofit/>
          </a:bodyPr>
          <a:lstStyle>
            <a:lvl1pPr marL="0" indent="0">
              <a:buNone/>
              <a:defRPr lang="it-IT">
                <a:solidFill>
                  <a:srgbClr val="FFFFFF"/>
                </a:solidFill>
                <a:cs typeface="Arial" pitchFamily="34"/>
              </a:defRPr>
            </a:lvl1pPr>
          </a:lstStyle>
          <a:p>
            <a:pPr lvl="0"/>
            <a:r>
              <a:rPr lang="it-IT"/>
              <a:t>Sottotitolo</a:t>
            </a:r>
          </a:p>
        </p:txBody>
      </p:sp>
      <p:sp>
        <p:nvSpPr>
          <p:cNvPr id="6" name="Segnaposto immagine 16">
            <a:extLst>
              <a:ext uri="{FF2B5EF4-FFF2-40B4-BE49-F238E27FC236}">
                <a16:creationId xmlns:a16="http://schemas.microsoft.com/office/drawing/2014/main" id="{51EF5FCF-C37C-8C9A-A146-125DC418D08F}"/>
              </a:ext>
            </a:extLst>
          </p:cNvPr>
          <p:cNvSpPr txBox="1">
            <a:spLocks noGrp="1"/>
          </p:cNvSpPr>
          <p:nvPr>
            <p:ph type="pic" idx="4294967295"/>
          </p:nvPr>
        </p:nvSpPr>
        <p:spPr>
          <a:xfrm>
            <a:off x="9711834" y="5331977"/>
            <a:ext cx="1572466" cy="909809"/>
          </a:xfrm>
        </p:spPr>
        <p:txBody>
          <a:bodyPr anchorCtr="1"/>
          <a:lstStyle>
            <a:lvl1pPr marL="0" indent="0" algn="ctr">
              <a:buNone/>
              <a:defRPr lang="it-IT" sz="1400"/>
            </a:lvl1pPr>
          </a:lstStyle>
          <a:p>
            <a:pPr lvl="0"/>
            <a:r>
              <a:rPr lang="it-IT"/>
              <a:t>Logo cliente</a:t>
            </a:r>
          </a:p>
        </p:txBody>
      </p:sp>
      <p:sp>
        <p:nvSpPr>
          <p:cNvPr id="7" name="Segnaposto testo 9">
            <a:extLst>
              <a:ext uri="{FF2B5EF4-FFF2-40B4-BE49-F238E27FC236}">
                <a16:creationId xmlns:a16="http://schemas.microsoft.com/office/drawing/2014/main" id="{7F5AE334-66BB-F9B6-7CCA-CC7EE948F085}"/>
              </a:ext>
            </a:extLst>
          </p:cNvPr>
          <p:cNvSpPr txBox="1">
            <a:spLocks noGrp="1"/>
          </p:cNvSpPr>
          <p:nvPr>
            <p:ph type="body" idx="4294967295"/>
          </p:nvPr>
        </p:nvSpPr>
        <p:spPr>
          <a:xfrm>
            <a:off x="907698" y="5786881"/>
            <a:ext cx="2384142" cy="385319"/>
          </a:xfrm>
        </p:spPr>
        <p:txBody>
          <a:bodyPr>
            <a:noAutofit/>
          </a:bodyPr>
          <a:lstStyle>
            <a:lvl1pPr marL="0" indent="0">
              <a:buNone/>
              <a:defRPr lang="it-IT" sz="1400">
                <a:solidFill>
                  <a:srgbClr val="FFFFFF"/>
                </a:solidFill>
                <a:cs typeface="Arial" pitchFamily="34"/>
              </a:defRPr>
            </a:lvl1pPr>
          </a:lstStyle>
          <a:p>
            <a:pPr lvl="0"/>
            <a:r>
              <a:rPr lang="it-IT"/>
              <a:t>Data</a:t>
            </a:r>
          </a:p>
        </p:txBody>
      </p:sp>
    </p:spTree>
    <p:extLst>
      <p:ext uri="{BB962C8B-B14F-4D97-AF65-F5344CB8AC3E}">
        <p14:creationId xmlns:p14="http://schemas.microsoft.com/office/powerpoint/2010/main" val="2561570144"/>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opertina formazione">
    <p:bg>
      <p:bgPr>
        <a:solidFill>
          <a:srgbClr val="FF0010"/>
        </a:solidFill>
        <a:effectLst/>
      </p:bgPr>
    </p:bg>
    <p:spTree>
      <p:nvGrpSpPr>
        <p:cNvPr id="1" name=""/>
        <p:cNvGrpSpPr/>
        <p:nvPr/>
      </p:nvGrpSpPr>
      <p:grpSpPr>
        <a:xfrm>
          <a:off x="0" y="0"/>
          <a:ext cx="0" cy="0"/>
          <a:chOff x="0" y="0"/>
          <a:chExt cx="0" cy="0"/>
        </a:xfrm>
      </p:grpSpPr>
      <p:pic>
        <p:nvPicPr>
          <p:cNvPr id="2" name="Immagine 8" descr="Immagine che contiene testo, clipart&#10;&#10;Descrizione generata automaticamente">
            <a:extLst>
              <a:ext uri="{FF2B5EF4-FFF2-40B4-BE49-F238E27FC236}">
                <a16:creationId xmlns:a16="http://schemas.microsoft.com/office/drawing/2014/main" id="{EFA8B23D-2708-5AAF-CED3-4977B8D4E380}"/>
              </a:ext>
            </a:extLst>
          </p:cNvPr>
          <p:cNvPicPr>
            <a:picLocks noChangeAspect="1"/>
          </p:cNvPicPr>
          <p:nvPr/>
        </p:nvPicPr>
        <p:blipFill>
          <a:blip r:embed="rId2"/>
          <a:stretch>
            <a:fillRect/>
          </a:stretch>
        </p:blipFill>
        <p:spPr>
          <a:xfrm>
            <a:off x="907697" y="867902"/>
            <a:ext cx="1521552" cy="670876"/>
          </a:xfrm>
          <a:prstGeom prst="rect">
            <a:avLst/>
          </a:prstGeom>
          <a:noFill/>
          <a:ln cap="flat">
            <a:noFill/>
          </a:ln>
        </p:spPr>
      </p:pic>
      <p:sp>
        <p:nvSpPr>
          <p:cNvPr id="3" name="Rettangolo 9">
            <a:extLst>
              <a:ext uri="{FF2B5EF4-FFF2-40B4-BE49-F238E27FC236}">
                <a16:creationId xmlns:a16="http://schemas.microsoft.com/office/drawing/2014/main" id="{F67BFA43-9C31-FFE5-DF76-724B3DD8AC88}"/>
              </a:ext>
            </a:extLst>
          </p:cNvPr>
          <p:cNvSpPr/>
          <p:nvPr/>
        </p:nvSpPr>
        <p:spPr>
          <a:xfrm rot="11827018">
            <a:off x="9045162" y="2913405"/>
            <a:ext cx="5203640" cy="520364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Arial" pitchFamily="34"/>
              <a:cs typeface="Arial" pitchFamily="34"/>
            </a:endParaRPr>
          </a:p>
        </p:txBody>
      </p:sp>
      <p:sp>
        <p:nvSpPr>
          <p:cNvPr id="4" name="Titolo 6">
            <a:extLst>
              <a:ext uri="{FF2B5EF4-FFF2-40B4-BE49-F238E27FC236}">
                <a16:creationId xmlns:a16="http://schemas.microsoft.com/office/drawing/2014/main" id="{00243723-67EB-B1DA-5C0C-F928306DA758}"/>
              </a:ext>
            </a:extLst>
          </p:cNvPr>
          <p:cNvSpPr txBox="1">
            <a:spLocks noGrp="1"/>
          </p:cNvSpPr>
          <p:nvPr>
            <p:ph type="title"/>
          </p:nvPr>
        </p:nvSpPr>
        <p:spPr>
          <a:xfrm>
            <a:off x="907697" y="2262883"/>
            <a:ext cx="7133636" cy="748244"/>
          </a:xfrm>
        </p:spPr>
        <p:txBody>
          <a:bodyPr anchor="b">
            <a:noAutofit/>
          </a:bodyPr>
          <a:lstStyle>
            <a:lvl1pPr>
              <a:defRPr lang="it-IT" sz="4000" b="1">
                <a:solidFill>
                  <a:srgbClr val="FFFFFF"/>
                </a:solidFill>
                <a:ea typeface="Lato Black"/>
                <a:cs typeface="Arial" pitchFamily="34"/>
              </a:defRPr>
            </a:lvl1pPr>
          </a:lstStyle>
          <a:p>
            <a:pPr lvl="0"/>
            <a:r>
              <a:rPr lang="it-IT"/>
              <a:t>Titolo presentazione</a:t>
            </a:r>
          </a:p>
        </p:txBody>
      </p:sp>
      <p:sp>
        <p:nvSpPr>
          <p:cNvPr id="5" name="Segnaposto testo 9">
            <a:extLst>
              <a:ext uri="{FF2B5EF4-FFF2-40B4-BE49-F238E27FC236}">
                <a16:creationId xmlns:a16="http://schemas.microsoft.com/office/drawing/2014/main" id="{F93D48B9-6283-022E-86FB-071B51BC7C8F}"/>
              </a:ext>
            </a:extLst>
          </p:cNvPr>
          <p:cNvSpPr txBox="1">
            <a:spLocks noGrp="1"/>
          </p:cNvSpPr>
          <p:nvPr>
            <p:ph type="body" idx="4294967295"/>
          </p:nvPr>
        </p:nvSpPr>
        <p:spPr>
          <a:xfrm>
            <a:off x="907697" y="3104634"/>
            <a:ext cx="7133636" cy="631822"/>
          </a:xfrm>
        </p:spPr>
        <p:txBody>
          <a:bodyPr>
            <a:noAutofit/>
          </a:bodyPr>
          <a:lstStyle>
            <a:lvl1pPr marL="0" indent="0">
              <a:buNone/>
              <a:defRPr lang="it-IT">
                <a:solidFill>
                  <a:srgbClr val="FFFFFF"/>
                </a:solidFill>
                <a:cs typeface="Arial" pitchFamily="34"/>
              </a:defRPr>
            </a:lvl1pPr>
          </a:lstStyle>
          <a:p>
            <a:pPr lvl="0"/>
            <a:r>
              <a:rPr lang="it-IT"/>
              <a:t>Sottotitolo</a:t>
            </a:r>
          </a:p>
        </p:txBody>
      </p:sp>
      <p:sp>
        <p:nvSpPr>
          <p:cNvPr id="6" name="Segnaposto testo 9">
            <a:extLst>
              <a:ext uri="{FF2B5EF4-FFF2-40B4-BE49-F238E27FC236}">
                <a16:creationId xmlns:a16="http://schemas.microsoft.com/office/drawing/2014/main" id="{90E9665D-ADB5-06BD-B5FE-8BCEED0F2670}"/>
              </a:ext>
            </a:extLst>
          </p:cNvPr>
          <p:cNvSpPr txBox="1">
            <a:spLocks noGrp="1"/>
          </p:cNvSpPr>
          <p:nvPr>
            <p:ph type="body" idx="4294967295"/>
          </p:nvPr>
        </p:nvSpPr>
        <p:spPr>
          <a:xfrm>
            <a:off x="907698" y="5786881"/>
            <a:ext cx="2384142" cy="385319"/>
          </a:xfrm>
        </p:spPr>
        <p:txBody>
          <a:bodyPr>
            <a:noAutofit/>
          </a:bodyPr>
          <a:lstStyle>
            <a:lvl1pPr marL="0" indent="0">
              <a:buNone/>
              <a:defRPr lang="it-IT" sz="1400">
                <a:solidFill>
                  <a:srgbClr val="FFFFFF"/>
                </a:solidFill>
                <a:cs typeface="Arial" pitchFamily="34"/>
              </a:defRPr>
            </a:lvl1pPr>
          </a:lstStyle>
          <a:p>
            <a:pPr lvl="0"/>
            <a:r>
              <a:rPr lang="it-IT"/>
              <a:t>Data</a:t>
            </a:r>
          </a:p>
        </p:txBody>
      </p:sp>
      <p:sp>
        <p:nvSpPr>
          <p:cNvPr id="7" name="Segnaposto immagine 16">
            <a:extLst>
              <a:ext uri="{FF2B5EF4-FFF2-40B4-BE49-F238E27FC236}">
                <a16:creationId xmlns:a16="http://schemas.microsoft.com/office/drawing/2014/main" id="{C6EEFE52-EC3D-AB1A-8209-29620BBF5B72}"/>
              </a:ext>
            </a:extLst>
          </p:cNvPr>
          <p:cNvSpPr txBox="1">
            <a:spLocks noGrp="1"/>
          </p:cNvSpPr>
          <p:nvPr>
            <p:ph type="pic" idx="4294967295"/>
          </p:nvPr>
        </p:nvSpPr>
        <p:spPr>
          <a:xfrm>
            <a:off x="9711834" y="5331977"/>
            <a:ext cx="1572466" cy="909809"/>
          </a:xfrm>
        </p:spPr>
        <p:txBody>
          <a:bodyPr anchorCtr="1"/>
          <a:lstStyle>
            <a:lvl1pPr marL="0" indent="0" algn="ctr">
              <a:buNone/>
              <a:defRPr lang="it-IT" sz="1400"/>
            </a:lvl1pPr>
          </a:lstStyle>
          <a:p>
            <a:pPr lvl="0"/>
            <a:r>
              <a:rPr lang="it-IT"/>
              <a:t>Logo cliente</a:t>
            </a:r>
          </a:p>
        </p:txBody>
      </p:sp>
      <p:sp>
        <p:nvSpPr>
          <p:cNvPr id="8" name="Segnaposto testo 9">
            <a:extLst>
              <a:ext uri="{FF2B5EF4-FFF2-40B4-BE49-F238E27FC236}">
                <a16:creationId xmlns:a16="http://schemas.microsoft.com/office/drawing/2014/main" id="{B90C56E4-367C-0F1F-3072-FAE33F276404}"/>
              </a:ext>
            </a:extLst>
          </p:cNvPr>
          <p:cNvSpPr txBox="1">
            <a:spLocks noGrp="1"/>
          </p:cNvSpPr>
          <p:nvPr>
            <p:ph type="body" idx="4294967295"/>
          </p:nvPr>
        </p:nvSpPr>
        <p:spPr>
          <a:xfrm>
            <a:off x="907697" y="4019034"/>
            <a:ext cx="7133636" cy="631822"/>
          </a:xfrm>
        </p:spPr>
        <p:txBody>
          <a:bodyPr>
            <a:noAutofit/>
          </a:bodyPr>
          <a:lstStyle>
            <a:lvl1pPr marL="0" indent="0">
              <a:buNone/>
              <a:defRPr lang="it-IT" sz="1800">
                <a:solidFill>
                  <a:srgbClr val="FFFFFF"/>
                </a:solidFill>
                <a:cs typeface="Arial" pitchFamily="34"/>
              </a:defRPr>
            </a:lvl1pPr>
          </a:lstStyle>
          <a:p>
            <a:pPr lvl="0"/>
            <a:r>
              <a:rPr lang="it-IT"/>
              <a:t>Autore 1 / Autore 2</a:t>
            </a:r>
          </a:p>
        </p:txBody>
      </p:sp>
      <p:sp>
        <p:nvSpPr>
          <p:cNvPr id="9" name="Segnaposto testo 9">
            <a:extLst>
              <a:ext uri="{FF2B5EF4-FFF2-40B4-BE49-F238E27FC236}">
                <a16:creationId xmlns:a16="http://schemas.microsoft.com/office/drawing/2014/main" id="{1EB59E9C-0CE7-A299-F659-1329C372A36D}"/>
              </a:ext>
            </a:extLst>
          </p:cNvPr>
          <p:cNvSpPr txBox="1">
            <a:spLocks noGrp="1"/>
          </p:cNvSpPr>
          <p:nvPr>
            <p:ph type="body" idx="4294967295"/>
          </p:nvPr>
        </p:nvSpPr>
        <p:spPr>
          <a:xfrm>
            <a:off x="3645128" y="5786881"/>
            <a:ext cx="4396215" cy="385319"/>
          </a:xfrm>
        </p:spPr>
        <p:txBody>
          <a:bodyPr>
            <a:noAutofit/>
          </a:bodyPr>
          <a:lstStyle>
            <a:lvl1pPr marL="0" indent="0">
              <a:buNone/>
              <a:defRPr lang="it-IT" sz="1400">
                <a:solidFill>
                  <a:srgbClr val="FFFFFF"/>
                </a:solidFill>
                <a:cs typeface="Arial" pitchFamily="34"/>
              </a:defRPr>
            </a:lvl1pPr>
          </a:lstStyle>
          <a:p>
            <a:pPr lvl="0"/>
            <a:r>
              <a:rPr lang="it-IT"/>
              <a:t>P.IVA cliente</a:t>
            </a:r>
          </a:p>
        </p:txBody>
      </p:sp>
    </p:spTree>
    <p:extLst>
      <p:ext uri="{BB962C8B-B14F-4D97-AF65-F5344CB8AC3E}">
        <p14:creationId xmlns:p14="http://schemas.microsoft.com/office/powerpoint/2010/main" val="5823462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Indice">
    <p:bg>
      <p:bgPr>
        <a:solidFill>
          <a:srgbClr val="000000"/>
        </a:solidFill>
        <a:effectLst/>
      </p:bgPr>
    </p:bg>
    <p:spTree>
      <p:nvGrpSpPr>
        <p:cNvPr id="1" name=""/>
        <p:cNvGrpSpPr/>
        <p:nvPr/>
      </p:nvGrpSpPr>
      <p:grpSpPr>
        <a:xfrm>
          <a:off x="0" y="0"/>
          <a:ext cx="0" cy="0"/>
          <a:chOff x="0" y="0"/>
          <a:chExt cx="0" cy="0"/>
        </a:xfrm>
      </p:grpSpPr>
      <p:sp>
        <p:nvSpPr>
          <p:cNvPr id="2" name="Freeform: Shape 5">
            <a:extLst>
              <a:ext uri="{FF2B5EF4-FFF2-40B4-BE49-F238E27FC236}">
                <a16:creationId xmlns:a16="http://schemas.microsoft.com/office/drawing/2014/main" id="{0273D025-2DCD-F4FC-0851-62AA1A0DFF8A}"/>
              </a:ext>
            </a:extLst>
          </p:cNvPr>
          <p:cNvSpPr txBox="1">
            <a:spLocks noGrp="1"/>
          </p:cNvSpPr>
          <p:nvPr>
            <p:ph type="pic" idx="4294967295"/>
          </p:nvPr>
        </p:nvSpPr>
        <p:spPr>
          <a:xfrm>
            <a:off x="284" y="1509710"/>
            <a:ext cx="6095719" cy="3836154"/>
          </a:xfrm>
          <a:solidFill>
            <a:srgbClr val="F2F2F2"/>
          </a:solidFill>
        </p:spPr>
        <p:txBody>
          <a:bodyPr anchor="ctr" anchorCtr="1">
            <a:noAutofit/>
          </a:bodyPr>
          <a:lstStyle>
            <a:lvl1pPr algn="ctr">
              <a:defRPr lang="en-ID"/>
            </a:lvl1pPr>
          </a:lstStyle>
          <a:p>
            <a:pPr lvl="0"/>
            <a:endParaRPr lang="en-ID"/>
          </a:p>
        </p:txBody>
      </p:sp>
      <p:grpSp>
        <p:nvGrpSpPr>
          <p:cNvPr id="3" name="Gruppo 11">
            <a:extLst>
              <a:ext uri="{FF2B5EF4-FFF2-40B4-BE49-F238E27FC236}">
                <a16:creationId xmlns:a16="http://schemas.microsoft.com/office/drawing/2014/main" id="{3A05D621-DDA8-173D-85A4-D4A8460BE4A6}"/>
              </a:ext>
            </a:extLst>
          </p:cNvPr>
          <p:cNvGrpSpPr/>
          <p:nvPr/>
        </p:nvGrpSpPr>
        <p:grpSpPr>
          <a:xfrm>
            <a:off x="11689690" y="6393710"/>
            <a:ext cx="301194" cy="863419"/>
            <a:chOff x="11689689" y="6393704"/>
            <a:chExt cx="301194" cy="863419"/>
          </a:xfrm>
        </p:grpSpPr>
        <p:sp>
          <p:nvSpPr>
            <p:cNvPr id="4" name="TextBox 4">
              <a:extLst>
                <a:ext uri="{FF2B5EF4-FFF2-40B4-BE49-F238E27FC236}">
                  <a16:creationId xmlns:a16="http://schemas.microsoft.com/office/drawing/2014/main" id="{73948F39-6F20-B17E-C85A-F3D944EAA034}"/>
                </a:ext>
              </a:extLst>
            </p:cNvPr>
            <p:cNvSpPr txBox="1"/>
            <p:nvPr/>
          </p:nvSpPr>
          <p:spPr>
            <a:xfrm>
              <a:off x="11689689" y="6416893"/>
              <a:ext cx="301194" cy="840230"/>
            </a:xfrm>
            <a:prstGeom prst="rect">
              <a:avLst/>
            </a:prstGeom>
            <a:noFill/>
            <a:ln cap="flat">
              <a:noFill/>
            </a:ln>
          </p:spPr>
          <p:txBody>
            <a:bodyPr vert="horz" wrap="square" lIns="91440" tIns="45720" rIns="91440" bIns="45720" anchor="t" anchorCtr="1" compatLnSpc="1">
              <a:spAutoFit/>
            </a:bodyPr>
            <a:lstStyle/>
            <a:p>
              <a:pPr marL="0" marR="0" lvl="0" indent="0" algn="ctr" defTabSz="914446" rtl="0" fontAlgn="auto" hangingPunct="1">
                <a:lnSpc>
                  <a:spcPct val="90000"/>
                </a:lnSpc>
                <a:spcBef>
                  <a:spcPts val="0"/>
                </a:spcBef>
                <a:spcAft>
                  <a:spcPts val="0"/>
                </a:spcAft>
                <a:buNone/>
                <a:tabLst/>
                <a:defRPr sz="1800" b="0" i="0" u="none" strike="noStrike" kern="0" cap="none" spc="0" baseline="0">
                  <a:solidFill>
                    <a:srgbClr val="000000"/>
                  </a:solidFill>
                  <a:uFillTx/>
                </a:defRPr>
              </a:pPr>
              <a:fld id="{66869EF8-8D79-4C5E-9C67-986EB97E877A}" type="slidenum">
                <a:rPr sz="1800"/>
                <a:pPr marL="0" marR="0" lvl="0" indent="0" algn="ctr" defTabSz="914446" rtl="0" fontAlgn="auto" hangingPunct="1">
                  <a:lnSpc>
                    <a:spcPct val="90000"/>
                  </a:lnSpc>
                  <a:spcBef>
                    <a:spcPts val="0"/>
                  </a:spcBef>
                  <a:spcAft>
                    <a:spcPts val="0"/>
                  </a:spcAft>
                  <a:buNone/>
                  <a:tabLst/>
                  <a:defRPr sz="1800" b="0" i="0" u="none" strike="noStrike" kern="0" cap="none" spc="0" baseline="0">
                    <a:solidFill>
                      <a:srgbClr val="000000"/>
                    </a:solidFill>
                    <a:uFillTx/>
                  </a:defRPr>
                </a:pPr>
                <a:t>‹N›</a:t>
              </a:fld>
              <a:endParaRPr lang="en-US" sz="700" b="0" i="0" u="none" strike="noStrike" kern="1200" cap="none" spc="0" baseline="0">
                <a:solidFill>
                  <a:srgbClr val="FFFFFF"/>
                </a:solidFill>
                <a:uFillTx/>
                <a:latin typeface="Arial" pitchFamily="34"/>
                <a:ea typeface="Open Sans" pitchFamily="34"/>
                <a:cs typeface="Open Sans" pitchFamily="34"/>
              </a:endParaRPr>
            </a:p>
          </p:txBody>
        </p:sp>
        <p:sp>
          <p:nvSpPr>
            <p:cNvPr id="5" name="Rettangolo 13">
              <a:extLst>
                <a:ext uri="{FF2B5EF4-FFF2-40B4-BE49-F238E27FC236}">
                  <a16:creationId xmlns:a16="http://schemas.microsoft.com/office/drawing/2014/main" id="{7608FFED-F90C-D5BC-91EB-9703AB975B59}"/>
                </a:ext>
              </a:extLst>
            </p:cNvPr>
            <p:cNvSpPr/>
            <p:nvPr/>
          </p:nvSpPr>
          <p:spPr>
            <a:xfrm rot="1040365">
              <a:off x="11734385" y="6393704"/>
              <a:ext cx="215140" cy="215140"/>
            </a:xfrm>
            <a:prstGeom prst="rect">
              <a:avLst/>
            </a:prstGeom>
            <a:noFill/>
            <a:ln w="28575" cap="flat">
              <a:solidFill>
                <a:srgbClr val="FF0010"/>
              </a:solidFill>
              <a:prstDash val="solid"/>
              <a:miter/>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Arial" pitchFamily="34"/>
              </a:endParaRPr>
            </a:p>
          </p:txBody>
        </p:sp>
      </p:grpSp>
      <p:sp>
        <p:nvSpPr>
          <p:cNvPr id="6" name="Freeform: Shape 25">
            <a:extLst>
              <a:ext uri="{FF2B5EF4-FFF2-40B4-BE49-F238E27FC236}">
                <a16:creationId xmlns:a16="http://schemas.microsoft.com/office/drawing/2014/main" id="{C449D422-CDAF-6820-EE8F-71430B7B9BF7}"/>
              </a:ext>
            </a:extLst>
          </p:cNvPr>
          <p:cNvSpPr/>
          <p:nvPr/>
        </p:nvSpPr>
        <p:spPr>
          <a:xfrm rot="16200004">
            <a:off x="10682286" y="0"/>
            <a:ext cx="1509710" cy="1509710"/>
          </a:xfrm>
          <a:custGeom>
            <a:avLst/>
            <a:gdLst>
              <a:gd name="f0" fmla="val 10800000"/>
              <a:gd name="f1" fmla="val 5400000"/>
              <a:gd name="f2" fmla="val 180"/>
              <a:gd name="f3" fmla="val w"/>
              <a:gd name="f4" fmla="val h"/>
              <a:gd name="f5" fmla="val 0"/>
              <a:gd name="f6" fmla="val 2230450"/>
              <a:gd name="f7" fmla="val 1115225"/>
              <a:gd name="f8" fmla="val 1239851"/>
              <a:gd name="f9" fmla="val 1363675"/>
              <a:gd name="f10" fmla="+- 0 0 -90"/>
              <a:gd name="f11" fmla="*/ f3 1 2230450"/>
              <a:gd name="f12" fmla="*/ f4 1 2230450"/>
              <a:gd name="f13" fmla="+- f6 0 f5"/>
              <a:gd name="f14" fmla="*/ f10 f0 1"/>
              <a:gd name="f15" fmla="*/ f13 1 2230450"/>
              <a:gd name="f16" fmla="*/ 1115225 f13 1"/>
              <a:gd name="f17" fmla="*/ 0 f13 1"/>
              <a:gd name="f18" fmla="*/ 2230450 f13 1"/>
              <a:gd name="f19" fmla="*/ 1239851 f13 1"/>
              <a:gd name="f20" fmla="*/ 1363675 f13 1"/>
              <a:gd name="f21" fmla="*/ f14 1 f2"/>
              <a:gd name="f22" fmla="*/ f16 1 2230450"/>
              <a:gd name="f23" fmla="*/ f17 1 2230450"/>
              <a:gd name="f24" fmla="*/ f18 1 2230450"/>
              <a:gd name="f25" fmla="*/ f19 1 2230450"/>
              <a:gd name="f26" fmla="*/ f20 1 2230450"/>
              <a:gd name="f27" fmla="*/ f5 1 f15"/>
              <a:gd name="f28" fmla="*/ f6 1 f15"/>
              <a:gd name="f29" fmla="+- f21 0 f1"/>
              <a:gd name="f30" fmla="*/ f22 1 f15"/>
              <a:gd name="f31" fmla="*/ f23 1 f15"/>
              <a:gd name="f32" fmla="*/ f24 1 f15"/>
              <a:gd name="f33" fmla="*/ f25 1 f15"/>
              <a:gd name="f34" fmla="*/ f26 1 f15"/>
              <a:gd name="f35" fmla="*/ f27 f11 1"/>
              <a:gd name="f36" fmla="*/ f28 f11 1"/>
              <a:gd name="f37" fmla="*/ f28 f12 1"/>
              <a:gd name="f38" fmla="*/ f27 f12 1"/>
              <a:gd name="f39" fmla="*/ f30 f11 1"/>
              <a:gd name="f40" fmla="*/ f31 f12 1"/>
              <a:gd name="f41" fmla="*/ f32 f11 1"/>
              <a:gd name="f42" fmla="*/ f30 f12 1"/>
              <a:gd name="f43" fmla="*/ f33 f12 1"/>
              <a:gd name="f44" fmla="*/ f32 f12 1"/>
              <a:gd name="f45" fmla="*/ f34 f11 1"/>
              <a:gd name="f46" fmla="*/ f31 f11 1"/>
            </a:gdLst>
            <a:ahLst/>
            <a:cxnLst>
              <a:cxn ang="3cd4">
                <a:pos x="hc" y="t"/>
              </a:cxn>
              <a:cxn ang="0">
                <a:pos x="r" y="vc"/>
              </a:cxn>
              <a:cxn ang="cd4">
                <a:pos x="hc" y="b"/>
              </a:cxn>
              <a:cxn ang="cd2">
                <a:pos x="l" y="vc"/>
              </a:cxn>
              <a:cxn ang="f29">
                <a:pos x="f39" y="f40"/>
              </a:cxn>
              <a:cxn ang="f29">
                <a:pos x="f41" y="f40"/>
              </a:cxn>
              <a:cxn ang="f29">
                <a:pos x="f41" y="f42"/>
              </a:cxn>
              <a:cxn ang="f29">
                <a:pos x="f41" y="f43"/>
              </a:cxn>
              <a:cxn ang="f29">
                <a:pos x="f41" y="f44"/>
              </a:cxn>
              <a:cxn ang="f29">
                <a:pos x="f45" y="f44"/>
              </a:cxn>
              <a:cxn ang="f29">
                <a:pos x="f39" y="f44"/>
              </a:cxn>
              <a:cxn ang="f29">
                <a:pos x="f46" y="f44"/>
              </a:cxn>
              <a:cxn ang="f29">
                <a:pos x="f46" y="f42"/>
              </a:cxn>
              <a:cxn ang="f29">
                <a:pos x="f39" y="f42"/>
              </a:cxn>
            </a:cxnLst>
            <a:rect l="f35" t="f38" r="f36" b="f37"/>
            <a:pathLst>
              <a:path w="2230450" h="2230450">
                <a:moveTo>
                  <a:pt x="f7" y="f5"/>
                </a:moveTo>
                <a:lnTo>
                  <a:pt x="f6" y="f5"/>
                </a:lnTo>
                <a:lnTo>
                  <a:pt x="f6" y="f7"/>
                </a:lnTo>
                <a:lnTo>
                  <a:pt x="f6" y="f8"/>
                </a:lnTo>
                <a:lnTo>
                  <a:pt x="f6" y="f6"/>
                </a:lnTo>
                <a:lnTo>
                  <a:pt x="f9" y="f6"/>
                </a:lnTo>
                <a:lnTo>
                  <a:pt x="f7" y="f6"/>
                </a:lnTo>
                <a:lnTo>
                  <a:pt x="f5" y="f6"/>
                </a:lnTo>
                <a:lnTo>
                  <a:pt x="f5" y="f7"/>
                </a:lnTo>
                <a:lnTo>
                  <a:pt x="f7" y="f7"/>
                </a:lnTo>
                <a:close/>
              </a:path>
            </a:pathLst>
          </a:custGeom>
          <a:solidFill>
            <a:srgbClr val="FF0010"/>
          </a:solidFill>
          <a:ln cap="flat">
            <a:noFill/>
            <a:prstDash val="solid"/>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D" sz="1800" b="0" i="0" u="none" strike="noStrike" kern="1200" cap="none" spc="0" baseline="0">
              <a:solidFill>
                <a:srgbClr val="111111"/>
              </a:solidFill>
              <a:uFillTx/>
              <a:latin typeface="Arial" pitchFamily="34"/>
            </a:endParaRPr>
          </a:p>
        </p:txBody>
      </p:sp>
      <p:sp>
        <p:nvSpPr>
          <p:cNvPr id="7" name="Titolo 1">
            <a:extLst>
              <a:ext uri="{FF2B5EF4-FFF2-40B4-BE49-F238E27FC236}">
                <a16:creationId xmlns:a16="http://schemas.microsoft.com/office/drawing/2014/main" id="{406795FD-48EF-501C-BEB8-841CD72DEDEC}"/>
              </a:ext>
            </a:extLst>
          </p:cNvPr>
          <p:cNvSpPr txBox="1">
            <a:spLocks noGrp="1"/>
          </p:cNvSpPr>
          <p:nvPr>
            <p:ph type="title"/>
          </p:nvPr>
        </p:nvSpPr>
        <p:spPr>
          <a:xfrm>
            <a:off x="443750" y="769660"/>
            <a:ext cx="5290617" cy="995918"/>
          </a:xfrm>
        </p:spPr>
        <p:txBody>
          <a:bodyPr anchor="b"/>
          <a:lstStyle>
            <a:lvl1pPr algn="r">
              <a:defRPr lang="it-IT" sz="5400" b="1">
                <a:solidFill>
                  <a:srgbClr val="FFFFFF"/>
                </a:solidFill>
                <a:cs typeface="Arial" pitchFamily="34"/>
              </a:defRPr>
            </a:lvl1pPr>
          </a:lstStyle>
          <a:p>
            <a:pPr lvl="0"/>
            <a:r>
              <a:rPr lang="it-IT"/>
              <a:t>Indice</a:t>
            </a:r>
          </a:p>
        </p:txBody>
      </p:sp>
      <p:sp>
        <p:nvSpPr>
          <p:cNvPr id="8" name="Segnaposto testo 19">
            <a:extLst>
              <a:ext uri="{FF2B5EF4-FFF2-40B4-BE49-F238E27FC236}">
                <a16:creationId xmlns:a16="http://schemas.microsoft.com/office/drawing/2014/main" id="{9636705F-5FAB-C605-2643-597E177D056B}"/>
              </a:ext>
            </a:extLst>
          </p:cNvPr>
          <p:cNvSpPr txBox="1">
            <a:spLocks noGrp="1"/>
          </p:cNvSpPr>
          <p:nvPr>
            <p:ph type="body" idx="4294967295"/>
          </p:nvPr>
        </p:nvSpPr>
        <p:spPr>
          <a:xfrm>
            <a:off x="6657976" y="1464778"/>
            <a:ext cx="4024310" cy="3926022"/>
          </a:xfrm>
        </p:spPr>
        <p:txBody>
          <a:bodyPr anchor="ctr"/>
          <a:lstStyle>
            <a:lvl1pPr>
              <a:buClr>
                <a:srgbClr val="FF0010"/>
              </a:buClr>
              <a:defRPr lang="it-IT">
                <a:solidFill>
                  <a:srgbClr val="FFFFFF"/>
                </a:solidFill>
              </a:defRPr>
            </a:lvl1pPr>
          </a:lstStyle>
          <a:p>
            <a:pPr lvl="0"/>
            <a:r>
              <a:rPr lang="it-IT"/>
              <a:t>Voce elenco</a:t>
            </a:r>
          </a:p>
        </p:txBody>
      </p:sp>
    </p:spTree>
    <p:extLst>
      <p:ext uri="{BB962C8B-B14F-4D97-AF65-F5344CB8AC3E}">
        <p14:creationId xmlns:p14="http://schemas.microsoft.com/office/powerpoint/2010/main" val="22638871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Capitolo">
    <p:bg>
      <p:bgPr>
        <a:solidFill>
          <a:srgbClr val="FF0010"/>
        </a:solidFill>
        <a:effectLst/>
      </p:bgPr>
    </p:bg>
    <p:spTree>
      <p:nvGrpSpPr>
        <p:cNvPr id="1" name=""/>
        <p:cNvGrpSpPr/>
        <p:nvPr/>
      </p:nvGrpSpPr>
      <p:grpSpPr>
        <a:xfrm>
          <a:off x="0" y="0"/>
          <a:ext cx="0" cy="0"/>
          <a:chOff x="0" y="0"/>
          <a:chExt cx="0" cy="0"/>
        </a:xfrm>
      </p:grpSpPr>
      <p:sp>
        <p:nvSpPr>
          <p:cNvPr id="2" name="Rettangolo 3">
            <a:extLst>
              <a:ext uri="{FF2B5EF4-FFF2-40B4-BE49-F238E27FC236}">
                <a16:creationId xmlns:a16="http://schemas.microsoft.com/office/drawing/2014/main" id="{5B30C16C-F565-92A6-5392-67EB337CE4EC}"/>
              </a:ext>
            </a:extLst>
          </p:cNvPr>
          <p:cNvSpPr/>
          <p:nvPr/>
        </p:nvSpPr>
        <p:spPr>
          <a:xfrm rot="1040365">
            <a:off x="442331" y="6393704"/>
            <a:ext cx="215140" cy="215140"/>
          </a:xfrm>
          <a:prstGeom prst="rect">
            <a:avLst/>
          </a:prstGeom>
          <a:noFill/>
          <a:ln w="28575" cap="flat">
            <a:solidFill>
              <a:srgbClr val="FFFFFF"/>
            </a:solidFill>
            <a:prstDash val="solid"/>
            <a:miter/>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Arial" pitchFamily="34"/>
            </a:endParaRPr>
          </a:p>
        </p:txBody>
      </p:sp>
      <p:sp>
        <p:nvSpPr>
          <p:cNvPr id="3" name="Freeform: Shape 25">
            <a:extLst>
              <a:ext uri="{FF2B5EF4-FFF2-40B4-BE49-F238E27FC236}">
                <a16:creationId xmlns:a16="http://schemas.microsoft.com/office/drawing/2014/main" id="{AF400215-F874-3085-EE1F-E973FBCC3F59}"/>
              </a:ext>
            </a:extLst>
          </p:cNvPr>
          <p:cNvSpPr/>
          <p:nvPr/>
        </p:nvSpPr>
        <p:spPr>
          <a:xfrm rot="10799991">
            <a:off x="0" y="-7260"/>
            <a:ext cx="864510" cy="871761"/>
          </a:xfrm>
          <a:custGeom>
            <a:avLst/>
            <a:gdLst>
              <a:gd name="f0" fmla="val 10800000"/>
              <a:gd name="f1" fmla="val 5400000"/>
              <a:gd name="f2" fmla="val 180"/>
              <a:gd name="f3" fmla="val w"/>
              <a:gd name="f4" fmla="val h"/>
              <a:gd name="f5" fmla="val 0"/>
              <a:gd name="f6" fmla="val 2230450"/>
              <a:gd name="f7" fmla="val 1115225"/>
              <a:gd name="f8" fmla="val 1239851"/>
              <a:gd name="f9" fmla="val 1363675"/>
              <a:gd name="f10" fmla="+- 0 0 -90"/>
              <a:gd name="f11" fmla="*/ f3 1 2230450"/>
              <a:gd name="f12" fmla="*/ f4 1 2230450"/>
              <a:gd name="f13" fmla="+- f6 0 f5"/>
              <a:gd name="f14" fmla="*/ f10 f0 1"/>
              <a:gd name="f15" fmla="*/ f13 1 2230450"/>
              <a:gd name="f16" fmla="*/ 1115225 f13 1"/>
              <a:gd name="f17" fmla="*/ 0 f13 1"/>
              <a:gd name="f18" fmla="*/ 2230450 f13 1"/>
              <a:gd name="f19" fmla="*/ 1239851 f13 1"/>
              <a:gd name="f20" fmla="*/ 1363675 f13 1"/>
              <a:gd name="f21" fmla="*/ f14 1 f2"/>
              <a:gd name="f22" fmla="*/ f16 1 2230450"/>
              <a:gd name="f23" fmla="*/ f17 1 2230450"/>
              <a:gd name="f24" fmla="*/ f18 1 2230450"/>
              <a:gd name="f25" fmla="*/ f19 1 2230450"/>
              <a:gd name="f26" fmla="*/ f20 1 2230450"/>
              <a:gd name="f27" fmla="*/ f5 1 f15"/>
              <a:gd name="f28" fmla="*/ f6 1 f15"/>
              <a:gd name="f29" fmla="+- f21 0 f1"/>
              <a:gd name="f30" fmla="*/ f22 1 f15"/>
              <a:gd name="f31" fmla="*/ f23 1 f15"/>
              <a:gd name="f32" fmla="*/ f24 1 f15"/>
              <a:gd name="f33" fmla="*/ f25 1 f15"/>
              <a:gd name="f34" fmla="*/ f26 1 f15"/>
              <a:gd name="f35" fmla="*/ f27 f11 1"/>
              <a:gd name="f36" fmla="*/ f28 f11 1"/>
              <a:gd name="f37" fmla="*/ f28 f12 1"/>
              <a:gd name="f38" fmla="*/ f27 f12 1"/>
              <a:gd name="f39" fmla="*/ f30 f11 1"/>
              <a:gd name="f40" fmla="*/ f31 f12 1"/>
              <a:gd name="f41" fmla="*/ f32 f11 1"/>
              <a:gd name="f42" fmla="*/ f30 f12 1"/>
              <a:gd name="f43" fmla="*/ f33 f12 1"/>
              <a:gd name="f44" fmla="*/ f32 f12 1"/>
              <a:gd name="f45" fmla="*/ f34 f11 1"/>
              <a:gd name="f46" fmla="*/ f31 f11 1"/>
            </a:gdLst>
            <a:ahLst/>
            <a:cxnLst>
              <a:cxn ang="3cd4">
                <a:pos x="hc" y="t"/>
              </a:cxn>
              <a:cxn ang="0">
                <a:pos x="r" y="vc"/>
              </a:cxn>
              <a:cxn ang="cd4">
                <a:pos x="hc" y="b"/>
              </a:cxn>
              <a:cxn ang="cd2">
                <a:pos x="l" y="vc"/>
              </a:cxn>
              <a:cxn ang="f29">
                <a:pos x="f39" y="f40"/>
              </a:cxn>
              <a:cxn ang="f29">
                <a:pos x="f41" y="f40"/>
              </a:cxn>
              <a:cxn ang="f29">
                <a:pos x="f41" y="f42"/>
              </a:cxn>
              <a:cxn ang="f29">
                <a:pos x="f41" y="f43"/>
              </a:cxn>
              <a:cxn ang="f29">
                <a:pos x="f41" y="f44"/>
              </a:cxn>
              <a:cxn ang="f29">
                <a:pos x="f45" y="f44"/>
              </a:cxn>
              <a:cxn ang="f29">
                <a:pos x="f39" y="f44"/>
              </a:cxn>
              <a:cxn ang="f29">
                <a:pos x="f46" y="f44"/>
              </a:cxn>
              <a:cxn ang="f29">
                <a:pos x="f46" y="f42"/>
              </a:cxn>
              <a:cxn ang="f29">
                <a:pos x="f39" y="f42"/>
              </a:cxn>
            </a:cxnLst>
            <a:rect l="f35" t="f38" r="f36" b="f37"/>
            <a:pathLst>
              <a:path w="2230450" h="2230450">
                <a:moveTo>
                  <a:pt x="f7" y="f5"/>
                </a:moveTo>
                <a:lnTo>
                  <a:pt x="f6" y="f5"/>
                </a:lnTo>
                <a:lnTo>
                  <a:pt x="f6" y="f7"/>
                </a:lnTo>
                <a:lnTo>
                  <a:pt x="f6" y="f8"/>
                </a:lnTo>
                <a:lnTo>
                  <a:pt x="f6" y="f6"/>
                </a:lnTo>
                <a:lnTo>
                  <a:pt x="f9" y="f6"/>
                </a:lnTo>
                <a:lnTo>
                  <a:pt x="f7" y="f6"/>
                </a:lnTo>
                <a:lnTo>
                  <a:pt x="f5" y="f6"/>
                </a:lnTo>
                <a:lnTo>
                  <a:pt x="f5" y="f7"/>
                </a:lnTo>
                <a:lnTo>
                  <a:pt x="f7" y="f7"/>
                </a:ln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D" sz="1800" b="0" i="0" u="none" strike="noStrike" kern="1200" cap="none" spc="0" baseline="0">
              <a:solidFill>
                <a:srgbClr val="111111"/>
              </a:solidFill>
              <a:uFillTx/>
              <a:latin typeface="Arial" pitchFamily="34"/>
            </a:endParaRPr>
          </a:p>
        </p:txBody>
      </p:sp>
      <p:pic>
        <p:nvPicPr>
          <p:cNvPr id="4" name="Immagine 6" descr="Immagine che contiene testo, clipart&#10;&#10;Descrizione generata automaticamente">
            <a:extLst>
              <a:ext uri="{FF2B5EF4-FFF2-40B4-BE49-F238E27FC236}">
                <a16:creationId xmlns:a16="http://schemas.microsoft.com/office/drawing/2014/main" id="{4FA20173-7159-1FAA-3CA5-E3FD3136437D}"/>
              </a:ext>
            </a:extLst>
          </p:cNvPr>
          <p:cNvPicPr>
            <a:picLocks noChangeAspect="1"/>
          </p:cNvPicPr>
          <p:nvPr/>
        </p:nvPicPr>
        <p:blipFill>
          <a:blip r:embed="rId2"/>
          <a:stretch>
            <a:fillRect/>
          </a:stretch>
        </p:blipFill>
        <p:spPr>
          <a:xfrm>
            <a:off x="10803893" y="6071470"/>
            <a:ext cx="1039243" cy="458214"/>
          </a:xfrm>
          <a:prstGeom prst="rect">
            <a:avLst/>
          </a:prstGeom>
          <a:noFill/>
          <a:ln cap="flat">
            <a:noFill/>
          </a:ln>
        </p:spPr>
      </p:pic>
      <p:sp>
        <p:nvSpPr>
          <p:cNvPr id="5" name="Titolo 7">
            <a:extLst>
              <a:ext uri="{FF2B5EF4-FFF2-40B4-BE49-F238E27FC236}">
                <a16:creationId xmlns:a16="http://schemas.microsoft.com/office/drawing/2014/main" id="{1BA3BD7F-E3D7-501B-2767-F31BB5E99EDC}"/>
              </a:ext>
            </a:extLst>
          </p:cNvPr>
          <p:cNvSpPr txBox="1">
            <a:spLocks noGrp="1"/>
          </p:cNvSpPr>
          <p:nvPr>
            <p:ph type="title"/>
          </p:nvPr>
        </p:nvSpPr>
        <p:spPr>
          <a:xfrm>
            <a:off x="838204" y="2335771"/>
            <a:ext cx="9197894" cy="1325559"/>
          </a:xfrm>
        </p:spPr>
        <p:txBody>
          <a:bodyPr anchor="b"/>
          <a:lstStyle>
            <a:lvl1pPr>
              <a:defRPr lang="it-IT" sz="4000" b="1">
                <a:solidFill>
                  <a:srgbClr val="FFFFFF"/>
                </a:solidFill>
                <a:cs typeface="Arial" pitchFamily="34"/>
              </a:defRPr>
            </a:lvl1pPr>
          </a:lstStyle>
          <a:p>
            <a:pPr lvl="0"/>
            <a:r>
              <a:rPr lang="it-IT"/>
              <a:t>Fare clic per modificare lo stile del titolo dello schema</a:t>
            </a:r>
          </a:p>
        </p:txBody>
      </p:sp>
      <p:sp>
        <p:nvSpPr>
          <p:cNvPr id="6" name="Segnaposto testo 9">
            <a:extLst>
              <a:ext uri="{FF2B5EF4-FFF2-40B4-BE49-F238E27FC236}">
                <a16:creationId xmlns:a16="http://schemas.microsoft.com/office/drawing/2014/main" id="{7DD910B9-4177-0898-2A80-5E67C4472B40}"/>
              </a:ext>
            </a:extLst>
          </p:cNvPr>
          <p:cNvSpPr txBox="1">
            <a:spLocks noGrp="1"/>
          </p:cNvSpPr>
          <p:nvPr>
            <p:ph type="body" idx="4294967295"/>
          </p:nvPr>
        </p:nvSpPr>
        <p:spPr>
          <a:xfrm>
            <a:off x="838204" y="3778721"/>
            <a:ext cx="9197977" cy="631822"/>
          </a:xfrm>
        </p:spPr>
        <p:txBody>
          <a:bodyPr>
            <a:noAutofit/>
          </a:bodyPr>
          <a:lstStyle>
            <a:lvl1pPr marL="0" indent="0">
              <a:buNone/>
              <a:defRPr lang="it-IT">
                <a:solidFill>
                  <a:srgbClr val="FFFFFF"/>
                </a:solidFill>
                <a:cs typeface="Arial" pitchFamily="34"/>
              </a:defRPr>
            </a:lvl1pPr>
          </a:lstStyle>
          <a:p>
            <a:pPr lvl="0"/>
            <a:r>
              <a:rPr lang="it-IT"/>
              <a:t>Fare clic per modificare gli stili del testo dello schema</a:t>
            </a:r>
          </a:p>
        </p:txBody>
      </p:sp>
      <p:sp>
        <p:nvSpPr>
          <p:cNvPr id="7" name="Segnaposto numero diapositiva 15">
            <a:extLst>
              <a:ext uri="{FF2B5EF4-FFF2-40B4-BE49-F238E27FC236}">
                <a16:creationId xmlns:a16="http://schemas.microsoft.com/office/drawing/2014/main" id="{6BFCA12E-B7A0-CE33-59CF-6F4660814B8E}"/>
              </a:ext>
            </a:extLst>
          </p:cNvPr>
          <p:cNvSpPr txBox="1">
            <a:spLocks noGrp="1"/>
          </p:cNvSpPr>
          <p:nvPr>
            <p:ph type="sldNum" sz="quarter" idx="8"/>
          </p:nvPr>
        </p:nvSpPr>
        <p:spPr>
          <a:xfrm>
            <a:off x="346028" y="6318825"/>
            <a:ext cx="407758" cy="365129"/>
          </a:xfrm>
        </p:spPr>
        <p:txBody>
          <a:bodyPr anchorCtr="1"/>
          <a:lstStyle>
            <a:lvl1pPr algn="ctr">
              <a:defRPr sz="600">
                <a:solidFill>
                  <a:srgbClr val="FFFFFF"/>
                </a:solidFill>
                <a:cs typeface="Arial" pitchFamily="34"/>
              </a:defRPr>
            </a:lvl1pPr>
          </a:lstStyle>
          <a:p>
            <a:pPr lvl="0"/>
            <a:fld id="{732831A4-F437-4DB7-9302-E01A958A603E}" type="slidenum">
              <a:t>‹N›</a:t>
            </a:fld>
            <a:endParaRPr lang="en-IT"/>
          </a:p>
        </p:txBody>
      </p:sp>
    </p:spTree>
    <p:extLst>
      <p:ext uri="{BB962C8B-B14F-4D97-AF65-F5344CB8AC3E}">
        <p14:creationId xmlns:p14="http://schemas.microsoft.com/office/powerpoint/2010/main" val="1777172848"/>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lide con titolo">
    <p:spTree>
      <p:nvGrpSpPr>
        <p:cNvPr id="1" name=""/>
        <p:cNvGrpSpPr/>
        <p:nvPr/>
      </p:nvGrpSpPr>
      <p:grpSpPr>
        <a:xfrm>
          <a:off x="0" y="0"/>
          <a:ext cx="0" cy="0"/>
          <a:chOff x="0" y="0"/>
          <a:chExt cx="0" cy="0"/>
        </a:xfrm>
      </p:grpSpPr>
      <p:sp>
        <p:nvSpPr>
          <p:cNvPr id="3" name="Titolo 6">
            <a:extLst>
              <a:ext uri="{FF2B5EF4-FFF2-40B4-BE49-F238E27FC236}">
                <a16:creationId xmlns:a16="http://schemas.microsoft.com/office/drawing/2014/main" id="{0BCF5C72-301E-5555-63EE-532362E57B21}"/>
              </a:ext>
            </a:extLst>
          </p:cNvPr>
          <p:cNvSpPr txBox="1">
            <a:spLocks noGrp="1"/>
          </p:cNvSpPr>
          <p:nvPr>
            <p:ph type="title"/>
          </p:nvPr>
        </p:nvSpPr>
        <p:spPr>
          <a:xfrm>
            <a:off x="333080" y="304166"/>
            <a:ext cx="10948998" cy="748244"/>
          </a:xfrm>
        </p:spPr>
        <p:txBody>
          <a:bodyPr anchor="t"/>
          <a:lstStyle>
            <a:lvl1pPr>
              <a:defRPr lang="it-IT" sz="3200" b="1">
                <a:solidFill>
                  <a:srgbClr val="FF0010"/>
                </a:solidFill>
                <a:ea typeface="Lato Black"/>
                <a:cs typeface="Arial" pitchFamily="34"/>
              </a:defRPr>
            </a:lvl1pPr>
          </a:lstStyle>
          <a:p>
            <a:pPr lvl="0"/>
            <a:r>
              <a:rPr lang="it-IT"/>
              <a:t>Fare clic per modificare lo stile del titolo dello schema</a:t>
            </a:r>
          </a:p>
        </p:txBody>
      </p:sp>
      <p:sp>
        <p:nvSpPr>
          <p:cNvPr id="4" name="Segnaposto numero diapositiva 15">
            <a:extLst>
              <a:ext uri="{FF2B5EF4-FFF2-40B4-BE49-F238E27FC236}">
                <a16:creationId xmlns:a16="http://schemas.microsoft.com/office/drawing/2014/main" id="{F7645A6B-925F-2F9B-C3A6-56D1BFEF0C7A}"/>
              </a:ext>
            </a:extLst>
          </p:cNvPr>
          <p:cNvSpPr txBox="1">
            <a:spLocks noGrp="1"/>
          </p:cNvSpPr>
          <p:nvPr>
            <p:ph type="sldNum" sz="quarter" idx="8"/>
          </p:nvPr>
        </p:nvSpPr>
        <p:spPr>
          <a:xfrm>
            <a:off x="346028" y="6318825"/>
            <a:ext cx="407758" cy="365129"/>
          </a:xfrm>
        </p:spPr>
        <p:txBody>
          <a:bodyPr anchorCtr="1"/>
          <a:lstStyle>
            <a:lvl1pPr algn="ctr">
              <a:defRPr sz="600">
                <a:solidFill>
                  <a:srgbClr val="000000"/>
                </a:solidFill>
                <a:cs typeface="Arial" pitchFamily="34"/>
              </a:defRPr>
            </a:lvl1pPr>
          </a:lstStyle>
          <a:p>
            <a:pPr lvl="0"/>
            <a:fld id="{EE28DD33-03D0-47F0-9826-0831955DB612}" type="slidenum">
              <a:t>‹N›</a:t>
            </a:fld>
            <a:endParaRPr lang="en-IT"/>
          </a:p>
        </p:txBody>
      </p:sp>
    </p:spTree>
    <p:extLst>
      <p:ext uri="{BB962C8B-B14F-4D97-AF65-F5344CB8AC3E}">
        <p14:creationId xmlns:p14="http://schemas.microsoft.com/office/powerpoint/2010/main" val="1404061170"/>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lide con img e testo">
    <p:spTree>
      <p:nvGrpSpPr>
        <p:cNvPr id="1" name=""/>
        <p:cNvGrpSpPr/>
        <p:nvPr/>
      </p:nvGrpSpPr>
      <p:grpSpPr>
        <a:xfrm>
          <a:off x="0" y="0"/>
          <a:ext cx="0" cy="0"/>
          <a:chOff x="0" y="0"/>
          <a:chExt cx="0" cy="0"/>
        </a:xfrm>
      </p:grpSpPr>
      <p:sp>
        <p:nvSpPr>
          <p:cNvPr id="2" name="Rettangolo 3">
            <a:extLst>
              <a:ext uri="{FF2B5EF4-FFF2-40B4-BE49-F238E27FC236}">
                <a16:creationId xmlns:a16="http://schemas.microsoft.com/office/drawing/2014/main" id="{525DD9CB-A0E3-1F6E-04F6-E9D94E866E8F}"/>
              </a:ext>
            </a:extLst>
          </p:cNvPr>
          <p:cNvSpPr/>
          <p:nvPr/>
        </p:nvSpPr>
        <p:spPr>
          <a:xfrm rot="1040365">
            <a:off x="442331" y="6393704"/>
            <a:ext cx="215140" cy="215140"/>
          </a:xfrm>
          <a:prstGeom prst="rect">
            <a:avLst/>
          </a:prstGeom>
          <a:noFill/>
          <a:ln w="28575" cap="flat">
            <a:solidFill>
              <a:srgbClr val="FF0010"/>
            </a:solidFill>
            <a:prstDash val="solid"/>
            <a:miter/>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34"/>
            </a:endParaRPr>
          </a:p>
        </p:txBody>
      </p:sp>
      <p:sp>
        <p:nvSpPr>
          <p:cNvPr id="3" name="Titolo 6">
            <a:extLst>
              <a:ext uri="{FF2B5EF4-FFF2-40B4-BE49-F238E27FC236}">
                <a16:creationId xmlns:a16="http://schemas.microsoft.com/office/drawing/2014/main" id="{E8EC82AB-9610-5129-4736-649448292AF0}"/>
              </a:ext>
            </a:extLst>
          </p:cNvPr>
          <p:cNvSpPr txBox="1">
            <a:spLocks noGrp="1"/>
          </p:cNvSpPr>
          <p:nvPr>
            <p:ph type="title"/>
          </p:nvPr>
        </p:nvSpPr>
        <p:spPr>
          <a:xfrm>
            <a:off x="333080" y="304166"/>
            <a:ext cx="10948998" cy="748244"/>
          </a:xfrm>
        </p:spPr>
        <p:txBody>
          <a:bodyPr anchor="t"/>
          <a:lstStyle>
            <a:lvl1pPr>
              <a:defRPr lang="it-IT" sz="3200" b="1">
                <a:solidFill>
                  <a:srgbClr val="FF0010"/>
                </a:solidFill>
                <a:ea typeface="Lato Black"/>
                <a:cs typeface="Arial" pitchFamily="34"/>
              </a:defRPr>
            </a:lvl1pPr>
          </a:lstStyle>
          <a:p>
            <a:pPr lvl="0"/>
            <a:r>
              <a:rPr lang="it-IT"/>
              <a:t>Fare clic per modificare lo stile del titolo dello schema</a:t>
            </a:r>
          </a:p>
        </p:txBody>
      </p:sp>
      <p:sp>
        <p:nvSpPr>
          <p:cNvPr id="4" name="Segnaposto immagine 8">
            <a:extLst>
              <a:ext uri="{FF2B5EF4-FFF2-40B4-BE49-F238E27FC236}">
                <a16:creationId xmlns:a16="http://schemas.microsoft.com/office/drawing/2014/main" id="{FA492930-7D10-3575-6221-221D5C9D920A}"/>
              </a:ext>
            </a:extLst>
          </p:cNvPr>
          <p:cNvSpPr txBox="1">
            <a:spLocks noGrp="1"/>
          </p:cNvSpPr>
          <p:nvPr>
            <p:ph type="pic" idx="4294967295"/>
          </p:nvPr>
        </p:nvSpPr>
        <p:spPr>
          <a:xfrm>
            <a:off x="1" y="1654178"/>
            <a:ext cx="6096003" cy="3832222"/>
          </a:xfrm>
          <a:solidFill>
            <a:srgbClr val="F2F2F2"/>
          </a:solidFill>
        </p:spPr>
        <p:txBody>
          <a:bodyPr anchor="ctr" anchorCtr="1"/>
          <a:lstStyle>
            <a:lvl1pPr algn="ctr">
              <a:defRPr lang="it-IT"/>
            </a:lvl1pPr>
          </a:lstStyle>
          <a:p>
            <a:pPr lvl="0"/>
            <a:endParaRPr lang="it-IT"/>
          </a:p>
        </p:txBody>
      </p:sp>
      <p:sp>
        <p:nvSpPr>
          <p:cNvPr id="5" name="Segnaposto testo 15">
            <a:extLst>
              <a:ext uri="{FF2B5EF4-FFF2-40B4-BE49-F238E27FC236}">
                <a16:creationId xmlns:a16="http://schemas.microsoft.com/office/drawing/2014/main" id="{C113EFEE-326F-B33B-67BB-2084B284BF21}"/>
              </a:ext>
            </a:extLst>
          </p:cNvPr>
          <p:cNvSpPr txBox="1">
            <a:spLocks noGrp="1"/>
          </p:cNvSpPr>
          <p:nvPr>
            <p:ph type="body" idx="4294967295"/>
          </p:nvPr>
        </p:nvSpPr>
        <p:spPr>
          <a:xfrm>
            <a:off x="6711724" y="2097744"/>
            <a:ext cx="4286478" cy="653485"/>
          </a:xfrm>
        </p:spPr>
        <p:txBody>
          <a:bodyPr anchor="b">
            <a:noAutofit/>
          </a:bodyPr>
          <a:lstStyle>
            <a:lvl1pPr marL="0" indent="0">
              <a:lnSpc>
                <a:spcPct val="100000"/>
              </a:lnSpc>
              <a:buNone/>
              <a:defRPr lang="it-IT" sz="1600" b="1">
                <a:cs typeface="Arial" pitchFamily="34"/>
              </a:defRPr>
            </a:lvl1pPr>
          </a:lstStyle>
          <a:p>
            <a:pPr lvl="0"/>
            <a:r>
              <a:rPr lang="it-IT"/>
              <a:t>Fare clic per modificare gli stili del testo dello schema</a:t>
            </a:r>
          </a:p>
        </p:txBody>
      </p:sp>
      <p:sp>
        <p:nvSpPr>
          <p:cNvPr id="6" name="Segnaposto testo 17">
            <a:extLst>
              <a:ext uri="{FF2B5EF4-FFF2-40B4-BE49-F238E27FC236}">
                <a16:creationId xmlns:a16="http://schemas.microsoft.com/office/drawing/2014/main" id="{A4DE6729-0B60-2B35-E3E6-E1A6424A8DAE}"/>
              </a:ext>
            </a:extLst>
          </p:cNvPr>
          <p:cNvSpPr txBox="1">
            <a:spLocks noGrp="1"/>
          </p:cNvSpPr>
          <p:nvPr>
            <p:ph type="body" idx="4294967295"/>
          </p:nvPr>
        </p:nvSpPr>
        <p:spPr>
          <a:xfrm>
            <a:off x="6711724" y="2857884"/>
            <a:ext cx="4286478" cy="2249488"/>
          </a:xfrm>
        </p:spPr>
        <p:txBody>
          <a:bodyPr/>
          <a:lstStyle>
            <a:lvl1pPr marL="0" indent="0">
              <a:lnSpc>
                <a:spcPct val="100000"/>
              </a:lnSpc>
              <a:spcBef>
                <a:spcPts val="0"/>
              </a:spcBef>
              <a:spcAft>
                <a:spcPts val="500"/>
              </a:spcAft>
              <a:buNone/>
              <a:defRPr lang="it-IT" sz="1400">
                <a:cs typeface="Arial" pitchFamily="34"/>
              </a:defRPr>
            </a:lvl1pPr>
          </a:lstStyle>
          <a:p>
            <a:pPr lvl="0"/>
            <a:r>
              <a:rPr lang="it-IT"/>
              <a:t>Fare clic per modificare gli stili del testo dello schema</a:t>
            </a:r>
          </a:p>
        </p:txBody>
      </p:sp>
      <p:sp>
        <p:nvSpPr>
          <p:cNvPr id="7" name="Segnaposto numero diapositiva 15">
            <a:extLst>
              <a:ext uri="{FF2B5EF4-FFF2-40B4-BE49-F238E27FC236}">
                <a16:creationId xmlns:a16="http://schemas.microsoft.com/office/drawing/2014/main" id="{579BB4B0-0B2F-0E9F-D98A-58EBA2E89241}"/>
              </a:ext>
            </a:extLst>
          </p:cNvPr>
          <p:cNvSpPr txBox="1">
            <a:spLocks noGrp="1"/>
          </p:cNvSpPr>
          <p:nvPr>
            <p:ph type="sldNum" sz="quarter" idx="8"/>
          </p:nvPr>
        </p:nvSpPr>
        <p:spPr>
          <a:xfrm>
            <a:off x="346028" y="6318825"/>
            <a:ext cx="407758" cy="365129"/>
          </a:xfrm>
        </p:spPr>
        <p:txBody>
          <a:bodyPr anchorCtr="1"/>
          <a:lstStyle>
            <a:lvl1pPr algn="ctr">
              <a:defRPr sz="600">
                <a:solidFill>
                  <a:srgbClr val="000000"/>
                </a:solidFill>
                <a:cs typeface="Arial" pitchFamily="34"/>
              </a:defRPr>
            </a:lvl1pPr>
          </a:lstStyle>
          <a:p>
            <a:pPr lvl="0"/>
            <a:fld id="{1DD14034-99E0-495B-A3DF-C987E711B89E}" type="slidenum">
              <a:t>‹N›</a:t>
            </a:fld>
            <a:endParaRPr lang="en-IT"/>
          </a:p>
        </p:txBody>
      </p:sp>
    </p:spTree>
    <p:extLst>
      <p:ext uri="{BB962C8B-B14F-4D97-AF65-F5344CB8AC3E}">
        <p14:creationId xmlns:p14="http://schemas.microsoft.com/office/powerpoint/2010/main" val="8652884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5_07">
    <p:spTree>
      <p:nvGrpSpPr>
        <p:cNvPr id="1" name=""/>
        <p:cNvGrpSpPr/>
        <p:nvPr/>
      </p:nvGrpSpPr>
      <p:grpSpPr>
        <a:xfrm>
          <a:off x="0" y="0"/>
          <a:ext cx="0" cy="0"/>
          <a:chOff x="0" y="0"/>
          <a:chExt cx="0" cy="0"/>
        </a:xfrm>
      </p:grpSpPr>
      <p:sp>
        <p:nvSpPr>
          <p:cNvPr id="2" name="Segnaposto immagine 7">
            <a:extLst>
              <a:ext uri="{FF2B5EF4-FFF2-40B4-BE49-F238E27FC236}">
                <a16:creationId xmlns:a16="http://schemas.microsoft.com/office/drawing/2014/main" id="{8290EF5B-BE8D-7B9C-D05A-961E1088FE4E}"/>
              </a:ext>
            </a:extLst>
          </p:cNvPr>
          <p:cNvSpPr txBox="1">
            <a:spLocks noGrp="1"/>
          </p:cNvSpPr>
          <p:nvPr>
            <p:ph type="pic" idx="4294967295"/>
          </p:nvPr>
        </p:nvSpPr>
        <p:spPr>
          <a:xfrm>
            <a:off x="5659122" y="0"/>
            <a:ext cx="6532875" cy="6858000"/>
          </a:xfrm>
          <a:solidFill>
            <a:srgbClr val="F2F2F2"/>
          </a:solidFill>
        </p:spPr>
        <p:txBody>
          <a:bodyPr anchor="ctr" anchorCtr="1"/>
          <a:lstStyle>
            <a:lvl1pPr algn="ctr">
              <a:defRPr lang="it-IT"/>
            </a:lvl1pPr>
          </a:lstStyle>
          <a:p>
            <a:pPr lvl="0"/>
            <a:endParaRPr lang="it-IT"/>
          </a:p>
        </p:txBody>
      </p:sp>
      <p:sp>
        <p:nvSpPr>
          <p:cNvPr id="3" name="Rettangolo 4">
            <a:extLst>
              <a:ext uri="{FF2B5EF4-FFF2-40B4-BE49-F238E27FC236}">
                <a16:creationId xmlns:a16="http://schemas.microsoft.com/office/drawing/2014/main" id="{FE7FCCD6-D2DF-88C9-1A5E-366D99014005}"/>
              </a:ext>
            </a:extLst>
          </p:cNvPr>
          <p:cNvSpPr/>
          <p:nvPr/>
        </p:nvSpPr>
        <p:spPr>
          <a:xfrm rot="1040365">
            <a:off x="442331" y="6393704"/>
            <a:ext cx="215140" cy="215140"/>
          </a:xfrm>
          <a:prstGeom prst="rect">
            <a:avLst/>
          </a:prstGeom>
          <a:noFill/>
          <a:ln w="28575" cap="flat">
            <a:solidFill>
              <a:srgbClr val="FF0010"/>
            </a:solidFill>
            <a:prstDash val="solid"/>
            <a:miter/>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34"/>
            </a:endParaRPr>
          </a:p>
        </p:txBody>
      </p:sp>
      <p:sp>
        <p:nvSpPr>
          <p:cNvPr id="4" name="Freeform: Shape 25">
            <a:extLst>
              <a:ext uri="{FF2B5EF4-FFF2-40B4-BE49-F238E27FC236}">
                <a16:creationId xmlns:a16="http://schemas.microsoft.com/office/drawing/2014/main" id="{7769B7CD-A660-6EDD-989B-09B3B8FD842B}"/>
              </a:ext>
            </a:extLst>
          </p:cNvPr>
          <p:cNvSpPr/>
          <p:nvPr/>
        </p:nvSpPr>
        <p:spPr>
          <a:xfrm>
            <a:off x="4801872" y="5986239"/>
            <a:ext cx="857250" cy="871761"/>
          </a:xfrm>
          <a:custGeom>
            <a:avLst/>
            <a:gdLst>
              <a:gd name="f0" fmla="val 10800000"/>
              <a:gd name="f1" fmla="val 5400000"/>
              <a:gd name="f2" fmla="val 180"/>
              <a:gd name="f3" fmla="val w"/>
              <a:gd name="f4" fmla="val h"/>
              <a:gd name="f5" fmla="val 0"/>
              <a:gd name="f6" fmla="val 2230450"/>
              <a:gd name="f7" fmla="val 1115225"/>
              <a:gd name="f8" fmla="val 1239851"/>
              <a:gd name="f9" fmla="val 1363675"/>
              <a:gd name="f10" fmla="+- 0 0 -90"/>
              <a:gd name="f11" fmla="*/ f3 1 2230450"/>
              <a:gd name="f12" fmla="*/ f4 1 2230450"/>
              <a:gd name="f13" fmla="+- f6 0 f5"/>
              <a:gd name="f14" fmla="*/ f10 f0 1"/>
              <a:gd name="f15" fmla="*/ f13 1 2230450"/>
              <a:gd name="f16" fmla="*/ 1115225 f13 1"/>
              <a:gd name="f17" fmla="*/ 0 f13 1"/>
              <a:gd name="f18" fmla="*/ 2230450 f13 1"/>
              <a:gd name="f19" fmla="*/ 1239851 f13 1"/>
              <a:gd name="f20" fmla="*/ 1363675 f13 1"/>
              <a:gd name="f21" fmla="*/ f14 1 f2"/>
              <a:gd name="f22" fmla="*/ f16 1 2230450"/>
              <a:gd name="f23" fmla="*/ f17 1 2230450"/>
              <a:gd name="f24" fmla="*/ f18 1 2230450"/>
              <a:gd name="f25" fmla="*/ f19 1 2230450"/>
              <a:gd name="f26" fmla="*/ f20 1 2230450"/>
              <a:gd name="f27" fmla="*/ f5 1 f15"/>
              <a:gd name="f28" fmla="*/ f6 1 f15"/>
              <a:gd name="f29" fmla="+- f21 0 f1"/>
              <a:gd name="f30" fmla="*/ f22 1 f15"/>
              <a:gd name="f31" fmla="*/ f23 1 f15"/>
              <a:gd name="f32" fmla="*/ f24 1 f15"/>
              <a:gd name="f33" fmla="*/ f25 1 f15"/>
              <a:gd name="f34" fmla="*/ f26 1 f15"/>
              <a:gd name="f35" fmla="*/ f27 f11 1"/>
              <a:gd name="f36" fmla="*/ f28 f11 1"/>
              <a:gd name="f37" fmla="*/ f28 f12 1"/>
              <a:gd name="f38" fmla="*/ f27 f12 1"/>
              <a:gd name="f39" fmla="*/ f30 f11 1"/>
              <a:gd name="f40" fmla="*/ f31 f12 1"/>
              <a:gd name="f41" fmla="*/ f32 f11 1"/>
              <a:gd name="f42" fmla="*/ f30 f12 1"/>
              <a:gd name="f43" fmla="*/ f33 f12 1"/>
              <a:gd name="f44" fmla="*/ f32 f12 1"/>
              <a:gd name="f45" fmla="*/ f34 f11 1"/>
              <a:gd name="f46" fmla="*/ f31 f11 1"/>
            </a:gdLst>
            <a:ahLst/>
            <a:cxnLst>
              <a:cxn ang="3cd4">
                <a:pos x="hc" y="t"/>
              </a:cxn>
              <a:cxn ang="0">
                <a:pos x="r" y="vc"/>
              </a:cxn>
              <a:cxn ang="cd4">
                <a:pos x="hc" y="b"/>
              </a:cxn>
              <a:cxn ang="cd2">
                <a:pos x="l" y="vc"/>
              </a:cxn>
              <a:cxn ang="f29">
                <a:pos x="f39" y="f40"/>
              </a:cxn>
              <a:cxn ang="f29">
                <a:pos x="f41" y="f40"/>
              </a:cxn>
              <a:cxn ang="f29">
                <a:pos x="f41" y="f42"/>
              </a:cxn>
              <a:cxn ang="f29">
                <a:pos x="f41" y="f43"/>
              </a:cxn>
              <a:cxn ang="f29">
                <a:pos x="f41" y="f44"/>
              </a:cxn>
              <a:cxn ang="f29">
                <a:pos x="f45" y="f44"/>
              </a:cxn>
              <a:cxn ang="f29">
                <a:pos x="f39" y="f44"/>
              </a:cxn>
              <a:cxn ang="f29">
                <a:pos x="f46" y="f44"/>
              </a:cxn>
              <a:cxn ang="f29">
                <a:pos x="f46" y="f42"/>
              </a:cxn>
              <a:cxn ang="f29">
                <a:pos x="f39" y="f42"/>
              </a:cxn>
            </a:cxnLst>
            <a:rect l="f35" t="f38" r="f36" b="f37"/>
            <a:pathLst>
              <a:path w="2230450" h="2230450">
                <a:moveTo>
                  <a:pt x="f7" y="f5"/>
                </a:moveTo>
                <a:lnTo>
                  <a:pt x="f6" y="f5"/>
                </a:lnTo>
                <a:lnTo>
                  <a:pt x="f6" y="f7"/>
                </a:lnTo>
                <a:lnTo>
                  <a:pt x="f6" y="f8"/>
                </a:lnTo>
                <a:lnTo>
                  <a:pt x="f6" y="f6"/>
                </a:lnTo>
                <a:lnTo>
                  <a:pt x="f9" y="f6"/>
                </a:lnTo>
                <a:lnTo>
                  <a:pt x="f7" y="f6"/>
                </a:lnTo>
                <a:lnTo>
                  <a:pt x="f5" y="f6"/>
                </a:lnTo>
                <a:lnTo>
                  <a:pt x="f5" y="f7"/>
                </a:lnTo>
                <a:lnTo>
                  <a:pt x="f7" y="f7"/>
                </a:lnTo>
                <a:close/>
              </a:path>
            </a:pathLst>
          </a:custGeom>
          <a:solidFill>
            <a:srgbClr val="FF0010"/>
          </a:solidFill>
          <a:ln cap="flat">
            <a:noFill/>
            <a:prstDash val="solid"/>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D" sz="1800" b="0" i="0" u="none" strike="noStrike" kern="1200" cap="none" spc="0" baseline="0">
              <a:solidFill>
                <a:srgbClr val="111111"/>
              </a:solidFill>
              <a:uFillTx/>
              <a:latin typeface="Arial" pitchFamily="34"/>
            </a:endParaRPr>
          </a:p>
        </p:txBody>
      </p:sp>
      <p:sp>
        <p:nvSpPr>
          <p:cNvPr id="5" name="Titolo 6">
            <a:extLst>
              <a:ext uri="{FF2B5EF4-FFF2-40B4-BE49-F238E27FC236}">
                <a16:creationId xmlns:a16="http://schemas.microsoft.com/office/drawing/2014/main" id="{1FB5EFE6-30CB-5B9C-53DC-CDC0E221CF90}"/>
              </a:ext>
            </a:extLst>
          </p:cNvPr>
          <p:cNvSpPr txBox="1">
            <a:spLocks noGrp="1"/>
          </p:cNvSpPr>
          <p:nvPr>
            <p:ph type="title"/>
          </p:nvPr>
        </p:nvSpPr>
        <p:spPr>
          <a:xfrm>
            <a:off x="548238" y="1209733"/>
            <a:ext cx="3895947" cy="1051431"/>
          </a:xfrm>
        </p:spPr>
        <p:txBody>
          <a:bodyPr anchor="b"/>
          <a:lstStyle>
            <a:lvl1pPr>
              <a:defRPr lang="it-IT" sz="3200" b="1">
                <a:solidFill>
                  <a:srgbClr val="FF0010"/>
                </a:solidFill>
                <a:ea typeface="Lato Black"/>
                <a:cs typeface="Arial" pitchFamily="34"/>
              </a:defRPr>
            </a:lvl1pPr>
          </a:lstStyle>
          <a:p>
            <a:pPr lvl="0"/>
            <a:r>
              <a:rPr lang="it-IT"/>
              <a:t>Titolo</a:t>
            </a:r>
          </a:p>
        </p:txBody>
      </p:sp>
      <p:sp>
        <p:nvSpPr>
          <p:cNvPr id="6" name="Segnaposto testo 15">
            <a:extLst>
              <a:ext uri="{FF2B5EF4-FFF2-40B4-BE49-F238E27FC236}">
                <a16:creationId xmlns:a16="http://schemas.microsoft.com/office/drawing/2014/main" id="{521A7831-A32C-C732-1C9E-843E06320401}"/>
              </a:ext>
            </a:extLst>
          </p:cNvPr>
          <p:cNvSpPr txBox="1">
            <a:spLocks noGrp="1"/>
          </p:cNvSpPr>
          <p:nvPr>
            <p:ph type="body" idx="4294967295"/>
          </p:nvPr>
        </p:nvSpPr>
        <p:spPr>
          <a:xfrm>
            <a:off x="548238" y="2327852"/>
            <a:ext cx="3895947" cy="338556"/>
          </a:xfrm>
        </p:spPr>
        <p:txBody>
          <a:bodyPr anchor="b">
            <a:noAutofit/>
          </a:bodyPr>
          <a:lstStyle>
            <a:lvl1pPr marL="0" indent="0">
              <a:lnSpc>
                <a:spcPct val="100000"/>
              </a:lnSpc>
              <a:buNone/>
              <a:defRPr lang="it-IT" sz="1600" b="1">
                <a:cs typeface="Arial" pitchFamily="34"/>
              </a:defRPr>
            </a:lvl1pPr>
          </a:lstStyle>
          <a:p>
            <a:pPr lvl="0"/>
            <a:r>
              <a:rPr lang="it-IT"/>
              <a:t>Sottotitolo</a:t>
            </a:r>
          </a:p>
        </p:txBody>
      </p:sp>
      <p:sp>
        <p:nvSpPr>
          <p:cNvPr id="7" name="Segnaposto testo 17">
            <a:extLst>
              <a:ext uri="{FF2B5EF4-FFF2-40B4-BE49-F238E27FC236}">
                <a16:creationId xmlns:a16="http://schemas.microsoft.com/office/drawing/2014/main" id="{EA6FF49E-2D03-2DE6-62E9-3011CBB772C7}"/>
              </a:ext>
            </a:extLst>
          </p:cNvPr>
          <p:cNvSpPr txBox="1">
            <a:spLocks noGrp="1"/>
          </p:cNvSpPr>
          <p:nvPr>
            <p:ph type="body" idx="4294967295"/>
          </p:nvPr>
        </p:nvSpPr>
        <p:spPr>
          <a:xfrm>
            <a:off x="548237" y="2733077"/>
            <a:ext cx="4775600" cy="2249488"/>
          </a:xfrm>
        </p:spPr>
        <p:txBody>
          <a:bodyPr/>
          <a:lstStyle>
            <a:lvl1pPr marL="0" indent="0" algn="just">
              <a:lnSpc>
                <a:spcPct val="100000"/>
              </a:lnSpc>
              <a:spcBef>
                <a:spcPts val="0"/>
              </a:spcBef>
              <a:spcAft>
                <a:spcPts val="1000"/>
              </a:spcAft>
              <a:buNone/>
              <a:defRPr lang="it-IT" sz="1400">
                <a:cs typeface="Arial" pitchFamily="34"/>
              </a:defRPr>
            </a:lvl1pPr>
          </a:lstStyle>
          <a:p>
            <a:pPr lvl="0"/>
            <a:r>
              <a:rPr lang="it-IT"/>
              <a:t>Lorem ipsum dolor sit amet, consectetur adipiscing elit. Nam ullamcorper ipsum eu augue mollis dictum. Class aptent taciti sociosqu ad litora torquent per conubia nostra, per inceptos himenaeos. Integer in purus id elit suscipit elementum. Proin vel ante sollicitudin, tempus ligula commodo, aliquam tortor. Phasellus mattis enim vitae malesuada faucibus.</a:t>
            </a:r>
          </a:p>
        </p:txBody>
      </p:sp>
      <p:sp>
        <p:nvSpPr>
          <p:cNvPr id="8" name="Segnaposto numero diapositiva 15">
            <a:extLst>
              <a:ext uri="{FF2B5EF4-FFF2-40B4-BE49-F238E27FC236}">
                <a16:creationId xmlns:a16="http://schemas.microsoft.com/office/drawing/2014/main" id="{9EF3B631-F993-029E-9FFF-7124F960E948}"/>
              </a:ext>
            </a:extLst>
          </p:cNvPr>
          <p:cNvSpPr txBox="1">
            <a:spLocks noGrp="1"/>
          </p:cNvSpPr>
          <p:nvPr>
            <p:ph type="sldNum" sz="quarter" idx="8"/>
          </p:nvPr>
        </p:nvSpPr>
        <p:spPr>
          <a:xfrm>
            <a:off x="346028" y="6318825"/>
            <a:ext cx="407758" cy="365129"/>
          </a:xfrm>
        </p:spPr>
        <p:txBody>
          <a:bodyPr anchorCtr="1"/>
          <a:lstStyle>
            <a:lvl1pPr algn="ctr">
              <a:defRPr sz="600">
                <a:solidFill>
                  <a:srgbClr val="000000"/>
                </a:solidFill>
                <a:cs typeface="Arial" pitchFamily="34"/>
              </a:defRPr>
            </a:lvl1pPr>
          </a:lstStyle>
          <a:p>
            <a:pPr lvl="0"/>
            <a:fld id="{4669C777-7DA3-4022-BEE7-55CF587969CB}" type="slidenum">
              <a:t>‹N›</a:t>
            </a:fld>
            <a:endParaRPr lang="en-IT"/>
          </a:p>
        </p:txBody>
      </p:sp>
    </p:spTree>
    <p:extLst>
      <p:ext uri="{BB962C8B-B14F-4D97-AF65-F5344CB8AC3E}">
        <p14:creationId xmlns:p14="http://schemas.microsoft.com/office/powerpoint/2010/main" val="4172330283"/>
      </p:ext>
    </p:extLst>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lide con titolo rossa">
    <p:bg>
      <p:bgPr>
        <a:solidFill>
          <a:srgbClr val="FF0010"/>
        </a:solidFill>
        <a:effectLst/>
      </p:bgPr>
    </p:bg>
    <p:spTree>
      <p:nvGrpSpPr>
        <p:cNvPr id="1" name=""/>
        <p:cNvGrpSpPr/>
        <p:nvPr/>
      </p:nvGrpSpPr>
      <p:grpSpPr>
        <a:xfrm>
          <a:off x="0" y="0"/>
          <a:ext cx="0" cy="0"/>
          <a:chOff x="0" y="0"/>
          <a:chExt cx="0" cy="0"/>
        </a:xfrm>
      </p:grpSpPr>
      <p:sp>
        <p:nvSpPr>
          <p:cNvPr id="2" name="Rettangolo 3">
            <a:extLst>
              <a:ext uri="{FF2B5EF4-FFF2-40B4-BE49-F238E27FC236}">
                <a16:creationId xmlns:a16="http://schemas.microsoft.com/office/drawing/2014/main" id="{CC948812-ECD7-FEEC-64B2-521B26FD152D}"/>
              </a:ext>
            </a:extLst>
          </p:cNvPr>
          <p:cNvSpPr/>
          <p:nvPr/>
        </p:nvSpPr>
        <p:spPr>
          <a:xfrm rot="1040365">
            <a:off x="442331" y="6393704"/>
            <a:ext cx="215140" cy="215140"/>
          </a:xfrm>
          <a:prstGeom prst="rect">
            <a:avLst/>
          </a:prstGeom>
          <a:noFill/>
          <a:ln w="28575" cap="flat">
            <a:solidFill>
              <a:srgbClr val="FFFFFF"/>
            </a:solidFill>
            <a:prstDash val="solid"/>
            <a:miter/>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Arial" pitchFamily="34"/>
            </a:endParaRPr>
          </a:p>
        </p:txBody>
      </p:sp>
      <p:sp>
        <p:nvSpPr>
          <p:cNvPr id="3" name="Freeform: Shape 25">
            <a:extLst>
              <a:ext uri="{FF2B5EF4-FFF2-40B4-BE49-F238E27FC236}">
                <a16:creationId xmlns:a16="http://schemas.microsoft.com/office/drawing/2014/main" id="{A5E20BE7-0A56-7C0F-9AAB-4C1C55358B75}"/>
              </a:ext>
            </a:extLst>
          </p:cNvPr>
          <p:cNvSpPr/>
          <p:nvPr/>
        </p:nvSpPr>
        <p:spPr>
          <a:xfrm>
            <a:off x="11334746" y="5986239"/>
            <a:ext cx="857250" cy="871761"/>
          </a:xfrm>
          <a:custGeom>
            <a:avLst/>
            <a:gdLst>
              <a:gd name="f0" fmla="val 10800000"/>
              <a:gd name="f1" fmla="val 5400000"/>
              <a:gd name="f2" fmla="val 180"/>
              <a:gd name="f3" fmla="val w"/>
              <a:gd name="f4" fmla="val h"/>
              <a:gd name="f5" fmla="val 0"/>
              <a:gd name="f6" fmla="val 2230450"/>
              <a:gd name="f7" fmla="val 1115225"/>
              <a:gd name="f8" fmla="val 1239851"/>
              <a:gd name="f9" fmla="val 1363675"/>
              <a:gd name="f10" fmla="+- 0 0 -90"/>
              <a:gd name="f11" fmla="*/ f3 1 2230450"/>
              <a:gd name="f12" fmla="*/ f4 1 2230450"/>
              <a:gd name="f13" fmla="+- f6 0 f5"/>
              <a:gd name="f14" fmla="*/ f10 f0 1"/>
              <a:gd name="f15" fmla="*/ f13 1 2230450"/>
              <a:gd name="f16" fmla="*/ 1115225 f13 1"/>
              <a:gd name="f17" fmla="*/ 0 f13 1"/>
              <a:gd name="f18" fmla="*/ 2230450 f13 1"/>
              <a:gd name="f19" fmla="*/ 1239851 f13 1"/>
              <a:gd name="f20" fmla="*/ 1363675 f13 1"/>
              <a:gd name="f21" fmla="*/ f14 1 f2"/>
              <a:gd name="f22" fmla="*/ f16 1 2230450"/>
              <a:gd name="f23" fmla="*/ f17 1 2230450"/>
              <a:gd name="f24" fmla="*/ f18 1 2230450"/>
              <a:gd name="f25" fmla="*/ f19 1 2230450"/>
              <a:gd name="f26" fmla="*/ f20 1 2230450"/>
              <a:gd name="f27" fmla="*/ f5 1 f15"/>
              <a:gd name="f28" fmla="*/ f6 1 f15"/>
              <a:gd name="f29" fmla="+- f21 0 f1"/>
              <a:gd name="f30" fmla="*/ f22 1 f15"/>
              <a:gd name="f31" fmla="*/ f23 1 f15"/>
              <a:gd name="f32" fmla="*/ f24 1 f15"/>
              <a:gd name="f33" fmla="*/ f25 1 f15"/>
              <a:gd name="f34" fmla="*/ f26 1 f15"/>
              <a:gd name="f35" fmla="*/ f27 f11 1"/>
              <a:gd name="f36" fmla="*/ f28 f11 1"/>
              <a:gd name="f37" fmla="*/ f28 f12 1"/>
              <a:gd name="f38" fmla="*/ f27 f12 1"/>
              <a:gd name="f39" fmla="*/ f30 f11 1"/>
              <a:gd name="f40" fmla="*/ f31 f12 1"/>
              <a:gd name="f41" fmla="*/ f32 f11 1"/>
              <a:gd name="f42" fmla="*/ f30 f12 1"/>
              <a:gd name="f43" fmla="*/ f33 f12 1"/>
              <a:gd name="f44" fmla="*/ f32 f12 1"/>
              <a:gd name="f45" fmla="*/ f34 f11 1"/>
              <a:gd name="f46" fmla="*/ f31 f11 1"/>
            </a:gdLst>
            <a:ahLst/>
            <a:cxnLst>
              <a:cxn ang="3cd4">
                <a:pos x="hc" y="t"/>
              </a:cxn>
              <a:cxn ang="0">
                <a:pos x="r" y="vc"/>
              </a:cxn>
              <a:cxn ang="cd4">
                <a:pos x="hc" y="b"/>
              </a:cxn>
              <a:cxn ang="cd2">
                <a:pos x="l" y="vc"/>
              </a:cxn>
              <a:cxn ang="f29">
                <a:pos x="f39" y="f40"/>
              </a:cxn>
              <a:cxn ang="f29">
                <a:pos x="f41" y="f40"/>
              </a:cxn>
              <a:cxn ang="f29">
                <a:pos x="f41" y="f42"/>
              </a:cxn>
              <a:cxn ang="f29">
                <a:pos x="f41" y="f43"/>
              </a:cxn>
              <a:cxn ang="f29">
                <a:pos x="f41" y="f44"/>
              </a:cxn>
              <a:cxn ang="f29">
                <a:pos x="f45" y="f44"/>
              </a:cxn>
              <a:cxn ang="f29">
                <a:pos x="f39" y="f44"/>
              </a:cxn>
              <a:cxn ang="f29">
                <a:pos x="f46" y="f44"/>
              </a:cxn>
              <a:cxn ang="f29">
                <a:pos x="f46" y="f42"/>
              </a:cxn>
              <a:cxn ang="f29">
                <a:pos x="f39" y="f42"/>
              </a:cxn>
            </a:cxnLst>
            <a:rect l="f35" t="f38" r="f36" b="f37"/>
            <a:pathLst>
              <a:path w="2230450" h="2230450">
                <a:moveTo>
                  <a:pt x="f7" y="f5"/>
                </a:moveTo>
                <a:lnTo>
                  <a:pt x="f6" y="f5"/>
                </a:lnTo>
                <a:lnTo>
                  <a:pt x="f6" y="f7"/>
                </a:lnTo>
                <a:lnTo>
                  <a:pt x="f6" y="f8"/>
                </a:lnTo>
                <a:lnTo>
                  <a:pt x="f6" y="f6"/>
                </a:lnTo>
                <a:lnTo>
                  <a:pt x="f9" y="f6"/>
                </a:lnTo>
                <a:lnTo>
                  <a:pt x="f7" y="f6"/>
                </a:lnTo>
                <a:lnTo>
                  <a:pt x="f5" y="f6"/>
                </a:lnTo>
                <a:lnTo>
                  <a:pt x="f5" y="f7"/>
                </a:lnTo>
                <a:lnTo>
                  <a:pt x="f7" y="f7"/>
                </a:ln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D" sz="1800" b="0" i="0" u="none" strike="noStrike" kern="1200" cap="none" spc="0" baseline="0">
              <a:solidFill>
                <a:srgbClr val="111111"/>
              </a:solidFill>
              <a:uFillTx/>
              <a:latin typeface="Arial" pitchFamily="34"/>
            </a:endParaRPr>
          </a:p>
        </p:txBody>
      </p:sp>
      <p:sp>
        <p:nvSpPr>
          <p:cNvPr id="4" name="Titolo 6">
            <a:extLst>
              <a:ext uri="{FF2B5EF4-FFF2-40B4-BE49-F238E27FC236}">
                <a16:creationId xmlns:a16="http://schemas.microsoft.com/office/drawing/2014/main" id="{CF4A1A65-EECB-6F10-E253-FDDB3DC73871}"/>
              </a:ext>
            </a:extLst>
          </p:cNvPr>
          <p:cNvSpPr txBox="1">
            <a:spLocks noGrp="1"/>
          </p:cNvSpPr>
          <p:nvPr>
            <p:ph type="title"/>
          </p:nvPr>
        </p:nvSpPr>
        <p:spPr>
          <a:xfrm>
            <a:off x="333080" y="304166"/>
            <a:ext cx="10948998" cy="748244"/>
          </a:xfrm>
        </p:spPr>
        <p:txBody>
          <a:bodyPr anchor="t"/>
          <a:lstStyle>
            <a:lvl1pPr>
              <a:defRPr lang="it-IT" sz="3200" b="1">
                <a:solidFill>
                  <a:srgbClr val="FFFFFF"/>
                </a:solidFill>
                <a:ea typeface="Lato Black"/>
                <a:cs typeface="Arial" pitchFamily="34"/>
              </a:defRPr>
            </a:lvl1pPr>
          </a:lstStyle>
          <a:p>
            <a:pPr lvl="0"/>
            <a:r>
              <a:rPr lang="it-IT"/>
              <a:t>Fare clic per modificare lo stile del titolo dello schema</a:t>
            </a:r>
          </a:p>
        </p:txBody>
      </p:sp>
      <p:sp>
        <p:nvSpPr>
          <p:cNvPr id="5" name="Segnaposto numero diapositiva 15">
            <a:extLst>
              <a:ext uri="{FF2B5EF4-FFF2-40B4-BE49-F238E27FC236}">
                <a16:creationId xmlns:a16="http://schemas.microsoft.com/office/drawing/2014/main" id="{594D125A-1C44-E5F0-D30A-71E8893F82E6}"/>
              </a:ext>
            </a:extLst>
          </p:cNvPr>
          <p:cNvSpPr txBox="1">
            <a:spLocks noGrp="1"/>
          </p:cNvSpPr>
          <p:nvPr>
            <p:ph type="sldNum" sz="quarter" idx="8"/>
          </p:nvPr>
        </p:nvSpPr>
        <p:spPr>
          <a:xfrm>
            <a:off x="346028" y="6318825"/>
            <a:ext cx="407758" cy="365129"/>
          </a:xfrm>
        </p:spPr>
        <p:txBody>
          <a:bodyPr anchorCtr="1"/>
          <a:lstStyle>
            <a:lvl1pPr algn="ctr">
              <a:defRPr sz="600">
                <a:solidFill>
                  <a:srgbClr val="FFFFFF"/>
                </a:solidFill>
                <a:cs typeface="Arial" pitchFamily="34"/>
              </a:defRPr>
            </a:lvl1pPr>
          </a:lstStyle>
          <a:p>
            <a:pPr lvl="0"/>
            <a:fld id="{95BAC7A6-4EAA-43E6-9C7B-EC2A57A21632}" type="slidenum">
              <a:t>‹N›</a:t>
            </a:fld>
            <a:endParaRPr lang="en-IT"/>
          </a:p>
        </p:txBody>
      </p:sp>
    </p:spTree>
    <p:extLst>
      <p:ext uri="{BB962C8B-B14F-4D97-AF65-F5344CB8AC3E}">
        <p14:creationId xmlns:p14="http://schemas.microsoft.com/office/powerpoint/2010/main" val="23220850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lide Callout">
    <p:bg>
      <p:bgPr>
        <a:solidFill>
          <a:srgbClr val="000000"/>
        </a:solidFill>
        <a:effectLst/>
      </p:bgPr>
    </p:bg>
    <p:spTree>
      <p:nvGrpSpPr>
        <p:cNvPr id="1" name=""/>
        <p:cNvGrpSpPr/>
        <p:nvPr/>
      </p:nvGrpSpPr>
      <p:grpSpPr>
        <a:xfrm>
          <a:off x="0" y="0"/>
          <a:ext cx="0" cy="0"/>
          <a:chOff x="0" y="0"/>
          <a:chExt cx="0" cy="0"/>
        </a:xfrm>
      </p:grpSpPr>
      <p:sp>
        <p:nvSpPr>
          <p:cNvPr id="2" name="Rettangolo 4">
            <a:extLst>
              <a:ext uri="{FF2B5EF4-FFF2-40B4-BE49-F238E27FC236}">
                <a16:creationId xmlns:a16="http://schemas.microsoft.com/office/drawing/2014/main" id="{4B8A53CC-B5EA-73D1-8659-6DB40755FF83}"/>
              </a:ext>
            </a:extLst>
          </p:cNvPr>
          <p:cNvSpPr/>
          <p:nvPr/>
        </p:nvSpPr>
        <p:spPr>
          <a:xfrm rot="1040365">
            <a:off x="442331" y="6393704"/>
            <a:ext cx="215140" cy="215140"/>
          </a:xfrm>
          <a:prstGeom prst="rect">
            <a:avLst/>
          </a:prstGeom>
          <a:noFill/>
          <a:ln w="28575" cap="flat">
            <a:solidFill>
              <a:srgbClr val="FF0010"/>
            </a:solidFill>
            <a:prstDash val="solid"/>
            <a:miter/>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Arial" pitchFamily="34"/>
            </a:endParaRPr>
          </a:p>
        </p:txBody>
      </p:sp>
      <p:sp>
        <p:nvSpPr>
          <p:cNvPr id="3" name="Freeform: Shape 25">
            <a:extLst>
              <a:ext uri="{FF2B5EF4-FFF2-40B4-BE49-F238E27FC236}">
                <a16:creationId xmlns:a16="http://schemas.microsoft.com/office/drawing/2014/main" id="{CDC6F572-C1F7-9EE8-ADEC-E4FB5B518E27}"/>
              </a:ext>
            </a:extLst>
          </p:cNvPr>
          <p:cNvSpPr/>
          <p:nvPr/>
        </p:nvSpPr>
        <p:spPr>
          <a:xfrm>
            <a:off x="11334746" y="5986239"/>
            <a:ext cx="857250" cy="871761"/>
          </a:xfrm>
          <a:custGeom>
            <a:avLst/>
            <a:gdLst>
              <a:gd name="f0" fmla="val 10800000"/>
              <a:gd name="f1" fmla="val 5400000"/>
              <a:gd name="f2" fmla="val 180"/>
              <a:gd name="f3" fmla="val w"/>
              <a:gd name="f4" fmla="val h"/>
              <a:gd name="f5" fmla="val 0"/>
              <a:gd name="f6" fmla="val 2230450"/>
              <a:gd name="f7" fmla="val 1115225"/>
              <a:gd name="f8" fmla="val 1239851"/>
              <a:gd name="f9" fmla="val 1363675"/>
              <a:gd name="f10" fmla="+- 0 0 -90"/>
              <a:gd name="f11" fmla="*/ f3 1 2230450"/>
              <a:gd name="f12" fmla="*/ f4 1 2230450"/>
              <a:gd name="f13" fmla="+- f6 0 f5"/>
              <a:gd name="f14" fmla="*/ f10 f0 1"/>
              <a:gd name="f15" fmla="*/ f13 1 2230450"/>
              <a:gd name="f16" fmla="*/ 1115225 f13 1"/>
              <a:gd name="f17" fmla="*/ 0 f13 1"/>
              <a:gd name="f18" fmla="*/ 2230450 f13 1"/>
              <a:gd name="f19" fmla="*/ 1239851 f13 1"/>
              <a:gd name="f20" fmla="*/ 1363675 f13 1"/>
              <a:gd name="f21" fmla="*/ f14 1 f2"/>
              <a:gd name="f22" fmla="*/ f16 1 2230450"/>
              <a:gd name="f23" fmla="*/ f17 1 2230450"/>
              <a:gd name="f24" fmla="*/ f18 1 2230450"/>
              <a:gd name="f25" fmla="*/ f19 1 2230450"/>
              <a:gd name="f26" fmla="*/ f20 1 2230450"/>
              <a:gd name="f27" fmla="*/ f5 1 f15"/>
              <a:gd name="f28" fmla="*/ f6 1 f15"/>
              <a:gd name="f29" fmla="+- f21 0 f1"/>
              <a:gd name="f30" fmla="*/ f22 1 f15"/>
              <a:gd name="f31" fmla="*/ f23 1 f15"/>
              <a:gd name="f32" fmla="*/ f24 1 f15"/>
              <a:gd name="f33" fmla="*/ f25 1 f15"/>
              <a:gd name="f34" fmla="*/ f26 1 f15"/>
              <a:gd name="f35" fmla="*/ f27 f11 1"/>
              <a:gd name="f36" fmla="*/ f28 f11 1"/>
              <a:gd name="f37" fmla="*/ f28 f12 1"/>
              <a:gd name="f38" fmla="*/ f27 f12 1"/>
              <a:gd name="f39" fmla="*/ f30 f11 1"/>
              <a:gd name="f40" fmla="*/ f31 f12 1"/>
              <a:gd name="f41" fmla="*/ f32 f11 1"/>
              <a:gd name="f42" fmla="*/ f30 f12 1"/>
              <a:gd name="f43" fmla="*/ f33 f12 1"/>
              <a:gd name="f44" fmla="*/ f32 f12 1"/>
              <a:gd name="f45" fmla="*/ f34 f11 1"/>
              <a:gd name="f46" fmla="*/ f31 f11 1"/>
            </a:gdLst>
            <a:ahLst/>
            <a:cxnLst>
              <a:cxn ang="3cd4">
                <a:pos x="hc" y="t"/>
              </a:cxn>
              <a:cxn ang="0">
                <a:pos x="r" y="vc"/>
              </a:cxn>
              <a:cxn ang="cd4">
                <a:pos x="hc" y="b"/>
              </a:cxn>
              <a:cxn ang="cd2">
                <a:pos x="l" y="vc"/>
              </a:cxn>
              <a:cxn ang="f29">
                <a:pos x="f39" y="f40"/>
              </a:cxn>
              <a:cxn ang="f29">
                <a:pos x="f41" y="f40"/>
              </a:cxn>
              <a:cxn ang="f29">
                <a:pos x="f41" y="f42"/>
              </a:cxn>
              <a:cxn ang="f29">
                <a:pos x="f41" y="f43"/>
              </a:cxn>
              <a:cxn ang="f29">
                <a:pos x="f41" y="f44"/>
              </a:cxn>
              <a:cxn ang="f29">
                <a:pos x="f45" y="f44"/>
              </a:cxn>
              <a:cxn ang="f29">
                <a:pos x="f39" y="f44"/>
              </a:cxn>
              <a:cxn ang="f29">
                <a:pos x="f46" y="f44"/>
              </a:cxn>
              <a:cxn ang="f29">
                <a:pos x="f46" y="f42"/>
              </a:cxn>
              <a:cxn ang="f29">
                <a:pos x="f39" y="f42"/>
              </a:cxn>
            </a:cxnLst>
            <a:rect l="f35" t="f38" r="f36" b="f37"/>
            <a:pathLst>
              <a:path w="2230450" h="2230450">
                <a:moveTo>
                  <a:pt x="f7" y="f5"/>
                </a:moveTo>
                <a:lnTo>
                  <a:pt x="f6" y="f5"/>
                </a:lnTo>
                <a:lnTo>
                  <a:pt x="f6" y="f7"/>
                </a:lnTo>
                <a:lnTo>
                  <a:pt x="f6" y="f8"/>
                </a:lnTo>
                <a:lnTo>
                  <a:pt x="f6" y="f6"/>
                </a:lnTo>
                <a:lnTo>
                  <a:pt x="f9" y="f6"/>
                </a:lnTo>
                <a:lnTo>
                  <a:pt x="f7" y="f6"/>
                </a:lnTo>
                <a:lnTo>
                  <a:pt x="f5" y="f6"/>
                </a:lnTo>
                <a:lnTo>
                  <a:pt x="f5" y="f7"/>
                </a:lnTo>
                <a:lnTo>
                  <a:pt x="f7" y="f7"/>
                </a:lnTo>
                <a:close/>
              </a:path>
            </a:pathLst>
          </a:custGeom>
          <a:solidFill>
            <a:srgbClr val="FF0010"/>
          </a:solidFill>
          <a:ln cap="flat">
            <a:noFill/>
            <a:prstDash val="solid"/>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D" sz="1800" b="0" i="0" u="none" strike="noStrike" kern="1200" cap="none" spc="0" baseline="0">
              <a:solidFill>
                <a:srgbClr val="111111"/>
              </a:solidFill>
              <a:uFillTx/>
              <a:latin typeface="Arial" pitchFamily="34"/>
            </a:endParaRPr>
          </a:p>
        </p:txBody>
      </p:sp>
      <p:sp>
        <p:nvSpPr>
          <p:cNvPr id="4" name="Titolo 6">
            <a:extLst>
              <a:ext uri="{FF2B5EF4-FFF2-40B4-BE49-F238E27FC236}">
                <a16:creationId xmlns:a16="http://schemas.microsoft.com/office/drawing/2014/main" id="{0251D9E5-0392-7C16-3164-4D3747846852}"/>
              </a:ext>
            </a:extLst>
          </p:cNvPr>
          <p:cNvSpPr txBox="1">
            <a:spLocks noGrp="1"/>
          </p:cNvSpPr>
          <p:nvPr>
            <p:ph type="title"/>
          </p:nvPr>
        </p:nvSpPr>
        <p:spPr>
          <a:xfrm>
            <a:off x="962488" y="1348905"/>
            <a:ext cx="9122804" cy="4160181"/>
          </a:xfrm>
        </p:spPr>
        <p:txBody>
          <a:bodyPr/>
          <a:lstStyle>
            <a:lvl1pPr>
              <a:defRPr lang="it-IT" sz="4800" b="1">
                <a:solidFill>
                  <a:srgbClr val="FF0010"/>
                </a:solidFill>
                <a:cs typeface="Arial" pitchFamily="34"/>
              </a:defRPr>
            </a:lvl1pPr>
          </a:lstStyle>
          <a:p>
            <a:pPr lvl="0"/>
            <a:r>
              <a:rPr lang="it-IT"/>
              <a:t>Fare clic per modificare lo stile del titolo dello schema</a:t>
            </a:r>
          </a:p>
        </p:txBody>
      </p:sp>
      <p:sp>
        <p:nvSpPr>
          <p:cNvPr id="5" name="Segnaposto numero diapositiva 15">
            <a:extLst>
              <a:ext uri="{FF2B5EF4-FFF2-40B4-BE49-F238E27FC236}">
                <a16:creationId xmlns:a16="http://schemas.microsoft.com/office/drawing/2014/main" id="{9838DBF9-02B9-0282-517C-6039011325D2}"/>
              </a:ext>
            </a:extLst>
          </p:cNvPr>
          <p:cNvSpPr txBox="1">
            <a:spLocks noGrp="1"/>
          </p:cNvSpPr>
          <p:nvPr>
            <p:ph type="sldNum" sz="quarter" idx="8"/>
          </p:nvPr>
        </p:nvSpPr>
        <p:spPr>
          <a:xfrm>
            <a:off x="346028" y="6318825"/>
            <a:ext cx="407758" cy="365129"/>
          </a:xfrm>
        </p:spPr>
        <p:txBody>
          <a:bodyPr anchorCtr="1"/>
          <a:lstStyle>
            <a:lvl1pPr algn="ctr">
              <a:defRPr sz="600">
                <a:solidFill>
                  <a:srgbClr val="FFFFFF"/>
                </a:solidFill>
                <a:cs typeface="Arial" pitchFamily="34"/>
              </a:defRPr>
            </a:lvl1pPr>
          </a:lstStyle>
          <a:p>
            <a:pPr lvl="0"/>
            <a:fld id="{48966778-BD70-44BB-979C-FF6311E6B6D3}" type="slidenum">
              <a:t>‹N›</a:t>
            </a:fld>
            <a:endParaRPr lang="en-IT"/>
          </a:p>
        </p:txBody>
      </p:sp>
    </p:spTree>
    <p:extLst>
      <p:ext uri="{BB962C8B-B14F-4D97-AF65-F5344CB8AC3E}">
        <p14:creationId xmlns:p14="http://schemas.microsoft.com/office/powerpoint/2010/main" val="361865965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onne - Img+Testo_2">
    <p:spTree>
      <p:nvGrpSpPr>
        <p:cNvPr id="1" name=""/>
        <p:cNvGrpSpPr/>
        <p:nvPr/>
      </p:nvGrpSpPr>
      <p:grpSpPr>
        <a:xfrm>
          <a:off x="0" y="0"/>
          <a:ext cx="0" cy="0"/>
          <a:chOff x="0" y="0"/>
          <a:chExt cx="0" cy="0"/>
        </a:xfrm>
      </p:grpSpPr>
      <p:sp>
        <p:nvSpPr>
          <p:cNvPr id="4" name="Segnaposto immagine 2"/>
          <p:cNvSpPr>
            <a:spLocks noGrp="1"/>
          </p:cNvSpPr>
          <p:nvPr>
            <p:ph type="pic" idx="1" hasCustomPrompt="1"/>
          </p:nvPr>
        </p:nvSpPr>
        <p:spPr>
          <a:xfrm>
            <a:off x="550862" y="1557339"/>
            <a:ext cx="3457575" cy="4610832"/>
          </a:xfrm>
          <a:prstGeom prst="rect">
            <a:avLst/>
          </a:prstGeom>
        </p:spPr>
        <p:txBody>
          <a:bodyPr lIns="0" tIns="0" rIns="0" bIns="0" rtlCol="0">
            <a:normAutofit/>
          </a:bodyPr>
          <a:lstStyle>
            <a:lvl1pPr marL="0" indent="0">
              <a:buNone/>
              <a:defRPr sz="1200">
                <a:solidFill>
                  <a:srgbClr val="5B6770"/>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dirty="0" err="1"/>
              <a:t>Clicca</a:t>
            </a:r>
            <a:r>
              <a:rPr lang="en-US" noProof="0" dirty="0"/>
              <a:t> </a:t>
            </a:r>
            <a:r>
              <a:rPr lang="en-US" noProof="0" dirty="0" err="1"/>
              <a:t>l’icona</a:t>
            </a:r>
            <a:r>
              <a:rPr lang="en-US" noProof="0" dirty="0"/>
              <a:t> per </a:t>
            </a:r>
            <a:r>
              <a:rPr lang="en-US" noProof="0" dirty="0" err="1"/>
              <a:t>aggiungere</a:t>
            </a:r>
            <a:r>
              <a:rPr lang="en-US" noProof="0" dirty="0"/>
              <a:t> </a:t>
            </a:r>
            <a:r>
              <a:rPr lang="en-US" noProof="0" dirty="0" err="1"/>
              <a:t>immagine</a:t>
            </a:r>
            <a:endParaRPr lang="it-IT" noProof="0" dirty="0"/>
          </a:p>
        </p:txBody>
      </p:sp>
      <p:sp>
        <p:nvSpPr>
          <p:cNvPr id="5" name="Segnaposto contenuto 2">
            <a:extLst>
              <a:ext uri="{FF2B5EF4-FFF2-40B4-BE49-F238E27FC236}">
                <a16:creationId xmlns:a16="http://schemas.microsoft.com/office/drawing/2014/main" id="{1D1A172A-1C48-99FA-F34A-D5CCCAEFAB6A}"/>
              </a:ext>
            </a:extLst>
          </p:cNvPr>
          <p:cNvSpPr>
            <a:spLocks noGrp="1"/>
          </p:cNvSpPr>
          <p:nvPr>
            <p:ph idx="22" hasCustomPrompt="1"/>
          </p:nvPr>
        </p:nvSpPr>
        <p:spPr>
          <a:xfrm>
            <a:off x="4583113" y="1557338"/>
            <a:ext cx="7058025" cy="4607966"/>
          </a:xfrm>
          <a:prstGeom prst="rect">
            <a:avLst/>
          </a:prstGeom>
        </p:spPr>
        <p:txBody>
          <a:bodyPr lIns="0" tIns="0" rIns="0" bIns="0"/>
          <a:lstStyle>
            <a:lvl1pPr marL="265113" indent="-265113">
              <a:buClr>
                <a:srgbClr val="122B54"/>
              </a:buClr>
              <a:buFont typeface="Arial" panose="020B0604020202020204" pitchFamily="34" charset="0"/>
              <a:buChar char="•"/>
              <a:defRPr sz="1200">
                <a:solidFill>
                  <a:srgbClr val="5B6770"/>
                </a:solidFill>
                <a:latin typeface="Arial"/>
                <a:cs typeface="Arial"/>
              </a:defRPr>
            </a:lvl1pPr>
            <a:lvl2pPr marL="536575" indent="-273050">
              <a:buClr>
                <a:srgbClr val="5B6770"/>
              </a:buClr>
              <a:buFont typeface="Arial" panose="020B0604020202020204" pitchFamily="34" charset="0"/>
              <a:buChar char="-"/>
              <a:defRPr sz="1200">
                <a:solidFill>
                  <a:srgbClr val="5B6770"/>
                </a:solidFill>
                <a:latin typeface="Arial"/>
                <a:cs typeface="Arial"/>
              </a:defRPr>
            </a:lvl2pPr>
            <a:lvl3pPr marL="808038" indent="-271463">
              <a:buFont typeface="Arial" panose="020B0604020202020204" pitchFamily="34" charset="0"/>
              <a:buChar char="•"/>
              <a:defRPr sz="1200">
                <a:solidFill>
                  <a:srgbClr val="5B6770"/>
                </a:solidFill>
                <a:latin typeface="Arial"/>
                <a:cs typeface="Arial"/>
              </a:defRPr>
            </a:lvl3pPr>
            <a:lvl4pPr marL="1073150" indent="-265113">
              <a:defRPr sz="1400">
                <a:solidFill>
                  <a:srgbClr val="5B6770"/>
                </a:solidFill>
                <a:latin typeface="Arial"/>
                <a:cs typeface="Arial"/>
              </a:defRPr>
            </a:lvl4pPr>
            <a:lvl5pPr marL="1344613" indent="-271463">
              <a:defRPr sz="1400">
                <a:solidFill>
                  <a:srgbClr val="5B6770"/>
                </a:solidFill>
                <a:latin typeface="Arial"/>
                <a:cs typeface="Arial"/>
              </a:defRPr>
            </a:lvl5pPr>
          </a:lstStyle>
          <a:p>
            <a:pPr lvl="0"/>
            <a:r>
              <a:rPr lang="en-US" dirty="0"/>
              <a:t>Primo </a:t>
            </a:r>
            <a:r>
              <a:rPr lang="en-US" dirty="0" err="1"/>
              <a:t>livello</a:t>
            </a:r>
            <a:endParaRPr lang="en-US" dirty="0"/>
          </a:p>
          <a:p>
            <a:pPr lvl="1"/>
            <a:r>
              <a:rPr lang="en-US" noProof="0" dirty="0"/>
              <a:t>Secondo </a:t>
            </a:r>
            <a:r>
              <a:rPr lang="en-US" noProof="0" dirty="0" err="1"/>
              <a:t>livello</a:t>
            </a:r>
            <a:endParaRPr lang="en-US" noProof="0" dirty="0"/>
          </a:p>
          <a:p>
            <a:pPr lvl="2"/>
            <a:r>
              <a:rPr lang="en-US" noProof="0" dirty="0" err="1"/>
              <a:t>Terzo</a:t>
            </a:r>
            <a:r>
              <a:rPr lang="en-US" noProof="0" dirty="0"/>
              <a:t> </a:t>
            </a:r>
            <a:r>
              <a:rPr lang="en-US" noProof="0" dirty="0" err="1"/>
              <a:t>livello</a:t>
            </a:r>
            <a:endParaRPr lang="en-US" noProof="0" dirty="0"/>
          </a:p>
        </p:txBody>
      </p:sp>
      <p:sp>
        <p:nvSpPr>
          <p:cNvPr id="6" name="Title 1">
            <a:extLst>
              <a:ext uri="{FF2B5EF4-FFF2-40B4-BE49-F238E27FC236}">
                <a16:creationId xmlns:a16="http://schemas.microsoft.com/office/drawing/2014/main" id="{68C2BC07-0468-ACD2-F45F-36BF89EECAB3}"/>
              </a:ext>
            </a:extLst>
          </p:cNvPr>
          <p:cNvSpPr>
            <a:spLocks noGrp="1"/>
          </p:cNvSpPr>
          <p:nvPr>
            <p:ph type="title" hasCustomPrompt="1"/>
          </p:nvPr>
        </p:nvSpPr>
        <p:spPr>
          <a:xfrm>
            <a:off x="550863" y="476250"/>
            <a:ext cx="11090275" cy="288454"/>
          </a:xfrm>
          <a:prstGeom prst="rect">
            <a:avLst/>
          </a:prstGeom>
        </p:spPr>
        <p:txBody>
          <a:bodyPr lIns="0" tIns="0" rIns="0" bIns="0" anchor="t"/>
          <a:lstStyle>
            <a:lvl1pPr algn="l">
              <a:defRPr sz="2400" b="1" i="0">
                <a:solidFill>
                  <a:srgbClr val="122B54"/>
                </a:solidFill>
                <a:latin typeface="Arial"/>
                <a:cs typeface="Arial"/>
              </a:defRPr>
            </a:lvl1pPr>
          </a:lstStyle>
          <a:p>
            <a:r>
              <a:rPr lang="it-IT" dirty="0"/>
              <a:t>Modifica Titolo</a:t>
            </a:r>
            <a:endParaRPr lang="en-US" dirty="0"/>
          </a:p>
        </p:txBody>
      </p:sp>
      <p:sp>
        <p:nvSpPr>
          <p:cNvPr id="7" name="Segnaposto testo 3">
            <a:extLst>
              <a:ext uri="{FF2B5EF4-FFF2-40B4-BE49-F238E27FC236}">
                <a16:creationId xmlns:a16="http://schemas.microsoft.com/office/drawing/2014/main" id="{FC06ABAE-DEAE-7841-04A3-FC9790ABF801}"/>
              </a:ext>
            </a:extLst>
          </p:cNvPr>
          <p:cNvSpPr>
            <a:spLocks noGrp="1"/>
          </p:cNvSpPr>
          <p:nvPr>
            <p:ph type="body" sz="half" idx="2" hasCustomPrompt="1"/>
          </p:nvPr>
        </p:nvSpPr>
        <p:spPr>
          <a:xfrm>
            <a:off x="550863" y="1080000"/>
            <a:ext cx="11090275" cy="324000"/>
          </a:xfrm>
          <a:prstGeom prst="rect">
            <a:avLst/>
          </a:prstGeom>
        </p:spPr>
        <p:txBody>
          <a:bodyPr lIns="0" tIns="0" rIns="0" bIns="0" anchor="t"/>
          <a:lstStyle>
            <a:lvl1pPr marL="0" marR="0" indent="0" algn="l" defTabSz="457200" rtl="0" eaLnBrk="0" fontAlgn="base" latinLnBrk="0" hangingPunct="0">
              <a:lnSpc>
                <a:spcPct val="100000"/>
              </a:lnSpc>
              <a:spcBef>
                <a:spcPct val="20000"/>
              </a:spcBef>
              <a:spcAft>
                <a:spcPct val="0"/>
              </a:spcAft>
              <a:buClrTx/>
              <a:buSzTx/>
              <a:buFont typeface="Arial" pitchFamily="34" charset="0"/>
              <a:buNone/>
              <a:tabLst/>
              <a:defRPr sz="1600" b="1">
                <a:solidFill>
                  <a:srgbClr val="122B54"/>
                </a:solidFill>
                <a:latin typeface="Arial"/>
                <a:cs typeface="Arial"/>
              </a:defRPr>
            </a:lvl1pPr>
            <a:lvl2pPr marL="456720" indent="0">
              <a:buNone/>
              <a:defRPr sz="1200"/>
            </a:lvl2pPr>
            <a:lvl3pPr marL="913432" indent="0">
              <a:buNone/>
              <a:defRPr sz="1000"/>
            </a:lvl3pPr>
            <a:lvl4pPr marL="1370147" indent="0">
              <a:buNone/>
              <a:defRPr sz="900"/>
            </a:lvl4pPr>
            <a:lvl5pPr marL="1826862" indent="0">
              <a:buNone/>
              <a:defRPr sz="900"/>
            </a:lvl5pPr>
            <a:lvl6pPr marL="2283579" indent="0">
              <a:buNone/>
              <a:defRPr sz="900"/>
            </a:lvl6pPr>
            <a:lvl7pPr marL="2740294" indent="0">
              <a:buNone/>
              <a:defRPr sz="900"/>
            </a:lvl7pPr>
            <a:lvl8pPr marL="3197010" indent="0">
              <a:buNone/>
              <a:defRPr sz="900"/>
            </a:lvl8pPr>
            <a:lvl9pPr marL="3653726" indent="0">
              <a:buNone/>
              <a:defRPr sz="900"/>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defRPr/>
            </a:pPr>
            <a:r>
              <a:rPr lang="it-IT" dirty="0"/>
              <a:t>Inserisci sottotitolo</a:t>
            </a:r>
            <a:endParaRPr lang="en-US" dirty="0"/>
          </a:p>
        </p:txBody>
      </p:sp>
    </p:spTree>
    <p:extLst>
      <p:ext uri="{BB962C8B-B14F-4D97-AF65-F5344CB8AC3E}">
        <p14:creationId xmlns:p14="http://schemas.microsoft.com/office/powerpoint/2010/main" val="1384538145"/>
      </p:ext>
    </p:extLst>
  </p:cSld>
  <p:clrMapOvr>
    <a:masterClrMapping/>
  </p:clrMapOvr>
  <p:extLst>
    <p:ext uri="{DCECCB84-F9BA-43D5-87BE-67443E8EF086}">
      <p15:sldGuideLst xmlns:p15="http://schemas.microsoft.com/office/powerpoint/2012/main">
        <p15:guide id="1" pos="2525">
          <p15:clr>
            <a:srgbClr val="FBAE40"/>
          </p15:clr>
        </p15:guide>
        <p15:guide id="2" pos="2887">
          <p15:clr>
            <a:srgbClr val="FBAE40"/>
          </p15:clr>
        </p15:guide>
        <p15:guide id="3" orient="horz" pos="799">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lide firme">
    <p:spTree>
      <p:nvGrpSpPr>
        <p:cNvPr id="1" name=""/>
        <p:cNvGrpSpPr/>
        <p:nvPr/>
      </p:nvGrpSpPr>
      <p:grpSpPr>
        <a:xfrm>
          <a:off x="0" y="0"/>
          <a:ext cx="0" cy="0"/>
          <a:chOff x="0" y="0"/>
          <a:chExt cx="0" cy="0"/>
        </a:xfrm>
      </p:grpSpPr>
      <p:sp>
        <p:nvSpPr>
          <p:cNvPr id="2" name="Rettangolo 3">
            <a:extLst>
              <a:ext uri="{FF2B5EF4-FFF2-40B4-BE49-F238E27FC236}">
                <a16:creationId xmlns:a16="http://schemas.microsoft.com/office/drawing/2014/main" id="{3E19BC85-3BE9-3C2D-F9CB-E097FAD5D305}"/>
              </a:ext>
            </a:extLst>
          </p:cNvPr>
          <p:cNvSpPr/>
          <p:nvPr/>
        </p:nvSpPr>
        <p:spPr>
          <a:xfrm rot="1040365">
            <a:off x="442331" y="6393704"/>
            <a:ext cx="215140" cy="215140"/>
          </a:xfrm>
          <a:prstGeom prst="rect">
            <a:avLst/>
          </a:prstGeom>
          <a:noFill/>
          <a:ln w="28575" cap="flat">
            <a:solidFill>
              <a:srgbClr val="FF0010"/>
            </a:solidFill>
            <a:prstDash val="solid"/>
            <a:miter/>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34"/>
            </a:endParaRPr>
          </a:p>
        </p:txBody>
      </p:sp>
      <p:sp>
        <p:nvSpPr>
          <p:cNvPr id="3" name="Freeform: Shape 25">
            <a:extLst>
              <a:ext uri="{FF2B5EF4-FFF2-40B4-BE49-F238E27FC236}">
                <a16:creationId xmlns:a16="http://schemas.microsoft.com/office/drawing/2014/main" id="{026E8A40-5ED7-3518-6000-303C0AE57512}"/>
              </a:ext>
            </a:extLst>
          </p:cNvPr>
          <p:cNvSpPr/>
          <p:nvPr/>
        </p:nvSpPr>
        <p:spPr>
          <a:xfrm>
            <a:off x="11334746" y="5986239"/>
            <a:ext cx="857250" cy="871761"/>
          </a:xfrm>
          <a:custGeom>
            <a:avLst/>
            <a:gdLst>
              <a:gd name="f0" fmla="val 10800000"/>
              <a:gd name="f1" fmla="val 5400000"/>
              <a:gd name="f2" fmla="val 180"/>
              <a:gd name="f3" fmla="val w"/>
              <a:gd name="f4" fmla="val h"/>
              <a:gd name="f5" fmla="val 0"/>
              <a:gd name="f6" fmla="val 2230450"/>
              <a:gd name="f7" fmla="val 1115225"/>
              <a:gd name="f8" fmla="val 1239851"/>
              <a:gd name="f9" fmla="val 1363675"/>
              <a:gd name="f10" fmla="+- 0 0 -90"/>
              <a:gd name="f11" fmla="*/ f3 1 2230450"/>
              <a:gd name="f12" fmla="*/ f4 1 2230450"/>
              <a:gd name="f13" fmla="+- f6 0 f5"/>
              <a:gd name="f14" fmla="*/ f10 f0 1"/>
              <a:gd name="f15" fmla="*/ f13 1 2230450"/>
              <a:gd name="f16" fmla="*/ 1115225 f13 1"/>
              <a:gd name="f17" fmla="*/ 0 f13 1"/>
              <a:gd name="f18" fmla="*/ 2230450 f13 1"/>
              <a:gd name="f19" fmla="*/ 1239851 f13 1"/>
              <a:gd name="f20" fmla="*/ 1363675 f13 1"/>
              <a:gd name="f21" fmla="*/ f14 1 f2"/>
              <a:gd name="f22" fmla="*/ f16 1 2230450"/>
              <a:gd name="f23" fmla="*/ f17 1 2230450"/>
              <a:gd name="f24" fmla="*/ f18 1 2230450"/>
              <a:gd name="f25" fmla="*/ f19 1 2230450"/>
              <a:gd name="f26" fmla="*/ f20 1 2230450"/>
              <a:gd name="f27" fmla="*/ f5 1 f15"/>
              <a:gd name="f28" fmla="*/ f6 1 f15"/>
              <a:gd name="f29" fmla="+- f21 0 f1"/>
              <a:gd name="f30" fmla="*/ f22 1 f15"/>
              <a:gd name="f31" fmla="*/ f23 1 f15"/>
              <a:gd name="f32" fmla="*/ f24 1 f15"/>
              <a:gd name="f33" fmla="*/ f25 1 f15"/>
              <a:gd name="f34" fmla="*/ f26 1 f15"/>
              <a:gd name="f35" fmla="*/ f27 f11 1"/>
              <a:gd name="f36" fmla="*/ f28 f11 1"/>
              <a:gd name="f37" fmla="*/ f28 f12 1"/>
              <a:gd name="f38" fmla="*/ f27 f12 1"/>
              <a:gd name="f39" fmla="*/ f30 f11 1"/>
              <a:gd name="f40" fmla="*/ f31 f12 1"/>
              <a:gd name="f41" fmla="*/ f32 f11 1"/>
              <a:gd name="f42" fmla="*/ f30 f12 1"/>
              <a:gd name="f43" fmla="*/ f33 f12 1"/>
              <a:gd name="f44" fmla="*/ f32 f12 1"/>
              <a:gd name="f45" fmla="*/ f34 f11 1"/>
              <a:gd name="f46" fmla="*/ f31 f11 1"/>
            </a:gdLst>
            <a:ahLst/>
            <a:cxnLst>
              <a:cxn ang="3cd4">
                <a:pos x="hc" y="t"/>
              </a:cxn>
              <a:cxn ang="0">
                <a:pos x="r" y="vc"/>
              </a:cxn>
              <a:cxn ang="cd4">
                <a:pos x="hc" y="b"/>
              </a:cxn>
              <a:cxn ang="cd2">
                <a:pos x="l" y="vc"/>
              </a:cxn>
              <a:cxn ang="f29">
                <a:pos x="f39" y="f40"/>
              </a:cxn>
              <a:cxn ang="f29">
                <a:pos x="f41" y="f40"/>
              </a:cxn>
              <a:cxn ang="f29">
                <a:pos x="f41" y="f42"/>
              </a:cxn>
              <a:cxn ang="f29">
                <a:pos x="f41" y="f43"/>
              </a:cxn>
              <a:cxn ang="f29">
                <a:pos x="f41" y="f44"/>
              </a:cxn>
              <a:cxn ang="f29">
                <a:pos x="f45" y="f44"/>
              </a:cxn>
              <a:cxn ang="f29">
                <a:pos x="f39" y="f44"/>
              </a:cxn>
              <a:cxn ang="f29">
                <a:pos x="f46" y="f44"/>
              </a:cxn>
              <a:cxn ang="f29">
                <a:pos x="f46" y="f42"/>
              </a:cxn>
              <a:cxn ang="f29">
                <a:pos x="f39" y="f42"/>
              </a:cxn>
            </a:cxnLst>
            <a:rect l="f35" t="f38" r="f36" b="f37"/>
            <a:pathLst>
              <a:path w="2230450" h="2230450">
                <a:moveTo>
                  <a:pt x="f7" y="f5"/>
                </a:moveTo>
                <a:lnTo>
                  <a:pt x="f6" y="f5"/>
                </a:lnTo>
                <a:lnTo>
                  <a:pt x="f6" y="f7"/>
                </a:lnTo>
                <a:lnTo>
                  <a:pt x="f6" y="f8"/>
                </a:lnTo>
                <a:lnTo>
                  <a:pt x="f6" y="f6"/>
                </a:lnTo>
                <a:lnTo>
                  <a:pt x="f9" y="f6"/>
                </a:lnTo>
                <a:lnTo>
                  <a:pt x="f7" y="f6"/>
                </a:lnTo>
                <a:lnTo>
                  <a:pt x="f5" y="f6"/>
                </a:lnTo>
                <a:lnTo>
                  <a:pt x="f5" y="f7"/>
                </a:lnTo>
                <a:lnTo>
                  <a:pt x="f7" y="f7"/>
                </a:lnTo>
                <a:close/>
              </a:path>
            </a:pathLst>
          </a:custGeom>
          <a:solidFill>
            <a:srgbClr val="FF0010"/>
          </a:solidFill>
          <a:ln cap="flat">
            <a:noFill/>
            <a:prstDash val="solid"/>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D" sz="1800" b="0" i="0" u="none" strike="noStrike" kern="1200" cap="none" spc="0" baseline="0">
              <a:solidFill>
                <a:srgbClr val="111111"/>
              </a:solidFill>
              <a:uFillTx/>
              <a:latin typeface="Arial" pitchFamily="34"/>
            </a:endParaRPr>
          </a:p>
        </p:txBody>
      </p:sp>
      <p:sp>
        <p:nvSpPr>
          <p:cNvPr id="4" name="Titolo 6">
            <a:extLst>
              <a:ext uri="{FF2B5EF4-FFF2-40B4-BE49-F238E27FC236}">
                <a16:creationId xmlns:a16="http://schemas.microsoft.com/office/drawing/2014/main" id="{E4C8BBAB-E974-EEAD-4762-55301AAD8B7B}"/>
              </a:ext>
            </a:extLst>
          </p:cNvPr>
          <p:cNvSpPr txBox="1">
            <a:spLocks noGrp="1"/>
          </p:cNvSpPr>
          <p:nvPr>
            <p:ph type="title"/>
          </p:nvPr>
        </p:nvSpPr>
        <p:spPr>
          <a:xfrm>
            <a:off x="753786" y="1276913"/>
            <a:ext cx="9871999" cy="748244"/>
          </a:xfrm>
        </p:spPr>
        <p:txBody>
          <a:bodyPr anchor="t"/>
          <a:lstStyle>
            <a:lvl1pPr>
              <a:defRPr lang="it-IT" sz="3200" b="1">
                <a:solidFill>
                  <a:srgbClr val="FF0010"/>
                </a:solidFill>
                <a:ea typeface="Lato Black"/>
                <a:cs typeface="Arial" pitchFamily="34"/>
              </a:defRPr>
            </a:lvl1pPr>
          </a:lstStyle>
          <a:p>
            <a:pPr lvl="0"/>
            <a:r>
              <a:rPr lang="it-IT"/>
              <a:t>Titolo Progetto</a:t>
            </a:r>
          </a:p>
        </p:txBody>
      </p:sp>
      <p:sp>
        <p:nvSpPr>
          <p:cNvPr id="5" name="Segnaposto numero diapositiva 15">
            <a:extLst>
              <a:ext uri="{FF2B5EF4-FFF2-40B4-BE49-F238E27FC236}">
                <a16:creationId xmlns:a16="http://schemas.microsoft.com/office/drawing/2014/main" id="{6A591925-5C2A-E072-7BCE-2DDF31705DAC}"/>
              </a:ext>
            </a:extLst>
          </p:cNvPr>
          <p:cNvSpPr txBox="1">
            <a:spLocks noGrp="1"/>
          </p:cNvSpPr>
          <p:nvPr>
            <p:ph type="sldNum" sz="quarter" idx="8"/>
          </p:nvPr>
        </p:nvSpPr>
        <p:spPr>
          <a:xfrm>
            <a:off x="346028" y="6318825"/>
            <a:ext cx="407758" cy="365129"/>
          </a:xfrm>
        </p:spPr>
        <p:txBody>
          <a:bodyPr anchorCtr="1"/>
          <a:lstStyle>
            <a:lvl1pPr algn="ctr">
              <a:defRPr sz="600">
                <a:solidFill>
                  <a:srgbClr val="000000"/>
                </a:solidFill>
                <a:cs typeface="Arial" pitchFamily="34"/>
              </a:defRPr>
            </a:lvl1pPr>
          </a:lstStyle>
          <a:p>
            <a:pPr lvl="0"/>
            <a:fld id="{D768F327-C9D6-452A-BC7D-50AB2B701794}" type="slidenum">
              <a:t>‹N›</a:t>
            </a:fld>
            <a:endParaRPr lang="en-IT"/>
          </a:p>
        </p:txBody>
      </p:sp>
      <p:sp>
        <p:nvSpPr>
          <p:cNvPr id="6" name="Segnaposto testo 2">
            <a:extLst>
              <a:ext uri="{FF2B5EF4-FFF2-40B4-BE49-F238E27FC236}">
                <a16:creationId xmlns:a16="http://schemas.microsoft.com/office/drawing/2014/main" id="{11E98C11-D2AD-F63A-2986-2F4681819F50}"/>
              </a:ext>
            </a:extLst>
          </p:cNvPr>
          <p:cNvSpPr txBox="1">
            <a:spLocks noGrp="1"/>
          </p:cNvSpPr>
          <p:nvPr>
            <p:ph type="body" idx="4294967295"/>
          </p:nvPr>
        </p:nvSpPr>
        <p:spPr>
          <a:xfrm>
            <a:off x="753785" y="2086953"/>
            <a:ext cx="9872036" cy="748244"/>
          </a:xfrm>
        </p:spPr>
        <p:txBody>
          <a:bodyPr/>
          <a:lstStyle>
            <a:lvl1pPr marL="0" indent="0">
              <a:buNone/>
              <a:defRPr lang="it-IT" sz="2000" b="1">
                <a:ea typeface="Lato Black"/>
                <a:cs typeface="Arial" pitchFamily="34"/>
              </a:defRPr>
            </a:lvl1pPr>
          </a:lstStyle>
          <a:p>
            <a:pPr lvl="0"/>
            <a:r>
              <a:rPr lang="it-IT"/>
              <a:t>Ragione sociale cliente</a:t>
            </a:r>
          </a:p>
        </p:txBody>
      </p:sp>
      <p:sp>
        <p:nvSpPr>
          <p:cNvPr id="7" name="CasellaDiTesto 10">
            <a:extLst>
              <a:ext uri="{FF2B5EF4-FFF2-40B4-BE49-F238E27FC236}">
                <a16:creationId xmlns:a16="http://schemas.microsoft.com/office/drawing/2014/main" id="{742CFD94-29D9-94BC-9F86-64BC8ECAD775}"/>
              </a:ext>
            </a:extLst>
          </p:cNvPr>
          <p:cNvSpPr txBox="1"/>
          <p:nvPr/>
        </p:nvSpPr>
        <p:spPr>
          <a:xfrm>
            <a:off x="753786" y="4388132"/>
            <a:ext cx="1436723" cy="344710"/>
          </a:xfrm>
          <a:prstGeom prst="rect">
            <a:avLst/>
          </a:prstGeom>
          <a:noFill/>
          <a:ln cap="flat">
            <a:noFill/>
          </a:ln>
        </p:spPr>
        <p:txBody>
          <a:bodyPr vert="horz" wrap="square" lIns="90004" tIns="46798" rIns="90004" bIns="46798" anchor="t" anchorCtr="0" compatLnSpc="1">
            <a:noAutofit/>
          </a:bodyPr>
          <a:lstStyle/>
          <a:p>
            <a:pPr marL="0" marR="0" lvl="0" indent="0" algn="l" defTabSz="914446" rtl="0" fontAlgn="auto" hangingPunct="1">
              <a:lnSpc>
                <a:spcPct val="90000"/>
              </a:lnSpc>
              <a:spcBef>
                <a:spcPts val="750"/>
              </a:spcBef>
              <a:spcAft>
                <a:spcPts val="0"/>
              </a:spcAft>
              <a:buNone/>
              <a:tabLst/>
              <a:defRPr sz="1800" b="0" i="0" u="none" strike="noStrike" kern="0" cap="none" spc="0" baseline="0">
                <a:solidFill>
                  <a:srgbClr val="000000"/>
                </a:solidFill>
                <a:uFillTx/>
              </a:defRPr>
            </a:pPr>
            <a:r>
              <a:rPr lang="it-IT" sz="1600" b="0" i="0" u="none" strike="noStrike" kern="1200" cap="none" spc="0" baseline="0">
                <a:solidFill>
                  <a:srgbClr val="000000"/>
                </a:solidFill>
                <a:uFillTx/>
                <a:latin typeface="Arial" pitchFamily="34"/>
                <a:ea typeface="Lato" pitchFamily="34"/>
                <a:cs typeface="Arial" pitchFamily="34"/>
              </a:rPr>
              <a:t>Per Newton:</a:t>
            </a:r>
          </a:p>
        </p:txBody>
      </p:sp>
      <p:sp>
        <p:nvSpPr>
          <p:cNvPr id="8" name="CasellaDiTesto 11">
            <a:extLst>
              <a:ext uri="{FF2B5EF4-FFF2-40B4-BE49-F238E27FC236}">
                <a16:creationId xmlns:a16="http://schemas.microsoft.com/office/drawing/2014/main" id="{C3655340-6EC6-1AEF-6AA7-3693548FBA4F}"/>
              </a:ext>
            </a:extLst>
          </p:cNvPr>
          <p:cNvSpPr txBox="1"/>
          <p:nvPr/>
        </p:nvSpPr>
        <p:spPr>
          <a:xfrm>
            <a:off x="753786" y="5302560"/>
            <a:ext cx="2681999" cy="344710"/>
          </a:xfrm>
          <a:prstGeom prst="rect">
            <a:avLst/>
          </a:prstGeom>
          <a:noFill/>
          <a:ln cap="flat">
            <a:noFill/>
          </a:ln>
        </p:spPr>
        <p:txBody>
          <a:bodyPr vert="horz" wrap="square" lIns="90004" tIns="46798" rIns="90004" bIns="46798" anchor="t" anchorCtr="0" compatLnSpc="1">
            <a:noAutofit/>
          </a:bodyPr>
          <a:lstStyle/>
          <a:p>
            <a:pPr marL="0" marR="0" lvl="0" indent="0" algn="l" defTabSz="914446" rtl="0" fontAlgn="auto" hangingPunct="1">
              <a:lnSpc>
                <a:spcPct val="90000"/>
              </a:lnSpc>
              <a:spcBef>
                <a:spcPts val="750"/>
              </a:spcBef>
              <a:spcAft>
                <a:spcPts val="0"/>
              </a:spcAft>
              <a:buNone/>
              <a:tabLst/>
              <a:defRPr sz="1800" b="0" i="0" u="none" strike="noStrike" kern="0" cap="none" spc="0" baseline="0">
                <a:solidFill>
                  <a:srgbClr val="000000"/>
                </a:solidFill>
                <a:uFillTx/>
              </a:defRPr>
            </a:pPr>
            <a:r>
              <a:rPr lang="it-IT" sz="1600" b="0" i="0" u="none" strike="noStrike" kern="1200" cap="none" spc="0" baseline="0">
                <a:solidFill>
                  <a:srgbClr val="000000"/>
                </a:solidFill>
                <a:uFillTx/>
                <a:latin typeface="Arial" pitchFamily="34"/>
                <a:ea typeface="Lato" pitchFamily="34"/>
                <a:cs typeface="Arial" pitchFamily="34"/>
              </a:rPr>
              <a:t>Per il Cliente:</a:t>
            </a:r>
          </a:p>
        </p:txBody>
      </p:sp>
      <p:sp>
        <p:nvSpPr>
          <p:cNvPr id="9" name="CasellaDiTesto 12">
            <a:extLst>
              <a:ext uri="{FF2B5EF4-FFF2-40B4-BE49-F238E27FC236}">
                <a16:creationId xmlns:a16="http://schemas.microsoft.com/office/drawing/2014/main" id="{742ED09E-47AF-4E3B-C0EB-5944C7AAFEC0}"/>
              </a:ext>
            </a:extLst>
          </p:cNvPr>
          <p:cNvSpPr txBox="1"/>
          <p:nvPr/>
        </p:nvSpPr>
        <p:spPr>
          <a:xfrm>
            <a:off x="5654175" y="4388132"/>
            <a:ext cx="1831835" cy="344710"/>
          </a:xfrm>
          <a:prstGeom prst="rect">
            <a:avLst/>
          </a:prstGeom>
          <a:noFill/>
          <a:ln cap="flat">
            <a:noFill/>
          </a:ln>
        </p:spPr>
        <p:txBody>
          <a:bodyPr vert="horz" wrap="square" lIns="90004" tIns="46798" rIns="90004" bIns="46798" anchor="t" anchorCtr="0" compatLnSpc="1">
            <a:noAutofit/>
          </a:bodyPr>
          <a:lstStyle/>
          <a:p>
            <a:pPr marL="0" marR="0" lvl="0" indent="0" algn="l" defTabSz="914446" rtl="0" fontAlgn="auto" hangingPunct="1">
              <a:lnSpc>
                <a:spcPct val="90000"/>
              </a:lnSpc>
              <a:spcBef>
                <a:spcPts val="750"/>
              </a:spcBef>
              <a:spcAft>
                <a:spcPts val="0"/>
              </a:spcAft>
              <a:buNone/>
              <a:tabLst/>
              <a:defRPr sz="1800" b="0" i="0" u="none" strike="noStrike" kern="0" cap="none" spc="0" baseline="0">
                <a:solidFill>
                  <a:srgbClr val="000000"/>
                </a:solidFill>
                <a:uFillTx/>
              </a:defRPr>
            </a:pPr>
            <a:r>
              <a:rPr lang="it-IT" sz="1600" b="0" i="0" u="none" strike="noStrike" kern="1200" cap="none" spc="0" baseline="0">
                <a:solidFill>
                  <a:srgbClr val="000000"/>
                </a:solidFill>
                <a:uFillTx/>
                <a:latin typeface="Arial" pitchFamily="34"/>
                <a:ea typeface="Lato" pitchFamily="34"/>
                <a:cs typeface="Arial" pitchFamily="34"/>
              </a:rPr>
              <a:t>Firma e timbro</a:t>
            </a:r>
          </a:p>
        </p:txBody>
      </p:sp>
      <p:sp>
        <p:nvSpPr>
          <p:cNvPr id="10" name="CasellaDiTesto 13">
            <a:extLst>
              <a:ext uri="{FF2B5EF4-FFF2-40B4-BE49-F238E27FC236}">
                <a16:creationId xmlns:a16="http://schemas.microsoft.com/office/drawing/2014/main" id="{3FF4CC75-8498-6DDB-2226-50D4F9C0559B}"/>
              </a:ext>
            </a:extLst>
          </p:cNvPr>
          <p:cNvSpPr txBox="1"/>
          <p:nvPr/>
        </p:nvSpPr>
        <p:spPr>
          <a:xfrm>
            <a:off x="5654175" y="5277122"/>
            <a:ext cx="1831835" cy="344710"/>
          </a:xfrm>
          <a:prstGeom prst="rect">
            <a:avLst/>
          </a:prstGeom>
          <a:noFill/>
          <a:ln cap="flat">
            <a:noFill/>
          </a:ln>
        </p:spPr>
        <p:txBody>
          <a:bodyPr vert="horz" wrap="square" lIns="90004" tIns="46798" rIns="90004" bIns="46798" anchor="t" anchorCtr="0" compatLnSpc="1">
            <a:noAutofit/>
          </a:bodyPr>
          <a:lstStyle/>
          <a:p>
            <a:pPr marL="0" marR="0" lvl="0" indent="0" algn="l" defTabSz="914446" rtl="0" fontAlgn="auto" hangingPunct="1">
              <a:lnSpc>
                <a:spcPct val="90000"/>
              </a:lnSpc>
              <a:spcBef>
                <a:spcPts val="750"/>
              </a:spcBef>
              <a:spcAft>
                <a:spcPts val="0"/>
              </a:spcAft>
              <a:buNone/>
              <a:tabLst/>
              <a:defRPr sz="1800" b="0" i="0" u="none" strike="noStrike" kern="0" cap="none" spc="0" baseline="0">
                <a:solidFill>
                  <a:srgbClr val="000000"/>
                </a:solidFill>
                <a:uFillTx/>
              </a:defRPr>
            </a:pPr>
            <a:r>
              <a:rPr lang="it-IT" sz="1600" b="0" i="0" u="none" strike="noStrike" kern="1200" cap="none" spc="0" baseline="0">
                <a:solidFill>
                  <a:srgbClr val="000000"/>
                </a:solidFill>
                <a:uFillTx/>
                <a:latin typeface="Arial" pitchFamily="34"/>
                <a:ea typeface="Lato" pitchFamily="34"/>
                <a:cs typeface="Arial" pitchFamily="34"/>
              </a:rPr>
              <a:t>Firma e timbro</a:t>
            </a:r>
          </a:p>
        </p:txBody>
      </p:sp>
      <p:sp>
        <p:nvSpPr>
          <p:cNvPr id="11" name="Segnaposto testo 14">
            <a:extLst>
              <a:ext uri="{FF2B5EF4-FFF2-40B4-BE49-F238E27FC236}">
                <a16:creationId xmlns:a16="http://schemas.microsoft.com/office/drawing/2014/main" id="{1CE47B1D-94FF-FF0E-6B8B-E7127ACF2E8E}"/>
              </a:ext>
            </a:extLst>
          </p:cNvPr>
          <p:cNvSpPr txBox="1">
            <a:spLocks noGrp="1"/>
          </p:cNvSpPr>
          <p:nvPr>
            <p:ph type="body" idx="4294967295"/>
          </p:nvPr>
        </p:nvSpPr>
        <p:spPr>
          <a:xfrm>
            <a:off x="753832" y="3162233"/>
            <a:ext cx="9871990" cy="312157"/>
          </a:xfrm>
        </p:spPr>
        <p:txBody>
          <a:bodyPr>
            <a:noAutofit/>
          </a:bodyPr>
          <a:lstStyle>
            <a:lvl1pPr marL="0" indent="0">
              <a:buNone/>
              <a:defRPr lang="it-IT" sz="1600"/>
            </a:lvl1pPr>
          </a:lstStyle>
          <a:p>
            <a:pPr lvl="0"/>
            <a:r>
              <a:rPr lang="it-IT"/>
              <a:t>Offerta #</a:t>
            </a:r>
          </a:p>
        </p:txBody>
      </p:sp>
      <p:sp>
        <p:nvSpPr>
          <p:cNvPr id="12" name="Segnaposto testo 14">
            <a:extLst>
              <a:ext uri="{FF2B5EF4-FFF2-40B4-BE49-F238E27FC236}">
                <a16:creationId xmlns:a16="http://schemas.microsoft.com/office/drawing/2014/main" id="{C6114FEC-4607-3A3E-7737-F4F93BDE61BB}"/>
              </a:ext>
            </a:extLst>
          </p:cNvPr>
          <p:cNvSpPr txBox="1">
            <a:spLocks noGrp="1"/>
          </p:cNvSpPr>
          <p:nvPr>
            <p:ph type="body" idx="4294967295"/>
          </p:nvPr>
        </p:nvSpPr>
        <p:spPr>
          <a:xfrm>
            <a:off x="753832" y="3568629"/>
            <a:ext cx="9871990" cy="312157"/>
          </a:xfrm>
        </p:spPr>
        <p:txBody>
          <a:bodyPr>
            <a:noAutofit/>
          </a:bodyPr>
          <a:lstStyle>
            <a:lvl1pPr marL="0" indent="0">
              <a:buNone/>
              <a:defRPr lang="it-IT" sz="1600"/>
            </a:lvl1pPr>
          </a:lstStyle>
          <a:p>
            <a:pPr lvl="0"/>
            <a:r>
              <a:rPr lang="it-IT"/>
              <a:t>Luogo e Data</a:t>
            </a:r>
          </a:p>
        </p:txBody>
      </p:sp>
      <p:sp>
        <p:nvSpPr>
          <p:cNvPr id="13" name="Segnaposto testo 14">
            <a:extLst>
              <a:ext uri="{FF2B5EF4-FFF2-40B4-BE49-F238E27FC236}">
                <a16:creationId xmlns:a16="http://schemas.microsoft.com/office/drawing/2014/main" id="{D58B92DD-24F2-F6D5-2D71-16251C62659D}"/>
              </a:ext>
            </a:extLst>
          </p:cNvPr>
          <p:cNvSpPr txBox="1">
            <a:spLocks noGrp="1"/>
          </p:cNvSpPr>
          <p:nvPr>
            <p:ph type="body" idx="4294967295"/>
          </p:nvPr>
        </p:nvSpPr>
        <p:spPr>
          <a:xfrm>
            <a:off x="2125935" y="4404409"/>
            <a:ext cx="2681999" cy="312157"/>
          </a:xfrm>
        </p:spPr>
        <p:txBody>
          <a:bodyPr>
            <a:noAutofit/>
          </a:bodyPr>
          <a:lstStyle>
            <a:lvl1pPr marL="0" indent="0">
              <a:buNone/>
              <a:defRPr lang="it-IT" sz="1600"/>
            </a:lvl1pPr>
          </a:lstStyle>
          <a:p>
            <a:pPr lvl="0"/>
            <a:r>
              <a:rPr lang="it-IT"/>
              <a:t>Nome Consulente</a:t>
            </a:r>
          </a:p>
        </p:txBody>
      </p:sp>
      <p:sp>
        <p:nvSpPr>
          <p:cNvPr id="14" name="Segnaposto testo 14">
            <a:extLst>
              <a:ext uri="{FF2B5EF4-FFF2-40B4-BE49-F238E27FC236}">
                <a16:creationId xmlns:a16="http://schemas.microsoft.com/office/drawing/2014/main" id="{D85DB7B3-CE50-26B7-1ECF-05F9D33E7938}"/>
              </a:ext>
            </a:extLst>
          </p:cNvPr>
          <p:cNvSpPr txBox="1">
            <a:spLocks noGrp="1"/>
          </p:cNvSpPr>
          <p:nvPr>
            <p:ph type="body" idx="4294967295"/>
          </p:nvPr>
        </p:nvSpPr>
        <p:spPr>
          <a:xfrm>
            <a:off x="2125935" y="5306154"/>
            <a:ext cx="2681999" cy="312157"/>
          </a:xfrm>
        </p:spPr>
        <p:txBody>
          <a:bodyPr>
            <a:noAutofit/>
          </a:bodyPr>
          <a:lstStyle>
            <a:lvl1pPr marL="0" indent="0">
              <a:buNone/>
              <a:defRPr lang="it-IT" sz="1600"/>
            </a:lvl1pPr>
          </a:lstStyle>
          <a:p>
            <a:pPr lvl="0"/>
            <a:r>
              <a:rPr lang="it-IT"/>
              <a:t>Cliente</a:t>
            </a:r>
          </a:p>
        </p:txBody>
      </p:sp>
      <p:sp>
        <p:nvSpPr>
          <p:cNvPr id="15" name="Segnaposto immagine 6">
            <a:extLst>
              <a:ext uri="{FF2B5EF4-FFF2-40B4-BE49-F238E27FC236}">
                <a16:creationId xmlns:a16="http://schemas.microsoft.com/office/drawing/2014/main" id="{3DB1D833-B173-6F8E-527A-F5A99C4D8ED1}"/>
              </a:ext>
            </a:extLst>
          </p:cNvPr>
          <p:cNvSpPr txBox="1">
            <a:spLocks noGrp="1"/>
          </p:cNvSpPr>
          <p:nvPr>
            <p:ph type="pic" idx="4294967295"/>
          </p:nvPr>
        </p:nvSpPr>
        <p:spPr>
          <a:xfrm>
            <a:off x="7285382" y="4209203"/>
            <a:ext cx="2093719" cy="658285"/>
          </a:xfrm>
        </p:spPr>
        <p:txBody>
          <a:bodyPr/>
          <a:lstStyle>
            <a:lvl1pPr marL="0" indent="0">
              <a:buNone/>
              <a:defRPr lang="it-IT" sz="1467"/>
            </a:lvl1pPr>
          </a:lstStyle>
          <a:p>
            <a:pPr lvl="0"/>
            <a:r>
              <a:rPr lang="it-IT"/>
              <a:t>firma digitale</a:t>
            </a:r>
          </a:p>
        </p:txBody>
      </p:sp>
      <p:sp>
        <p:nvSpPr>
          <p:cNvPr id="16" name="Segnaposto immagine 6">
            <a:extLst>
              <a:ext uri="{FF2B5EF4-FFF2-40B4-BE49-F238E27FC236}">
                <a16:creationId xmlns:a16="http://schemas.microsoft.com/office/drawing/2014/main" id="{0273D0A0-0C8E-E0A1-AEC3-CCA79C59A28A}"/>
              </a:ext>
            </a:extLst>
          </p:cNvPr>
          <p:cNvSpPr txBox="1">
            <a:spLocks noGrp="1"/>
          </p:cNvSpPr>
          <p:nvPr>
            <p:ph type="pic" idx="4294967295"/>
          </p:nvPr>
        </p:nvSpPr>
        <p:spPr>
          <a:xfrm>
            <a:off x="7285382" y="5083040"/>
            <a:ext cx="2093719" cy="658285"/>
          </a:xfrm>
        </p:spPr>
        <p:txBody>
          <a:bodyPr/>
          <a:lstStyle>
            <a:lvl1pPr marL="0" indent="0">
              <a:buNone/>
              <a:defRPr lang="it-IT" sz="1467"/>
            </a:lvl1pPr>
          </a:lstStyle>
          <a:p>
            <a:pPr lvl="0"/>
            <a:r>
              <a:rPr lang="it-IT"/>
              <a:t>firma digitale</a:t>
            </a:r>
          </a:p>
        </p:txBody>
      </p:sp>
      <p:pic>
        <p:nvPicPr>
          <p:cNvPr id="17" name="Immagine 7" descr="91_ISO9001_rgb_180">
            <a:extLst>
              <a:ext uri="{FF2B5EF4-FFF2-40B4-BE49-F238E27FC236}">
                <a16:creationId xmlns:a16="http://schemas.microsoft.com/office/drawing/2014/main" id="{7CBBE9B8-B3CB-1788-EA1B-148C3804E83D}"/>
              </a:ext>
            </a:extLst>
          </p:cNvPr>
          <p:cNvPicPr>
            <a:picLocks noChangeAspect="1"/>
          </p:cNvPicPr>
          <p:nvPr/>
        </p:nvPicPr>
        <p:blipFill>
          <a:blip r:embed="rId2"/>
          <a:srcRect/>
          <a:stretch>
            <a:fillRect/>
          </a:stretch>
        </p:blipFill>
        <p:spPr>
          <a:xfrm>
            <a:off x="10625776" y="5302560"/>
            <a:ext cx="529922" cy="497717"/>
          </a:xfrm>
          <a:prstGeom prst="rect">
            <a:avLst/>
          </a:prstGeom>
          <a:noFill/>
          <a:ln cap="flat">
            <a:noFill/>
          </a:ln>
        </p:spPr>
      </p:pic>
      <p:pic>
        <p:nvPicPr>
          <p:cNvPr id="18" name="Immagine 21">
            <a:extLst>
              <a:ext uri="{FF2B5EF4-FFF2-40B4-BE49-F238E27FC236}">
                <a16:creationId xmlns:a16="http://schemas.microsoft.com/office/drawing/2014/main" id="{813AB730-BBC3-0551-736B-2C13C9EBD0A7}"/>
              </a:ext>
            </a:extLst>
          </p:cNvPr>
          <p:cNvPicPr>
            <a:picLocks noChangeAspect="1"/>
          </p:cNvPicPr>
          <p:nvPr/>
        </p:nvPicPr>
        <p:blipFill>
          <a:blip r:embed="rId3"/>
          <a:srcRect l="17991" t="12816" r="17991" b="20533"/>
          <a:stretch>
            <a:fillRect/>
          </a:stretch>
        </p:blipFill>
        <p:spPr>
          <a:xfrm>
            <a:off x="799971" y="492879"/>
            <a:ext cx="1054056" cy="428652"/>
          </a:xfrm>
          <a:prstGeom prst="rect">
            <a:avLst/>
          </a:prstGeom>
          <a:noFill/>
          <a:ln cap="flat">
            <a:noFill/>
          </a:ln>
        </p:spPr>
      </p:pic>
    </p:spTree>
    <p:extLst>
      <p:ext uri="{BB962C8B-B14F-4D97-AF65-F5344CB8AC3E}">
        <p14:creationId xmlns:p14="http://schemas.microsoft.com/office/powerpoint/2010/main" val="36921518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1_Chiusura">
    <p:bg>
      <p:bgPr>
        <a:solidFill>
          <a:srgbClr val="FF0010"/>
        </a:solidFill>
        <a:effectLst/>
      </p:bgPr>
    </p:bg>
    <p:spTree>
      <p:nvGrpSpPr>
        <p:cNvPr id="1" name=""/>
        <p:cNvGrpSpPr/>
        <p:nvPr/>
      </p:nvGrpSpPr>
      <p:grpSpPr>
        <a:xfrm>
          <a:off x="0" y="0"/>
          <a:ext cx="0" cy="0"/>
          <a:chOff x="0" y="0"/>
          <a:chExt cx="0" cy="0"/>
        </a:xfrm>
      </p:grpSpPr>
      <p:pic>
        <p:nvPicPr>
          <p:cNvPr id="2" name="Segnaposto immagine 7" descr="Immagine che contiene testo, diverso, colorato, colori&#10;&#10;Descrizione generata automaticamente">
            <a:extLst>
              <a:ext uri="{FF2B5EF4-FFF2-40B4-BE49-F238E27FC236}">
                <a16:creationId xmlns:a16="http://schemas.microsoft.com/office/drawing/2014/main" id="{352D55CB-DE22-7F20-3A11-586BCD91B4E5}"/>
              </a:ext>
            </a:extLst>
          </p:cNvPr>
          <p:cNvPicPr>
            <a:picLocks noChangeAspect="1"/>
          </p:cNvPicPr>
          <p:nvPr/>
        </p:nvPicPr>
        <p:blipFill>
          <a:blip r:embed="rId2"/>
          <a:srcRect/>
          <a:stretch>
            <a:fillRect/>
          </a:stretch>
        </p:blipFill>
        <p:spPr>
          <a:xfrm>
            <a:off x="0" y="0"/>
            <a:ext cx="4723168" cy="6858000"/>
          </a:xfrm>
          <a:prstGeom prst="rect">
            <a:avLst/>
          </a:prstGeom>
          <a:noFill/>
          <a:ln cap="flat">
            <a:noFill/>
          </a:ln>
        </p:spPr>
      </p:pic>
      <p:sp>
        <p:nvSpPr>
          <p:cNvPr id="3" name="Rectangle 3">
            <a:extLst>
              <a:ext uri="{FF2B5EF4-FFF2-40B4-BE49-F238E27FC236}">
                <a16:creationId xmlns:a16="http://schemas.microsoft.com/office/drawing/2014/main" id="{96BD2C71-4266-B489-E7A9-32D19A792B52}"/>
              </a:ext>
            </a:extLst>
          </p:cNvPr>
          <p:cNvSpPr/>
          <p:nvPr/>
        </p:nvSpPr>
        <p:spPr>
          <a:xfrm>
            <a:off x="2028826" y="0"/>
            <a:ext cx="2694343" cy="3429000"/>
          </a:xfrm>
          <a:prstGeom prst="rect">
            <a:avLst/>
          </a:prstGeom>
          <a:solidFill>
            <a:srgbClr val="FF0010"/>
          </a:solidFill>
          <a:ln cap="flat">
            <a:noFill/>
            <a:prstDash val="solid"/>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D" sz="1800" b="0" i="0" u="none" strike="noStrike" kern="1200" cap="none" spc="0" baseline="0">
              <a:solidFill>
                <a:srgbClr val="FFFFFF"/>
              </a:solidFill>
              <a:uFillTx/>
              <a:latin typeface="Arial" pitchFamily="34"/>
            </a:endParaRPr>
          </a:p>
        </p:txBody>
      </p:sp>
      <p:sp>
        <p:nvSpPr>
          <p:cNvPr id="4" name="TextBox 1">
            <a:extLst>
              <a:ext uri="{FF2B5EF4-FFF2-40B4-BE49-F238E27FC236}">
                <a16:creationId xmlns:a16="http://schemas.microsoft.com/office/drawing/2014/main" id="{F821F7FF-2652-5509-4871-AB5299ED9D82}"/>
              </a:ext>
            </a:extLst>
          </p:cNvPr>
          <p:cNvSpPr txBox="1"/>
          <p:nvPr/>
        </p:nvSpPr>
        <p:spPr>
          <a:xfrm>
            <a:off x="2754603" y="1149647"/>
            <a:ext cx="6578083" cy="1636345"/>
          </a:xfrm>
          <a:prstGeom prst="rect">
            <a:avLst/>
          </a:prstGeom>
          <a:noFill/>
          <a:ln cap="flat">
            <a:noFill/>
          </a:ln>
        </p:spPr>
        <p:txBody>
          <a:bodyPr vert="horz" wrap="square" lIns="91440" tIns="45720" rIns="91440" bIns="45720" anchor="t" anchorCtr="0" compatLnSpc="1">
            <a:spAutoFit/>
          </a:bodyPr>
          <a:lstStyle/>
          <a:p>
            <a:pPr marL="0" marR="0" lvl="0" indent="0" algn="l" defTabSz="914446" rtl="0" fontAlgn="auto" hangingPunct="1">
              <a:lnSpc>
                <a:spcPct val="90000"/>
              </a:lnSpc>
              <a:spcBef>
                <a:spcPts val="0"/>
              </a:spcBef>
              <a:spcAft>
                <a:spcPts val="1000"/>
              </a:spcAft>
              <a:buNone/>
              <a:tabLst/>
              <a:defRPr sz="1800" b="0" i="0" u="none" strike="noStrike" kern="0" cap="none" spc="0" baseline="0">
                <a:solidFill>
                  <a:srgbClr val="000000"/>
                </a:solidFill>
                <a:uFillTx/>
              </a:defRPr>
            </a:pPr>
            <a:r>
              <a:rPr lang="en-US" sz="4000" b="0" i="0" u="none" strike="noStrike" kern="1200" cap="none" spc="0" baseline="0">
                <a:solidFill>
                  <a:srgbClr val="FFFFFF"/>
                </a:solidFill>
                <a:uFillTx/>
                <a:latin typeface="Arial" pitchFamily="34"/>
                <a:cs typeface="Arial" pitchFamily="34"/>
              </a:rPr>
              <a:t>Mettetemi un’etichetta </a:t>
            </a:r>
            <a:br>
              <a:rPr lang="en-US" sz="4000" b="0" i="0" u="none" strike="noStrike" kern="1200" cap="none" spc="0" baseline="0">
                <a:solidFill>
                  <a:srgbClr val="FFFFFF"/>
                </a:solidFill>
                <a:uFillTx/>
                <a:latin typeface="Arial" pitchFamily="34"/>
                <a:cs typeface="Arial" pitchFamily="34"/>
              </a:rPr>
            </a:br>
            <a:r>
              <a:rPr lang="en-US" sz="4000" b="0" i="0" u="none" strike="noStrike" kern="1200" cap="none" spc="0" baseline="0">
                <a:solidFill>
                  <a:srgbClr val="FFFFFF"/>
                </a:solidFill>
                <a:uFillTx/>
                <a:latin typeface="Arial" pitchFamily="34"/>
                <a:cs typeface="Arial" pitchFamily="34"/>
              </a:rPr>
              <a:t>e mi avrete annullato.</a:t>
            </a:r>
          </a:p>
          <a:p>
            <a:pPr marL="0" marR="0" lvl="0" indent="0" algn="l" defTabSz="914446" rtl="0" fontAlgn="auto" hangingPunct="1">
              <a:lnSpc>
                <a:spcPct val="100000"/>
              </a:lnSpc>
              <a:spcBef>
                <a:spcPts val="0"/>
              </a:spcBef>
              <a:spcAft>
                <a:spcPts val="1000"/>
              </a:spcAft>
              <a:buNone/>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pitchFamily="34"/>
                <a:cs typeface="Arial" pitchFamily="34"/>
              </a:rPr>
              <a:t>Soren Kierkegaard</a:t>
            </a:r>
          </a:p>
        </p:txBody>
      </p:sp>
      <p:sp>
        <p:nvSpPr>
          <p:cNvPr id="5" name="Rettangolo 6">
            <a:extLst>
              <a:ext uri="{FF2B5EF4-FFF2-40B4-BE49-F238E27FC236}">
                <a16:creationId xmlns:a16="http://schemas.microsoft.com/office/drawing/2014/main" id="{3CF70109-CBC7-88B1-7254-FACA64418BFD}"/>
              </a:ext>
            </a:extLst>
          </p:cNvPr>
          <p:cNvSpPr/>
          <p:nvPr/>
        </p:nvSpPr>
        <p:spPr>
          <a:xfrm>
            <a:off x="5130360" y="3374210"/>
            <a:ext cx="6634154" cy="2215991"/>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46" rtl="0" fontAlgn="auto" hangingPunct="1">
              <a:lnSpc>
                <a:spcPct val="100000"/>
              </a:lnSpc>
              <a:spcBef>
                <a:spcPts val="0"/>
              </a:spcBef>
              <a:spcAft>
                <a:spcPts val="400"/>
              </a:spcAft>
              <a:buNone/>
              <a:tabLst/>
              <a:defRPr sz="1800" b="0" i="0" u="none" strike="noStrike" kern="0" cap="none" spc="0" baseline="0">
                <a:solidFill>
                  <a:srgbClr val="000000"/>
                </a:solidFill>
                <a:uFillTx/>
              </a:defRPr>
            </a:pPr>
            <a:r>
              <a:rPr lang="it-IT" sz="1000" b="0" i="0" u="none" strike="noStrike" kern="1200" cap="none" spc="0" baseline="0">
                <a:solidFill>
                  <a:srgbClr val="FFFFFF"/>
                </a:solidFill>
                <a:uFillTx/>
                <a:latin typeface="Arial" pitchFamily="34"/>
                <a:cs typeface="Arial" pitchFamily="34"/>
              </a:rPr>
              <a:t>Le idee, i concetti e i programmi presentati in questo documento  sono proprietà intellettuale della nostra organizzazione. Per l’utilizzo o la riproduzione di queste informazioni in totale o in parte senza usufruire dei nostri servizi è necessario richiedere la nostra autorizzazione scritta in ottemperanza al D.L. 68 del 9/4/2003.</a:t>
            </a:r>
            <a:endParaRPr lang="it-IT" sz="900" b="1" i="0" u="none" strike="noStrike" kern="1200" cap="none" spc="0" baseline="0">
              <a:solidFill>
                <a:srgbClr val="FFFFFF"/>
              </a:solidFill>
              <a:uFillTx/>
              <a:latin typeface="Arial" pitchFamily="34"/>
              <a:cs typeface="Arial" pitchFamily="34"/>
            </a:endParaRPr>
          </a:p>
          <a:p>
            <a:pPr marL="0" marR="0" lvl="0" indent="0" algn="l" defTabSz="914446" rtl="0" fontAlgn="auto" hangingPunct="1">
              <a:lnSpc>
                <a:spcPct val="100000"/>
              </a:lnSpc>
              <a:spcBef>
                <a:spcPts val="0"/>
              </a:spcBef>
              <a:spcAft>
                <a:spcPts val="400"/>
              </a:spcAft>
              <a:buNone/>
              <a:tabLst/>
              <a:defRPr sz="1800" b="0" i="0" u="none" strike="noStrike" kern="0" cap="none" spc="0" baseline="0">
                <a:solidFill>
                  <a:srgbClr val="000000"/>
                </a:solidFill>
                <a:uFillTx/>
              </a:defRPr>
            </a:pPr>
            <a:br>
              <a:rPr lang="it-IT" sz="1200" b="1" i="0" u="none" strike="noStrike" kern="1200" cap="none" spc="0" baseline="0">
                <a:solidFill>
                  <a:srgbClr val="FFFFFF"/>
                </a:solidFill>
                <a:uFillTx/>
                <a:latin typeface="Arial" pitchFamily="34"/>
                <a:cs typeface="Arial" pitchFamily="34"/>
              </a:rPr>
            </a:br>
            <a:r>
              <a:rPr lang="it-IT" sz="1200" b="1" i="0" u="none" strike="noStrike" kern="1200" cap="none" spc="0" baseline="0">
                <a:solidFill>
                  <a:srgbClr val="FFFFFF"/>
                </a:solidFill>
                <a:uFillTx/>
                <a:latin typeface="Arial" pitchFamily="34"/>
                <a:cs typeface="Arial" pitchFamily="34"/>
              </a:rPr>
              <a:t>NEWTON S.p.A.</a:t>
            </a:r>
          </a:p>
          <a:p>
            <a:pPr marL="0" marR="0" lvl="0" indent="0" algn="just" defTabSz="914446" rtl="0" fontAlgn="auto" hangingPunct="1">
              <a:lnSpc>
                <a:spcPct val="100000"/>
              </a:lnSpc>
              <a:spcBef>
                <a:spcPts val="0"/>
              </a:spcBef>
              <a:spcAft>
                <a:spcPts val="400"/>
              </a:spcAft>
              <a:buNone/>
              <a:tabLst/>
              <a:defRPr sz="1800" b="0" i="0" u="none" strike="noStrike" kern="0" cap="none" spc="0" baseline="0">
                <a:solidFill>
                  <a:srgbClr val="000000"/>
                </a:solidFill>
                <a:uFillTx/>
              </a:defRPr>
            </a:pPr>
            <a:r>
              <a:rPr lang="it-IT" sz="900" b="0" i="0" u="none" strike="noStrike" kern="1200" cap="none" spc="0" baseline="0">
                <a:solidFill>
                  <a:srgbClr val="FFFFFF"/>
                </a:solidFill>
                <a:uFillTx/>
                <a:latin typeface="Arial" pitchFamily="34"/>
                <a:cs typeface="Arial" pitchFamily="34"/>
              </a:rPr>
              <a:t>C.F. /REG. IMPR./P.IVA n. IT 12863940156 – Cap. Soc. € 1.000.000 i.v.</a:t>
            </a:r>
          </a:p>
          <a:p>
            <a:pPr marL="0" marR="0" lvl="0" indent="0" algn="just" defTabSz="914446" rtl="0" fontAlgn="auto" hangingPunct="1">
              <a:lnSpc>
                <a:spcPct val="100000"/>
              </a:lnSpc>
              <a:spcBef>
                <a:spcPts val="0"/>
              </a:spcBef>
              <a:spcAft>
                <a:spcPts val="400"/>
              </a:spcAft>
              <a:buNone/>
              <a:tabLst/>
              <a:defRPr sz="1800" b="0" i="0" u="none" strike="noStrike" kern="0" cap="none" spc="0" baseline="0">
                <a:solidFill>
                  <a:srgbClr val="000000"/>
                </a:solidFill>
                <a:uFillTx/>
              </a:defRPr>
            </a:pPr>
            <a:r>
              <a:rPr lang="it-IT" sz="900" b="0" i="0" u="none" strike="noStrike" kern="1200" cap="none" spc="0" baseline="0">
                <a:solidFill>
                  <a:srgbClr val="FFFFFF"/>
                </a:solidFill>
                <a:uFillTx/>
                <a:latin typeface="Arial" pitchFamily="34"/>
                <a:cs typeface="Arial" pitchFamily="34"/>
              </a:rPr>
              <a:t>SEDE LEGALE: Corso Sempione, 68 – 20154 Milano – T +39 02 3030461 – Pec</a:t>
            </a:r>
            <a:r>
              <a:rPr lang="it-IT" sz="900" b="1" i="0" u="none" strike="noStrike" kern="1200" cap="none" spc="0" baseline="0">
                <a:solidFill>
                  <a:srgbClr val="FFFFFF"/>
                </a:solidFill>
                <a:uFillTx/>
                <a:latin typeface="Arial" pitchFamily="34"/>
                <a:cs typeface="Arial" pitchFamily="34"/>
              </a:rPr>
              <a:t> </a:t>
            </a:r>
            <a:r>
              <a:rPr lang="it-IT" sz="900" b="1" i="0" u="none" strike="noStrike" kern="1200" cap="none" spc="0" baseline="0">
                <a:solidFill>
                  <a:srgbClr val="FFFFFF"/>
                </a:solidFill>
                <a:uFillTx/>
                <a:latin typeface="Arial" pitchFamily="34"/>
                <a:cs typeface="Arial" pitchFamily="34"/>
                <a:hlinkClick r:id="rId3">
                  <a:extLst>
                    <a:ext uri="{A12FA001-AC4F-418D-AE19-62706E023703}">
                      <ahyp:hlinkClr xmlns:ahyp="http://schemas.microsoft.com/office/drawing/2018/hyperlinkcolor" val="tx"/>
                    </a:ext>
                  </a:extLst>
                </a:hlinkClick>
              </a:rPr>
              <a:t>newton@pec.newton.it</a:t>
            </a:r>
            <a:endParaRPr lang="it-IT" sz="900" b="1" i="0" u="none" strike="noStrike" kern="1200" cap="none" spc="0" baseline="0">
              <a:solidFill>
                <a:srgbClr val="FFFFFF"/>
              </a:solidFill>
              <a:uFillTx/>
              <a:latin typeface="Arial" pitchFamily="34"/>
              <a:cs typeface="Arial" pitchFamily="34"/>
            </a:endParaRPr>
          </a:p>
          <a:p>
            <a:pPr marL="0" marR="0" lvl="0" indent="0" algn="just" defTabSz="914446" rtl="0" fontAlgn="auto" hangingPunct="1">
              <a:lnSpc>
                <a:spcPct val="100000"/>
              </a:lnSpc>
              <a:spcBef>
                <a:spcPts val="0"/>
              </a:spcBef>
              <a:spcAft>
                <a:spcPts val="400"/>
              </a:spcAft>
              <a:buNone/>
              <a:tabLst/>
              <a:defRPr sz="1800" b="0" i="0" u="none" strike="noStrike" kern="0" cap="none" spc="0" baseline="0">
                <a:solidFill>
                  <a:srgbClr val="000000"/>
                </a:solidFill>
                <a:uFillTx/>
              </a:defRPr>
            </a:pPr>
            <a:r>
              <a:rPr lang="it-IT" sz="900" b="0" i="0" u="none" strike="noStrike" kern="1200" cap="none" spc="0" baseline="0">
                <a:solidFill>
                  <a:srgbClr val="FFFFFF"/>
                </a:solidFill>
                <a:uFillTx/>
                <a:latin typeface="Arial" pitchFamily="34"/>
                <a:cs typeface="Arial" pitchFamily="34"/>
              </a:rPr>
              <a:t>FACTORY: Via Francesco Caracciolo, 23/A – 00192 Roma – T +39 06 39750987</a:t>
            </a:r>
          </a:p>
          <a:p>
            <a:pPr marL="0" marR="0" lvl="0" indent="0" algn="just" defTabSz="914446" rtl="0" fontAlgn="auto" hangingPunct="1">
              <a:lnSpc>
                <a:spcPct val="100000"/>
              </a:lnSpc>
              <a:spcBef>
                <a:spcPts val="0"/>
              </a:spcBef>
              <a:spcAft>
                <a:spcPts val="400"/>
              </a:spcAft>
              <a:buNone/>
              <a:tabLst/>
              <a:defRPr sz="1800" b="0" i="0" u="none" strike="noStrike" kern="0" cap="none" spc="0" baseline="0">
                <a:solidFill>
                  <a:srgbClr val="000000"/>
                </a:solidFill>
                <a:uFillTx/>
              </a:defRPr>
            </a:pPr>
            <a:r>
              <a:rPr lang="it-IT" sz="900" b="0" i="0" u="none" strike="noStrike" kern="1200" cap="none" spc="0" baseline="0">
                <a:solidFill>
                  <a:srgbClr val="FFFFFF"/>
                </a:solidFill>
                <a:uFillTx/>
                <a:latin typeface="Arial" pitchFamily="34"/>
                <a:cs typeface="Arial" pitchFamily="34"/>
              </a:rPr>
              <a:t>REA n. MI-1594711 – LEI n. 8156003ADF1B0355EC58</a:t>
            </a:r>
            <a:endParaRPr lang="it-IT" sz="900" b="1" i="0" u="none" strike="noStrike" kern="1200" cap="none" spc="0" baseline="0">
              <a:solidFill>
                <a:srgbClr val="FFFFFF"/>
              </a:solidFill>
              <a:uFillTx/>
              <a:latin typeface="Arial" pitchFamily="34"/>
              <a:cs typeface="Arial" pitchFamily="34"/>
            </a:endParaRPr>
          </a:p>
          <a:p>
            <a:pPr marL="0" marR="0" lvl="0" indent="0" algn="l" defTabSz="914446" rtl="0" fontAlgn="auto" hangingPunct="1">
              <a:lnSpc>
                <a:spcPct val="100000"/>
              </a:lnSpc>
              <a:spcBef>
                <a:spcPts val="0"/>
              </a:spcBef>
              <a:spcAft>
                <a:spcPts val="400"/>
              </a:spcAft>
              <a:buNone/>
              <a:tabLst/>
              <a:defRPr sz="1800" b="0" i="0" u="none" strike="noStrike" kern="0" cap="none" spc="0" baseline="0">
                <a:solidFill>
                  <a:srgbClr val="000000"/>
                </a:solidFill>
                <a:uFillTx/>
              </a:defRPr>
            </a:pPr>
            <a:br>
              <a:rPr lang="it-IT" sz="1400" b="1" i="0" u="none" strike="noStrike" kern="1200" cap="none" spc="0" baseline="0">
                <a:solidFill>
                  <a:srgbClr val="FFFFFF"/>
                </a:solidFill>
                <a:uFillTx/>
                <a:latin typeface="Arial" pitchFamily="34"/>
                <a:cs typeface="Arial" pitchFamily="34"/>
              </a:rPr>
            </a:br>
            <a:r>
              <a:rPr lang="it-IT" sz="1400" b="1" i="0" u="none" strike="noStrike" kern="1200" cap="none" spc="0" baseline="0">
                <a:solidFill>
                  <a:srgbClr val="FFFFFF"/>
                </a:solidFill>
                <a:uFillTx/>
                <a:latin typeface="Arial" pitchFamily="34"/>
                <a:cs typeface="Arial" pitchFamily="34"/>
              </a:rPr>
              <a:t>newton.it</a:t>
            </a:r>
            <a:endParaRPr lang="it-IT" sz="1200" b="1" i="0" u="none" strike="noStrike" kern="1200" cap="none" spc="0" baseline="0">
              <a:solidFill>
                <a:srgbClr val="FFFFFF"/>
              </a:solidFill>
              <a:uFillTx/>
              <a:latin typeface="Arial" pitchFamily="34"/>
              <a:cs typeface="Arial" pitchFamily="34"/>
            </a:endParaRPr>
          </a:p>
        </p:txBody>
      </p:sp>
      <p:pic>
        <p:nvPicPr>
          <p:cNvPr id="6" name="Immagine 8">
            <a:extLst>
              <a:ext uri="{FF2B5EF4-FFF2-40B4-BE49-F238E27FC236}">
                <a16:creationId xmlns:a16="http://schemas.microsoft.com/office/drawing/2014/main" id="{CC18AF38-0E67-2EC8-3B75-1741F40B514D}"/>
              </a:ext>
            </a:extLst>
          </p:cNvPr>
          <p:cNvPicPr>
            <a:picLocks noChangeAspect="1"/>
          </p:cNvPicPr>
          <p:nvPr/>
        </p:nvPicPr>
        <p:blipFill>
          <a:blip r:embed="rId4"/>
          <a:stretch>
            <a:fillRect/>
          </a:stretch>
        </p:blipFill>
        <p:spPr>
          <a:xfrm>
            <a:off x="9892153" y="532684"/>
            <a:ext cx="1707075" cy="687427"/>
          </a:xfrm>
          <a:prstGeom prst="rect">
            <a:avLst/>
          </a:prstGeom>
          <a:noFill/>
          <a:ln cap="flat">
            <a:noFill/>
          </a:ln>
        </p:spPr>
      </p:pic>
      <p:grpSp>
        <p:nvGrpSpPr>
          <p:cNvPr id="7" name="Gruppo 10">
            <a:extLst>
              <a:ext uri="{FF2B5EF4-FFF2-40B4-BE49-F238E27FC236}">
                <a16:creationId xmlns:a16="http://schemas.microsoft.com/office/drawing/2014/main" id="{9A5EBEBA-CAF3-3EBE-5CAC-BD85E45327CD}"/>
              </a:ext>
            </a:extLst>
          </p:cNvPr>
          <p:cNvGrpSpPr/>
          <p:nvPr/>
        </p:nvGrpSpPr>
        <p:grpSpPr>
          <a:xfrm>
            <a:off x="7939992" y="5812228"/>
            <a:ext cx="3881673" cy="786484"/>
            <a:chOff x="7939991" y="5812228"/>
            <a:chExt cx="3881673" cy="786484"/>
          </a:xfrm>
        </p:grpSpPr>
        <p:grpSp>
          <p:nvGrpSpPr>
            <p:cNvPr id="8" name="Gruppo 173">
              <a:extLst>
                <a:ext uri="{FF2B5EF4-FFF2-40B4-BE49-F238E27FC236}">
                  <a16:creationId xmlns:a16="http://schemas.microsoft.com/office/drawing/2014/main" id="{EED41972-60E3-BE40-C5E3-98C598B319A9}"/>
                </a:ext>
              </a:extLst>
            </p:cNvPr>
            <p:cNvGrpSpPr/>
            <p:nvPr/>
          </p:nvGrpSpPr>
          <p:grpSpPr>
            <a:xfrm>
              <a:off x="9009820" y="5818875"/>
              <a:ext cx="1797134" cy="773189"/>
              <a:chOff x="9009820" y="5818875"/>
              <a:chExt cx="1797134" cy="773189"/>
            </a:xfrm>
          </p:grpSpPr>
          <p:sp>
            <p:nvSpPr>
              <p:cNvPr id="9" name="Figura a mano libera 172">
                <a:extLst>
                  <a:ext uri="{FF2B5EF4-FFF2-40B4-BE49-F238E27FC236}">
                    <a16:creationId xmlns:a16="http://schemas.microsoft.com/office/drawing/2014/main" id="{58FB9D1B-F3AB-C678-A781-306D8382BB18}"/>
                  </a:ext>
                </a:extLst>
              </p:cNvPr>
              <p:cNvSpPr/>
              <p:nvPr/>
            </p:nvSpPr>
            <p:spPr>
              <a:xfrm>
                <a:off x="9009820" y="5906338"/>
                <a:ext cx="1797134" cy="612657"/>
              </a:xfrm>
              <a:custGeom>
                <a:avLst/>
                <a:gdLst>
                  <a:gd name="f0" fmla="val 10800000"/>
                  <a:gd name="f1" fmla="val 5400000"/>
                  <a:gd name="f2" fmla="val 180"/>
                  <a:gd name="f3" fmla="val w"/>
                  <a:gd name="f4" fmla="val h"/>
                  <a:gd name="f5" fmla="val 0"/>
                  <a:gd name="f6" fmla="val 3942397"/>
                  <a:gd name="f7" fmla="val 1343997"/>
                  <a:gd name="f8" fmla="val 3942398"/>
                  <a:gd name="f9" fmla="val 1343998"/>
                  <a:gd name="f10" fmla="+- 0 0 -90"/>
                  <a:gd name="f11" fmla="*/ f3 1 3942397"/>
                  <a:gd name="f12" fmla="*/ f4 1 1343997"/>
                  <a:gd name="f13" fmla="+- f7 0 f5"/>
                  <a:gd name="f14" fmla="+- f6 0 f5"/>
                  <a:gd name="f15" fmla="*/ f10 f0 1"/>
                  <a:gd name="f16" fmla="*/ f14 1 3942397"/>
                  <a:gd name="f17" fmla="*/ f13 1 1343997"/>
                  <a:gd name="f18" fmla="*/ 0 f14 1"/>
                  <a:gd name="f19" fmla="*/ 0 f13 1"/>
                  <a:gd name="f20" fmla="*/ 3942398 f14 1"/>
                  <a:gd name="f21" fmla="*/ 1343998 f13 1"/>
                  <a:gd name="f22" fmla="*/ f15 1 f2"/>
                  <a:gd name="f23" fmla="*/ f18 1 3942397"/>
                  <a:gd name="f24" fmla="*/ f19 1 1343997"/>
                  <a:gd name="f25" fmla="*/ f20 1 3942397"/>
                  <a:gd name="f26" fmla="*/ f21 1 1343997"/>
                  <a:gd name="f27" fmla="*/ f5 1 f16"/>
                  <a:gd name="f28" fmla="*/ f6 1 f16"/>
                  <a:gd name="f29" fmla="*/ f5 1 f17"/>
                  <a:gd name="f30" fmla="*/ f7 1 f17"/>
                  <a:gd name="f31" fmla="+- f22 0 f1"/>
                  <a:gd name="f32" fmla="*/ f23 1 f16"/>
                  <a:gd name="f33" fmla="*/ f24 1 f17"/>
                  <a:gd name="f34" fmla="*/ f25 1 f16"/>
                  <a:gd name="f35" fmla="*/ f26 1 f17"/>
                  <a:gd name="f36" fmla="*/ f27 f11 1"/>
                  <a:gd name="f37" fmla="*/ f28 f11 1"/>
                  <a:gd name="f38" fmla="*/ f30 f12 1"/>
                  <a:gd name="f39" fmla="*/ f29 f12 1"/>
                  <a:gd name="f40" fmla="*/ f32 f11 1"/>
                  <a:gd name="f41" fmla="*/ f33 f12 1"/>
                  <a:gd name="f42" fmla="*/ f34 f11 1"/>
                  <a:gd name="f43" fmla="*/ f35 f12 1"/>
                </a:gdLst>
                <a:ahLst/>
                <a:cxnLst>
                  <a:cxn ang="3cd4">
                    <a:pos x="hc" y="t"/>
                  </a:cxn>
                  <a:cxn ang="0">
                    <a:pos x="r" y="vc"/>
                  </a:cxn>
                  <a:cxn ang="cd4">
                    <a:pos x="hc" y="b"/>
                  </a:cxn>
                  <a:cxn ang="cd2">
                    <a:pos x="l" y="vc"/>
                  </a:cxn>
                  <a:cxn ang="f31">
                    <a:pos x="f40" y="f41"/>
                  </a:cxn>
                  <a:cxn ang="f31">
                    <a:pos x="f42" y="f41"/>
                  </a:cxn>
                  <a:cxn ang="f31">
                    <a:pos x="f42" y="f43"/>
                  </a:cxn>
                  <a:cxn ang="f31">
                    <a:pos x="f40" y="f43"/>
                  </a:cxn>
                </a:cxnLst>
                <a:rect l="f36" t="f39" r="f37" b="f38"/>
                <a:pathLst>
                  <a:path w="3942397" h="1343997">
                    <a:moveTo>
                      <a:pt x="f5" y="f5"/>
                    </a:moveTo>
                    <a:lnTo>
                      <a:pt x="f8" y="f5"/>
                    </a:lnTo>
                    <a:lnTo>
                      <a:pt x="f8" y="f9"/>
                    </a:lnTo>
                    <a:lnTo>
                      <a:pt x="f5" y="f9"/>
                    </a:lnTo>
                    <a:close/>
                  </a:path>
                </a:pathLst>
              </a:custGeom>
              <a:noFill/>
              <a:ln w="19046" cap="flat">
                <a:solidFill>
                  <a:srgbClr val="FFFFFF"/>
                </a:solidFill>
                <a:prstDash val="solid"/>
                <a:miter/>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10" name="Ovale 171">
                <a:extLst>
                  <a:ext uri="{FF2B5EF4-FFF2-40B4-BE49-F238E27FC236}">
                    <a16:creationId xmlns:a16="http://schemas.microsoft.com/office/drawing/2014/main" id="{F41E48C2-DA8F-B089-911A-76077CFA6A93}"/>
                  </a:ext>
                </a:extLst>
              </p:cNvPr>
              <p:cNvSpPr/>
              <p:nvPr/>
            </p:nvSpPr>
            <p:spPr>
              <a:xfrm>
                <a:off x="10000673" y="5818875"/>
                <a:ext cx="704627" cy="77047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10"/>
              </a:solidFill>
              <a:ln cap="flat">
                <a:noFill/>
                <a:prstDash val="solid"/>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grpSp>
            <p:nvGrpSpPr>
              <p:cNvPr id="11" name="Elemento grafico 108">
                <a:extLst>
                  <a:ext uri="{FF2B5EF4-FFF2-40B4-BE49-F238E27FC236}">
                    <a16:creationId xmlns:a16="http://schemas.microsoft.com/office/drawing/2014/main" id="{33AF7E82-B038-A1B5-49A3-E1ABD9FA3C45}"/>
                  </a:ext>
                </a:extLst>
              </p:cNvPr>
              <p:cNvGrpSpPr/>
              <p:nvPr/>
            </p:nvGrpSpPr>
            <p:grpSpPr>
              <a:xfrm>
                <a:off x="9081034" y="5821591"/>
                <a:ext cx="1580467" cy="770473"/>
                <a:chOff x="9081034" y="5821591"/>
                <a:chExt cx="1580467" cy="770473"/>
              </a:xfrm>
            </p:grpSpPr>
            <p:grpSp>
              <p:nvGrpSpPr>
                <p:cNvPr id="12" name="Elemento grafico 108">
                  <a:extLst>
                    <a:ext uri="{FF2B5EF4-FFF2-40B4-BE49-F238E27FC236}">
                      <a16:creationId xmlns:a16="http://schemas.microsoft.com/office/drawing/2014/main" id="{547833E4-BA9A-BD5A-C6C2-3B3D92E9BA3F}"/>
                    </a:ext>
                  </a:extLst>
                </p:cNvPr>
                <p:cNvGrpSpPr/>
                <p:nvPr/>
              </p:nvGrpSpPr>
              <p:grpSpPr>
                <a:xfrm>
                  <a:off x="9081034" y="5985891"/>
                  <a:ext cx="374711" cy="81281"/>
                  <a:chOff x="9081034" y="5985891"/>
                  <a:chExt cx="374711" cy="81281"/>
                </a:xfrm>
              </p:grpSpPr>
              <p:sp>
                <p:nvSpPr>
                  <p:cNvPr id="13" name="Figura a mano libera 113">
                    <a:extLst>
                      <a:ext uri="{FF2B5EF4-FFF2-40B4-BE49-F238E27FC236}">
                        <a16:creationId xmlns:a16="http://schemas.microsoft.com/office/drawing/2014/main" id="{2BA18A45-EEF5-029F-0109-CD67CE9DDD66}"/>
                      </a:ext>
                    </a:extLst>
                  </p:cNvPr>
                  <p:cNvSpPr/>
                  <p:nvPr/>
                </p:nvSpPr>
                <p:spPr>
                  <a:xfrm>
                    <a:off x="9081034" y="5988048"/>
                    <a:ext cx="16495" cy="77824"/>
                  </a:xfrm>
                  <a:custGeom>
                    <a:avLst/>
                    <a:gdLst>
                      <a:gd name="f0" fmla="val 10800000"/>
                      <a:gd name="f1" fmla="val 5400000"/>
                      <a:gd name="f2" fmla="val 180"/>
                      <a:gd name="f3" fmla="val w"/>
                      <a:gd name="f4" fmla="val h"/>
                      <a:gd name="f5" fmla="val 0"/>
                      <a:gd name="f6" fmla="val 36194"/>
                      <a:gd name="f7" fmla="val 170726"/>
                      <a:gd name="f8" fmla="val 170727"/>
                      <a:gd name="f9" fmla="val 36195"/>
                      <a:gd name="f10" fmla="+- 0 0 -90"/>
                      <a:gd name="f11" fmla="*/ f3 1 36194"/>
                      <a:gd name="f12" fmla="*/ f4 1 170726"/>
                      <a:gd name="f13" fmla="+- f7 0 f5"/>
                      <a:gd name="f14" fmla="+- f6 0 f5"/>
                      <a:gd name="f15" fmla="*/ f10 f0 1"/>
                      <a:gd name="f16" fmla="*/ f14 1 36194"/>
                      <a:gd name="f17" fmla="*/ f13 1 170726"/>
                      <a:gd name="f18" fmla="*/ 0 f14 1"/>
                      <a:gd name="f19" fmla="*/ 170727 f13 1"/>
                      <a:gd name="f20" fmla="*/ 0 f13 1"/>
                      <a:gd name="f21" fmla="*/ 36195 f14 1"/>
                      <a:gd name="f22" fmla="*/ f15 1 f2"/>
                      <a:gd name="f23" fmla="*/ f18 1 36194"/>
                      <a:gd name="f24" fmla="*/ f19 1 170726"/>
                      <a:gd name="f25" fmla="*/ f20 1 170726"/>
                      <a:gd name="f26" fmla="*/ f21 1 36194"/>
                      <a:gd name="f27" fmla="*/ f5 1 f16"/>
                      <a:gd name="f28" fmla="*/ f6 1 f16"/>
                      <a:gd name="f29" fmla="*/ f5 1 f17"/>
                      <a:gd name="f30" fmla="*/ f7 1 f17"/>
                      <a:gd name="f31" fmla="+- f22 0 f1"/>
                      <a:gd name="f32" fmla="*/ f23 1 f16"/>
                      <a:gd name="f33" fmla="*/ f24 1 f17"/>
                      <a:gd name="f34" fmla="*/ f25 1 f17"/>
                      <a:gd name="f35" fmla="*/ f26 1 f16"/>
                      <a:gd name="f36" fmla="*/ f27 f11 1"/>
                      <a:gd name="f37" fmla="*/ f28 f11 1"/>
                      <a:gd name="f38" fmla="*/ f30 f12 1"/>
                      <a:gd name="f39" fmla="*/ f29 f12 1"/>
                      <a:gd name="f40" fmla="*/ f32 f11 1"/>
                      <a:gd name="f41" fmla="*/ f33 f12 1"/>
                      <a:gd name="f42" fmla="*/ f34 f12 1"/>
                      <a:gd name="f43" fmla="*/ f35 f11 1"/>
                    </a:gdLst>
                    <a:ahLst/>
                    <a:cxnLst>
                      <a:cxn ang="3cd4">
                        <a:pos x="hc" y="t"/>
                      </a:cxn>
                      <a:cxn ang="0">
                        <a:pos x="r" y="vc"/>
                      </a:cxn>
                      <a:cxn ang="cd4">
                        <a:pos x="hc" y="b"/>
                      </a:cxn>
                      <a:cxn ang="cd2">
                        <a:pos x="l" y="vc"/>
                      </a:cxn>
                      <a:cxn ang="f31">
                        <a:pos x="f40" y="f41"/>
                      </a:cxn>
                      <a:cxn ang="f31">
                        <a:pos x="f40" y="f42"/>
                      </a:cxn>
                      <a:cxn ang="f31">
                        <a:pos x="f43" y="f42"/>
                      </a:cxn>
                      <a:cxn ang="f31">
                        <a:pos x="f43" y="f41"/>
                      </a:cxn>
                      <a:cxn ang="f31">
                        <a:pos x="f40" y="f41"/>
                      </a:cxn>
                    </a:cxnLst>
                    <a:rect l="f36" t="f39" r="f37" b="f38"/>
                    <a:pathLst>
                      <a:path w="36194" h="170726">
                        <a:moveTo>
                          <a:pt x="f5" y="f8"/>
                        </a:moveTo>
                        <a:lnTo>
                          <a:pt x="f5" y="f5"/>
                        </a:lnTo>
                        <a:lnTo>
                          <a:pt x="f9" y="f5"/>
                        </a:lnTo>
                        <a:lnTo>
                          <a:pt x="f9" y="f8"/>
                        </a:lnTo>
                        <a:lnTo>
                          <a:pt x="f5" y="f8"/>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14" name="Figura a mano libera 114">
                    <a:extLst>
                      <a:ext uri="{FF2B5EF4-FFF2-40B4-BE49-F238E27FC236}">
                        <a16:creationId xmlns:a16="http://schemas.microsoft.com/office/drawing/2014/main" id="{F1233810-F685-2F1B-951F-A49AD99083DF}"/>
                      </a:ext>
                    </a:extLst>
                  </p:cNvPr>
                  <p:cNvSpPr/>
                  <p:nvPr/>
                </p:nvSpPr>
                <p:spPr>
                  <a:xfrm>
                    <a:off x="9105778" y="5985891"/>
                    <a:ext cx="50804" cy="81281"/>
                  </a:xfrm>
                  <a:custGeom>
                    <a:avLst/>
                    <a:gdLst>
                      <a:gd name="f0" fmla="val 10800000"/>
                      <a:gd name="f1" fmla="val 5400000"/>
                      <a:gd name="f2" fmla="val 180"/>
                      <a:gd name="f3" fmla="val w"/>
                      <a:gd name="f4" fmla="val h"/>
                      <a:gd name="f5" fmla="val 0"/>
                      <a:gd name="f6" fmla="val 111442"/>
                      <a:gd name="f7" fmla="val 178314"/>
                      <a:gd name="f8" fmla="val 111443"/>
                      <a:gd name="f9" fmla="val 128045"/>
                      <a:gd name="f10" fmla="val 139427"/>
                      <a:gd name="f11" fmla="val 109537"/>
                      <a:gd name="f12" fmla="val 147963"/>
                      <a:gd name="f13" fmla="val 105728"/>
                      <a:gd name="f14" fmla="val 154602"/>
                      <a:gd name="f15" fmla="val 101918"/>
                      <a:gd name="f16" fmla="val 161242"/>
                      <a:gd name="f17" fmla="val 97155"/>
                      <a:gd name="f18" fmla="val 165984"/>
                      <a:gd name="f19" fmla="val 91440"/>
                      <a:gd name="f20" fmla="val 169778"/>
                      <a:gd name="f21" fmla="val 85725"/>
                      <a:gd name="f22" fmla="val 173572"/>
                      <a:gd name="f23" fmla="val 79057"/>
                      <a:gd name="f24" fmla="val 175469"/>
                      <a:gd name="f25" fmla="val 72390"/>
                      <a:gd name="f26" fmla="val 176417"/>
                      <a:gd name="f27" fmla="val 64770"/>
                      <a:gd name="f28" fmla="val 177366"/>
                      <a:gd name="f29" fmla="val 58103"/>
                      <a:gd name="f30" fmla="val 51435"/>
                      <a:gd name="f31" fmla="val 40005"/>
                      <a:gd name="f32" fmla="val 31432"/>
                      <a:gd name="f33" fmla="val 24765"/>
                      <a:gd name="f34" fmla="val 18097"/>
                      <a:gd name="f35" fmla="val 170727"/>
                      <a:gd name="f36" fmla="val 12382"/>
                      <a:gd name="f37" fmla="val 166933"/>
                      <a:gd name="f38" fmla="val 8572"/>
                      <a:gd name="f39" fmla="val 4763"/>
                      <a:gd name="f40" fmla="val 156499"/>
                      <a:gd name="f41" fmla="val 2857"/>
                      <a:gd name="f42" fmla="val 149860"/>
                      <a:gd name="f43" fmla="val 952"/>
                      <a:gd name="f44" fmla="val 143221"/>
                      <a:gd name="f45" fmla="val 136581"/>
                      <a:gd name="f46" fmla="val 128993"/>
                      <a:gd name="f47" fmla="val 122354"/>
                      <a:gd name="f48" fmla="val 36195"/>
                      <a:gd name="f49" fmla="val 126148"/>
                      <a:gd name="f50" fmla="val 129942"/>
                      <a:gd name="f51" fmla="val 37147"/>
                      <a:gd name="f52" fmla="val 133736"/>
                      <a:gd name="f53" fmla="val 137530"/>
                      <a:gd name="f54" fmla="val 38100"/>
                      <a:gd name="f55" fmla="val 140375"/>
                      <a:gd name="f56" fmla="val 39053"/>
                      <a:gd name="f57" fmla="val 146066"/>
                      <a:gd name="f58" fmla="val 41910"/>
                      <a:gd name="f59" fmla="val 44768"/>
                      <a:gd name="f60" fmla="val 47625"/>
                      <a:gd name="f61" fmla="val 151757"/>
                      <a:gd name="f62" fmla="val 56197"/>
                      <a:gd name="f63" fmla="val 61912"/>
                      <a:gd name="f64" fmla="val 66675"/>
                      <a:gd name="f65" fmla="val 69532"/>
                      <a:gd name="f66" fmla="val 142272"/>
                      <a:gd name="f67" fmla="val 74295"/>
                      <a:gd name="f68" fmla="val 131839"/>
                      <a:gd name="f69" fmla="val 127096"/>
                      <a:gd name="f70" fmla="val 68580"/>
                      <a:gd name="f71" fmla="val 118560"/>
                      <a:gd name="f72" fmla="val 114766"/>
                      <a:gd name="f73" fmla="val 60960"/>
                      <a:gd name="f74" fmla="val 110972"/>
                      <a:gd name="f75" fmla="val 55245"/>
                      <a:gd name="f76" fmla="val 108127"/>
                      <a:gd name="f77" fmla="val 49530"/>
                      <a:gd name="f78" fmla="val 104333"/>
                      <a:gd name="f79" fmla="val 43815"/>
                      <a:gd name="f80" fmla="val 101487"/>
                      <a:gd name="f81" fmla="val 97694"/>
                      <a:gd name="f82" fmla="val 32385"/>
                      <a:gd name="f83" fmla="val 93900"/>
                      <a:gd name="f84" fmla="val 25718"/>
                      <a:gd name="f85" fmla="val 90106"/>
                      <a:gd name="f86" fmla="val 20955"/>
                      <a:gd name="f87" fmla="val 86312"/>
                      <a:gd name="f88" fmla="val 15240"/>
                      <a:gd name="f89" fmla="val 81569"/>
                      <a:gd name="f90" fmla="val 11430"/>
                      <a:gd name="f91" fmla="val 76827"/>
                      <a:gd name="f92" fmla="val 7620"/>
                      <a:gd name="f93" fmla="val 70188"/>
                      <a:gd name="f94" fmla="val 3810"/>
                      <a:gd name="f95" fmla="val 64497"/>
                      <a:gd name="f96" fmla="val 1905"/>
                      <a:gd name="f97" fmla="val 56909"/>
                      <a:gd name="f98" fmla="val 48373"/>
                      <a:gd name="f99" fmla="val 41733"/>
                      <a:gd name="f100" fmla="val 35094"/>
                      <a:gd name="f101" fmla="val 29403"/>
                      <a:gd name="f102" fmla="val 6668"/>
                      <a:gd name="f103" fmla="val 23712"/>
                      <a:gd name="f104" fmla="val 9525"/>
                      <a:gd name="f105" fmla="val 18021"/>
                      <a:gd name="f106" fmla="val 14287"/>
                      <a:gd name="f107" fmla="val 14227"/>
                      <a:gd name="f108" fmla="val 9485"/>
                      <a:gd name="f109" fmla="val 6639"/>
                      <a:gd name="f110" fmla="val 3794"/>
                      <a:gd name="f111" fmla="val 948"/>
                      <a:gd name="f112" fmla="val 59055"/>
                      <a:gd name="f113" fmla="val 76200"/>
                      <a:gd name="f114" fmla="val 89535"/>
                      <a:gd name="f115" fmla="val 98107"/>
                      <a:gd name="f116" fmla="val 12330"/>
                      <a:gd name="f117" fmla="val 106680"/>
                      <a:gd name="f118" fmla="val 20867"/>
                      <a:gd name="f119" fmla="val 110490"/>
                      <a:gd name="f120" fmla="val 33197"/>
                      <a:gd name="f121" fmla="val 51218"/>
                      <a:gd name="f122" fmla="val 44579"/>
                      <a:gd name="f123" fmla="val 73343"/>
                      <a:gd name="f124" fmla="val 38888"/>
                      <a:gd name="f125" fmla="val 36042"/>
                      <a:gd name="f126" fmla="val 71437"/>
                      <a:gd name="f127" fmla="val 70485"/>
                      <a:gd name="f128" fmla="val 30351"/>
                      <a:gd name="f129" fmla="val 28454"/>
                      <a:gd name="f130" fmla="val 27506"/>
                      <a:gd name="f131" fmla="val 25609"/>
                      <a:gd name="f132" fmla="val 52387"/>
                      <a:gd name="f133" fmla="val 37939"/>
                      <a:gd name="f134" fmla="val 43630"/>
                      <a:gd name="f135" fmla="val 49321"/>
                      <a:gd name="f136" fmla="val 54063"/>
                      <a:gd name="f137" fmla="val 45720"/>
                      <a:gd name="f138" fmla="val 57857"/>
                      <a:gd name="f139" fmla="val 61651"/>
                      <a:gd name="f140" fmla="val 53340"/>
                      <a:gd name="f141" fmla="val 65445"/>
                      <a:gd name="f142" fmla="val 68291"/>
                      <a:gd name="f143" fmla="val 71136"/>
                      <a:gd name="f144" fmla="val 74930"/>
                      <a:gd name="f145" fmla="val 77775"/>
                      <a:gd name="f146" fmla="val 81915"/>
                      <a:gd name="f147" fmla="val 80621"/>
                      <a:gd name="f148" fmla="val 88582"/>
                      <a:gd name="f149" fmla="val 84415"/>
                      <a:gd name="f150" fmla="val 93345"/>
                      <a:gd name="f151" fmla="val 89157"/>
                      <a:gd name="f152" fmla="val 102870"/>
                      <a:gd name="f153" fmla="val 98642"/>
                      <a:gd name="f154" fmla="val 110024"/>
                      <a:gd name="f155" fmla="val 119509"/>
                      <a:gd name="f156" fmla="+- 0 0 -90"/>
                      <a:gd name="f157" fmla="*/ f3 1 111442"/>
                      <a:gd name="f158" fmla="*/ f4 1 178314"/>
                      <a:gd name="f159" fmla="+- f7 0 f5"/>
                      <a:gd name="f160" fmla="+- f6 0 f5"/>
                      <a:gd name="f161" fmla="*/ f156 f0 1"/>
                      <a:gd name="f162" fmla="*/ f160 1 111442"/>
                      <a:gd name="f163" fmla="*/ f159 1 178314"/>
                      <a:gd name="f164" fmla="*/ 111443 f160 1"/>
                      <a:gd name="f165" fmla="*/ 128045 f159 1"/>
                      <a:gd name="f166" fmla="*/ 105728 f160 1"/>
                      <a:gd name="f167" fmla="*/ 154602 f159 1"/>
                      <a:gd name="f168" fmla="*/ 91440 f160 1"/>
                      <a:gd name="f169" fmla="*/ 169778 f159 1"/>
                      <a:gd name="f170" fmla="*/ 72390 f160 1"/>
                      <a:gd name="f171" fmla="*/ 176417 f159 1"/>
                      <a:gd name="f172" fmla="*/ 51435 f160 1"/>
                      <a:gd name="f173" fmla="*/ 178314 f159 1"/>
                      <a:gd name="f174" fmla="*/ 24765 f160 1"/>
                      <a:gd name="f175" fmla="*/ 173572 f159 1"/>
                      <a:gd name="f176" fmla="*/ 8572 f160 1"/>
                      <a:gd name="f177" fmla="*/ 161242 f159 1"/>
                      <a:gd name="f178" fmla="*/ 952 f160 1"/>
                      <a:gd name="f179" fmla="*/ 143221 f159 1"/>
                      <a:gd name="f180" fmla="*/ 0 f160 1"/>
                      <a:gd name="f181" fmla="*/ 122354 f159 1"/>
                      <a:gd name="f182" fmla="*/ 36195 f160 1"/>
                      <a:gd name="f183" fmla="*/ 37147 f160 1"/>
                      <a:gd name="f184" fmla="*/ 133736 f159 1"/>
                      <a:gd name="f185" fmla="*/ 39053 f160 1"/>
                      <a:gd name="f186" fmla="*/ 44768 f160 1"/>
                      <a:gd name="f187" fmla="*/ 149860 f159 1"/>
                      <a:gd name="f188" fmla="*/ 56197 f160 1"/>
                      <a:gd name="f189" fmla="*/ 151757 f159 1"/>
                      <a:gd name="f190" fmla="*/ 69532 f160 1"/>
                      <a:gd name="f191" fmla="*/ 146066 f159 1"/>
                      <a:gd name="f192" fmla="*/ 74295 f160 1"/>
                      <a:gd name="f193" fmla="*/ 131839 f159 1"/>
                      <a:gd name="f194" fmla="*/ 68580 f160 1"/>
                      <a:gd name="f195" fmla="*/ 118560 f159 1"/>
                      <a:gd name="f196" fmla="*/ 55245 f160 1"/>
                      <a:gd name="f197" fmla="*/ 108127 f159 1"/>
                      <a:gd name="f198" fmla="*/ 38100 f160 1"/>
                      <a:gd name="f199" fmla="*/ 97694 f159 1"/>
                      <a:gd name="f200" fmla="*/ 20955 f160 1"/>
                      <a:gd name="f201" fmla="*/ 86312 f159 1"/>
                      <a:gd name="f202" fmla="*/ 7620 f160 1"/>
                      <a:gd name="f203" fmla="*/ 70188 f159 1"/>
                      <a:gd name="f204" fmla="*/ 1905 f160 1"/>
                      <a:gd name="f205" fmla="*/ 48373 f159 1"/>
                      <a:gd name="f206" fmla="*/ 4763 f160 1"/>
                      <a:gd name="f207" fmla="*/ 29403 f159 1"/>
                      <a:gd name="f208" fmla="*/ 14287 f160 1"/>
                      <a:gd name="f209" fmla="*/ 14227 f159 1"/>
                      <a:gd name="f210" fmla="*/ 31432 f160 1"/>
                      <a:gd name="f211" fmla="*/ 3794 f159 1"/>
                      <a:gd name="f212" fmla="*/ 59055 f160 1"/>
                      <a:gd name="f213" fmla="*/ 0 f159 1"/>
                      <a:gd name="f214" fmla="*/ 98107 f160 1"/>
                      <a:gd name="f215" fmla="*/ 12330 f159 1"/>
                      <a:gd name="f216" fmla="*/ 109537 f160 1"/>
                      <a:gd name="f217" fmla="*/ 51218 f159 1"/>
                      <a:gd name="f218" fmla="*/ 73343 f160 1"/>
                      <a:gd name="f219" fmla="*/ 41733 f159 1"/>
                      <a:gd name="f220" fmla="*/ 71437 f160 1"/>
                      <a:gd name="f221" fmla="*/ 33197 f159 1"/>
                      <a:gd name="f222" fmla="*/ 66675 f160 1"/>
                      <a:gd name="f223" fmla="*/ 27506 f159 1"/>
                      <a:gd name="f224" fmla="*/ 58103 f160 1"/>
                      <a:gd name="f225" fmla="*/ 25609 f159 1"/>
                      <a:gd name="f226" fmla="*/ 30351 f159 1"/>
                      <a:gd name="f227" fmla="*/ 40005 f160 1"/>
                      <a:gd name="f228" fmla="*/ 43630 f159 1"/>
                      <a:gd name="f229" fmla="*/ 45720 f160 1"/>
                      <a:gd name="f230" fmla="*/ 57857 f159 1"/>
                      <a:gd name="f231" fmla="*/ 68291 f159 1"/>
                      <a:gd name="f232" fmla="*/ 76200 f160 1"/>
                      <a:gd name="f233" fmla="*/ 77775 f159 1"/>
                      <a:gd name="f234" fmla="*/ 93345 f160 1"/>
                      <a:gd name="f235" fmla="*/ 89157 f159 1"/>
                      <a:gd name="f236" fmla="*/ 106680 f160 1"/>
                      <a:gd name="f237" fmla="*/ 104333 f159 1"/>
                      <a:gd name="f238" fmla="*/ f161 1 f2"/>
                      <a:gd name="f239" fmla="*/ f164 1 111442"/>
                      <a:gd name="f240" fmla="*/ f165 1 178314"/>
                      <a:gd name="f241" fmla="*/ f166 1 111442"/>
                      <a:gd name="f242" fmla="*/ f167 1 178314"/>
                      <a:gd name="f243" fmla="*/ f168 1 111442"/>
                      <a:gd name="f244" fmla="*/ f169 1 178314"/>
                      <a:gd name="f245" fmla="*/ f170 1 111442"/>
                      <a:gd name="f246" fmla="*/ f171 1 178314"/>
                      <a:gd name="f247" fmla="*/ f172 1 111442"/>
                      <a:gd name="f248" fmla="*/ f173 1 178314"/>
                      <a:gd name="f249" fmla="*/ f174 1 111442"/>
                      <a:gd name="f250" fmla="*/ f175 1 178314"/>
                      <a:gd name="f251" fmla="*/ f176 1 111442"/>
                      <a:gd name="f252" fmla="*/ f177 1 178314"/>
                      <a:gd name="f253" fmla="*/ f178 1 111442"/>
                      <a:gd name="f254" fmla="*/ f179 1 178314"/>
                      <a:gd name="f255" fmla="*/ f180 1 111442"/>
                      <a:gd name="f256" fmla="*/ f181 1 178314"/>
                      <a:gd name="f257" fmla="*/ f182 1 111442"/>
                      <a:gd name="f258" fmla="*/ f183 1 111442"/>
                      <a:gd name="f259" fmla="*/ f184 1 178314"/>
                      <a:gd name="f260" fmla="*/ f185 1 111442"/>
                      <a:gd name="f261" fmla="*/ f186 1 111442"/>
                      <a:gd name="f262" fmla="*/ f187 1 178314"/>
                      <a:gd name="f263" fmla="*/ f188 1 111442"/>
                      <a:gd name="f264" fmla="*/ f189 1 178314"/>
                      <a:gd name="f265" fmla="*/ f190 1 111442"/>
                      <a:gd name="f266" fmla="*/ f191 1 178314"/>
                      <a:gd name="f267" fmla="*/ f192 1 111442"/>
                      <a:gd name="f268" fmla="*/ f193 1 178314"/>
                      <a:gd name="f269" fmla="*/ f194 1 111442"/>
                      <a:gd name="f270" fmla="*/ f195 1 178314"/>
                      <a:gd name="f271" fmla="*/ f196 1 111442"/>
                      <a:gd name="f272" fmla="*/ f197 1 178314"/>
                      <a:gd name="f273" fmla="*/ f198 1 111442"/>
                      <a:gd name="f274" fmla="*/ f199 1 178314"/>
                      <a:gd name="f275" fmla="*/ f200 1 111442"/>
                      <a:gd name="f276" fmla="*/ f201 1 178314"/>
                      <a:gd name="f277" fmla="*/ f202 1 111442"/>
                      <a:gd name="f278" fmla="*/ f203 1 178314"/>
                      <a:gd name="f279" fmla="*/ f204 1 111442"/>
                      <a:gd name="f280" fmla="*/ f205 1 178314"/>
                      <a:gd name="f281" fmla="*/ f206 1 111442"/>
                      <a:gd name="f282" fmla="*/ f207 1 178314"/>
                      <a:gd name="f283" fmla="*/ f208 1 111442"/>
                      <a:gd name="f284" fmla="*/ f209 1 178314"/>
                      <a:gd name="f285" fmla="*/ f210 1 111442"/>
                      <a:gd name="f286" fmla="*/ f211 1 178314"/>
                      <a:gd name="f287" fmla="*/ f212 1 111442"/>
                      <a:gd name="f288" fmla="*/ f213 1 178314"/>
                      <a:gd name="f289" fmla="*/ f214 1 111442"/>
                      <a:gd name="f290" fmla="*/ f215 1 178314"/>
                      <a:gd name="f291" fmla="*/ f216 1 111442"/>
                      <a:gd name="f292" fmla="*/ f217 1 178314"/>
                      <a:gd name="f293" fmla="*/ f218 1 111442"/>
                      <a:gd name="f294" fmla="*/ f219 1 178314"/>
                      <a:gd name="f295" fmla="*/ f220 1 111442"/>
                      <a:gd name="f296" fmla="*/ f221 1 178314"/>
                      <a:gd name="f297" fmla="*/ f222 1 111442"/>
                      <a:gd name="f298" fmla="*/ f223 1 178314"/>
                      <a:gd name="f299" fmla="*/ f224 1 111442"/>
                      <a:gd name="f300" fmla="*/ f225 1 178314"/>
                      <a:gd name="f301" fmla="*/ f226 1 178314"/>
                      <a:gd name="f302" fmla="*/ f227 1 111442"/>
                      <a:gd name="f303" fmla="*/ f228 1 178314"/>
                      <a:gd name="f304" fmla="*/ f229 1 111442"/>
                      <a:gd name="f305" fmla="*/ f230 1 178314"/>
                      <a:gd name="f306" fmla="*/ f231 1 178314"/>
                      <a:gd name="f307" fmla="*/ f232 1 111442"/>
                      <a:gd name="f308" fmla="*/ f233 1 178314"/>
                      <a:gd name="f309" fmla="*/ f234 1 111442"/>
                      <a:gd name="f310" fmla="*/ f235 1 178314"/>
                      <a:gd name="f311" fmla="*/ f236 1 111442"/>
                      <a:gd name="f312" fmla="*/ f237 1 178314"/>
                      <a:gd name="f313" fmla="*/ f5 1 f162"/>
                      <a:gd name="f314" fmla="*/ f6 1 f162"/>
                      <a:gd name="f315" fmla="*/ f5 1 f163"/>
                      <a:gd name="f316" fmla="*/ f7 1 f163"/>
                      <a:gd name="f317" fmla="+- f238 0 f1"/>
                      <a:gd name="f318" fmla="*/ f239 1 f162"/>
                      <a:gd name="f319" fmla="*/ f240 1 f163"/>
                      <a:gd name="f320" fmla="*/ f241 1 f162"/>
                      <a:gd name="f321" fmla="*/ f242 1 f163"/>
                      <a:gd name="f322" fmla="*/ f243 1 f162"/>
                      <a:gd name="f323" fmla="*/ f244 1 f163"/>
                      <a:gd name="f324" fmla="*/ f245 1 f162"/>
                      <a:gd name="f325" fmla="*/ f246 1 f163"/>
                      <a:gd name="f326" fmla="*/ f247 1 f162"/>
                      <a:gd name="f327" fmla="*/ f248 1 f163"/>
                      <a:gd name="f328" fmla="*/ f249 1 f162"/>
                      <a:gd name="f329" fmla="*/ f250 1 f163"/>
                      <a:gd name="f330" fmla="*/ f251 1 f162"/>
                      <a:gd name="f331" fmla="*/ f252 1 f163"/>
                      <a:gd name="f332" fmla="*/ f253 1 f162"/>
                      <a:gd name="f333" fmla="*/ f254 1 f163"/>
                      <a:gd name="f334" fmla="*/ f255 1 f162"/>
                      <a:gd name="f335" fmla="*/ f256 1 f163"/>
                      <a:gd name="f336" fmla="*/ f257 1 f162"/>
                      <a:gd name="f337" fmla="*/ f258 1 f162"/>
                      <a:gd name="f338" fmla="*/ f259 1 f163"/>
                      <a:gd name="f339" fmla="*/ f260 1 f162"/>
                      <a:gd name="f340" fmla="*/ f261 1 f162"/>
                      <a:gd name="f341" fmla="*/ f262 1 f163"/>
                      <a:gd name="f342" fmla="*/ f263 1 f162"/>
                      <a:gd name="f343" fmla="*/ f264 1 f163"/>
                      <a:gd name="f344" fmla="*/ f265 1 f162"/>
                      <a:gd name="f345" fmla="*/ f266 1 f163"/>
                      <a:gd name="f346" fmla="*/ f267 1 f162"/>
                      <a:gd name="f347" fmla="*/ f268 1 f163"/>
                      <a:gd name="f348" fmla="*/ f269 1 f162"/>
                      <a:gd name="f349" fmla="*/ f270 1 f163"/>
                      <a:gd name="f350" fmla="*/ f271 1 f162"/>
                      <a:gd name="f351" fmla="*/ f272 1 f163"/>
                      <a:gd name="f352" fmla="*/ f273 1 f162"/>
                      <a:gd name="f353" fmla="*/ f274 1 f163"/>
                      <a:gd name="f354" fmla="*/ f275 1 f162"/>
                      <a:gd name="f355" fmla="*/ f276 1 f163"/>
                      <a:gd name="f356" fmla="*/ f277 1 f162"/>
                      <a:gd name="f357" fmla="*/ f278 1 f163"/>
                      <a:gd name="f358" fmla="*/ f279 1 f162"/>
                      <a:gd name="f359" fmla="*/ f280 1 f163"/>
                      <a:gd name="f360" fmla="*/ f281 1 f162"/>
                      <a:gd name="f361" fmla="*/ f282 1 f163"/>
                      <a:gd name="f362" fmla="*/ f283 1 f162"/>
                      <a:gd name="f363" fmla="*/ f284 1 f163"/>
                      <a:gd name="f364" fmla="*/ f285 1 f162"/>
                      <a:gd name="f365" fmla="*/ f286 1 f163"/>
                      <a:gd name="f366" fmla="*/ f287 1 f162"/>
                      <a:gd name="f367" fmla="*/ f288 1 f163"/>
                      <a:gd name="f368" fmla="*/ f289 1 f162"/>
                      <a:gd name="f369" fmla="*/ f290 1 f163"/>
                      <a:gd name="f370" fmla="*/ f291 1 f162"/>
                      <a:gd name="f371" fmla="*/ f292 1 f163"/>
                      <a:gd name="f372" fmla="*/ f293 1 f162"/>
                      <a:gd name="f373" fmla="*/ f294 1 f163"/>
                      <a:gd name="f374" fmla="*/ f295 1 f162"/>
                      <a:gd name="f375" fmla="*/ f296 1 f163"/>
                      <a:gd name="f376" fmla="*/ f297 1 f162"/>
                      <a:gd name="f377" fmla="*/ f298 1 f163"/>
                      <a:gd name="f378" fmla="*/ f299 1 f162"/>
                      <a:gd name="f379" fmla="*/ f300 1 f163"/>
                      <a:gd name="f380" fmla="*/ f301 1 f163"/>
                      <a:gd name="f381" fmla="*/ f302 1 f162"/>
                      <a:gd name="f382" fmla="*/ f303 1 f163"/>
                      <a:gd name="f383" fmla="*/ f304 1 f162"/>
                      <a:gd name="f384" fmla="*/ f305 1 f163"/>
                      <a:gd name="f385" fmla="*/ f306 1 f163"/>
                      <a:gd name="f386" fmla="*/ f307 1 f162"/>
                      <a:gd name="f387" fmla="*/ f308 1 f163"/>
                      <a:gd name="f388" fmla="*/ f309 1 f162"/>
                      <a:gd name="f389" fmla="*/ f310 1 f163"/>
                      <a:gd name="f390" fmla="*/ f311 1 f162"/>
                      <a:gd name="f391" fmla="*/ f312 1 f163"/>
                      <a:gd name="f392" fmla="*/ f313 f157 1"/>
                      <a:gd name="f393" fmla="*/ f314 f157 1"/>
                      <a:gd name="f394" fmla="*/ f316 f158 1"/>
                      <a:gd name="f395" fmla="*/ f315 f158 1"/>
                      <a:gd name="f396" fmla="*/ f318 f157 1"/>
                      <a:gd name="f397" fmla="*/ f319 f158 1"/>
                      <a:gd name="f398" fmla="*/ f320 f157 1"/>
                      <a:gd name="f399" fmla="*/ f321 f158 1"/>
                      <a:gd name="f400" fmla="*/ f322 f157 1"/>
                      <a:gd name="f401" fmla="*/ f323 f158 1"/>
                      <a:gd name="f402" fmla="*/ f324 f157 1"/>
                      <a:gd name="f403" fmla="*/ f325 f158 1"/>
                      <a:gd name="f404" fmla="*/ f326 f157 1"/>
                      <a:gd name="f405" fmla="*/ f327 f158 1"/>
                      <a:gd name="f406" fmla="*/ f328 f157 1"/>
                      <a:gd name="f407" fmla="*/ f329 f158 1"/>
                      <a:gd name="f408" fmla="*/ f330 f157 1"/>
                      <a:gd name="f409" fmla="*/ f331 f158 1"/>
                      <a:gd name="f410" fmla="*/ f332 f157 1"/>
                      <a:gd name="f411" fmla="*/ f333 f158 1"/>
                      <a:gd name="f412" fmla="*/ f334 f157 1"/>
                      <a:gd name="f413" fmla="*/ f335 f158 1"/>
                      <a:gd name="f414" fmla="*/ f336 f157 1"/>
                      <a:gd name="f415" fmla="*/ f337 f157 1"/>
                      <a:gd name="f416" fmla="*/ f338 f158 1"/>
                      <a:gd name="f417" fmla="*/ f339 f157 1"/>
                      <a:gd name="f418" fmla="*/ f340 f157 1"/>
                      <a:gd name="f419" fmla="*/ f341 f158 1"/>
                      <a:gd name="f420" fmla="*/ f342 f157 1"/>
                      <a:gd name="f421" fmla="*/ f343 f158 1"/>
                      <a:gd name="f422" fmla="*/ f344 f157 1"/>
                      <a:gd name="f423" fmla="*/ f345 f158 1"/>
                      <a:gd name="f424" fmla="*/ f346 f157 1"/>
                      <a:gd name="f425" fmla="*/ f347 f158 1"/>
                      <a:gd name="f426" fmla="*/ f348 f157 1"/>
                      <a:gd name="f427" fmla="*/ f349 f158 1"/>
                      <a:gd name="f428" fmla="*/ f350 f157 1"/>
                      <a:gd name="f429" fmla="*/ f351 f158 1"/>
                      <a:gd name="f430" fmla="*/ f352 f157 1"/>
                      <a:gd name="f431" fmla="*/ f353 f158 1"/>
                      <a:gd name="f432" fmla="*/ f354 f157 1"/>
                      <a:gd name="f433" fmla="*/ f355 f158 1"/>
                      <a:gd name="f434" fmla="*/ f356 f157 1"/>
                      <a:gd name="f435" fmla="*/ f357 f158 1"/>
                      <a:gd name="f436" fmla="*/ f358 f157 1"/>
                      <a:gd name="f437" fmla="*/ f359 f158 1"/>
                      <a:gd name="f438" fmla="*/ f360 f157 1"/>
                      <a:gd name="f439" fmla="*/ f361 f158 1"/>
                      <a:gd name="f440" fmla="*/ f362 f157 1"/>
                      <a:gd name="f441" fmla="*/ f363 f158 1"/>
                      <a:gd name="f442" fmla="*/ f364 f157 1"/>
                      <a:gd name="f443" fmla="*/ f365 f158 1"/>
                      <a:gd name="f444" fmla="*/ f366 f157 1"/>
                      <a:gd name="f445" fmla="*/ f367 f158 1"/>
                      <a:gd name="f446" fmla="*/ f368 f157 1"/>
                      <a:gd name="f447" fmla="*/ f369 f158 1"/>
                      <a:gd name="f448" fmla="*/ f370 f157 1"/>
                      <a:gd name="f449" fmla="*/ f371 f158 1"/>
                      <a:gd name="f450" fmla="*/ f372 f157 1"/>
                      <a:gd name="f451" fmla="*/ f373 f158 1"/>
                      <a:gd name="f452" fmla="*/ f374 f157 1"/>
                      <a:gd name="f453" fmla="*/ f375 f158 1"/>
                      <a:gd name="f454" fmla="*/ f376 f157 1"/>
                      <a:gd name="f455" fmla="*/ f377 f158 1"/>
                      <a:gd name="f456" fmla="*/ f378 f157 1"/>
                      <a:gd name="f457" fmla="*/ f379 f158 1"/>
                      <a:gd name="f458" fmla="*/ f380 f158 1"/>
                      <a:gd name="f459" fmla="*/ f381 f157 1"/>
                      <a:gd name="f460" fmla="*/ f382 f158 1"/>
                      <a:gd name="f461" fmla="*/ f383 f157 1"/>
                      <a:gd name="f462" fmla="*/ f384 f158 1"/>
                      <a:gd name="f463" fmla="*/ f385 f158 1"/>
                      <a:gd name="f464" fmla="*/ f386 f157 1"/>
                      <a:gd name="f465" fmla="*/ f387 f158 1"/>
                      <a:gd name="f466" fmla="*/ f388 f157 1"/>
                      <a:gd name="f467" fmla="*/ f389 f158 1"/>
                      <a:gd name="f468" fmla="*/ f390 f157 1"/>
                      <a:gd name="f469" fmla="*/ f391 f158 1"/>
                    </a:gdLst>
                    <a:ahLst/>
                    <a:cxnLst>
                      <a:cxn ang="3cd4">
                        <a:pos x="hc" y="t"/>
                      </a:cxn>
                      <a:cxn ang="0">
                        <a:pos x="r" y="vc"/>
                      </a:cxn>
                      <a:cxn ang="cd4">
                        <a:pos x="hc" y="b"/>
                      </a:cxn>
                      <a:cxn ang="cd2">
                        <a:pos x="l" y="vc"/>
                      </a:cxn>
                      <a:cxn ang="f317">
                        <a:pos x="f396" y="f397"/>
                      </a:cxn>
                      <a:cxn ang="f317">
                        <a:pos x="f398" y="f399"/>
                      </a:cxn>
                      <a:cxn ang="f317">
                        <a:pos x="f400" y="f401"/>
                      </a:cxn>
                      <a:cxn ang="f317">
                        <a:pos x="f402" y="f403"/>
                      </a:cxn>
                      <a:cxn ang="f317">
                        <a:pos x="f404" y="f405"/>
                      </a:cxn>
                      <a:cxn ang="f317">
                        <a:pos x="f406" y="f407"/>
                      </a:cxn>
                      <a:cxn ang="f317">
                        <a:pos x="f408" y="f409"/>
                      </a:cxn>
                      <a:cxn ang="f317">
                        <a:pos x="f410" y="f411"/>
                      </a:cxn>
                      <a:cxn ang="f317">
                        <a:pos x="f412" y="f413"/>
                      </a:cxn>
                      <a:cxn ang="f317">
                        <a:pos x="f414" y="f413"/>
                      </a:cxn>
                      <a:cxn ang="f317">
                        <a:pos x="f415" y="f416"/>
                      </a:cxn>
                      <a:cxn ang="f317">
                        <a:pos x="f417" y="f411"/>
                      </a:cxn>
                      <a:cxn ang="f317">
                        <a:pos x="f418" y="f419"/>
                      </a:cxn>
                      <a:cxn ang="f317">
                        <a:pos x="f420" y="f421"/>
                      </a:cxn>
                      <a:cxn ang="f317">
                        <a:pos x="f422" y="f423"/>
                      </a:cxn>
                      <a:cxn ang="f317">
                        <a:pos x="f424" y="f425"/>
                      </a:cxn>
                      <a:cxn ang="f317">
                        <a:pos x="f426" y="f427"/>
                      </a:cxn>
                      <a:cxn ang="f317">
                        <a:pos x="f428" y="f429"/>
                      </a:cxn>
                      <a:cxn ang="f317">
                        <a:pos x="f430" y="f431"/>
                      </a:cxn>
                      <a:cxn ang="f317">
                        <a:pos x="f432" y="f433"/>
                      </a:cxn>
                      <a:cxn ang="f317">
                        <a:pos x="f434" y="f435"/>
                      </a:cxn>
                      <a:cxn ang="f317">
                        <a:pos x="f436" y="f437"/>
                      </a:cxn>
                      <a:cxn ang="f317">
                        <a:pos x="f438" y="f439"/>
                      </a:cxn>
                      <a:cxn ang="f317">
                        <a:pos x="f440" y="f441"/>
                      </a:cxn>
                      <a:cxn ang="f317">
                        <a:pos x="f442" y="f443"/>
                      </a:cxn>
                      <a:cxn ang="f317">
                        <a:pos x="f444" y="f445"/>
                      </a:cxn>
                      <a:cxn ang="f317">
                        <a:pos x="f446" y="f447"/>
                      </a:cxn>
                      <a:cxn ang="f317">
                        <a:pos x="f448" y="f449"/>
                      </a:cxn>
                      <a:cxn ang="f317">
                        <a:pos x="f424" y="f449"/>
                      </a:cxn>
                      <a:cxn ang="f317">
                        <a:pos x="f450" y="f451"/>
                      </a:cxn>
                      <a:cxn ang="f317">
                        <a:pos x="f452" y="f453"/>
                      </a:cxn>
                      <a:cxn ang="f317">
                        <a:pos x="f454" y="f455"/>
                      </a:cxn>
                      <a:cxn ang="f317">
                        <a:pos x="f456" y="f457"/>
                      </a:cxn>
                      <a:cxn ang="f317">
                        <a:pos x="f418" y="f458"/>
                      </a:cxn>
                      <a:cxn ang="f317">
                        <a:pos x="f459" y="f460"/>
                      </a:cxn>
                      <a:cxn ang="f317">
                        <a:pos x="f461" y="f462"/>
                      </a:cxn>
                      <a:cxn ang="f317">
                        <a:pos x="f444" y="f463"/>
                      </a:cxn>
                      <a:cxn ang="f317">
                        <a:pos x="f464" y="f465"/>
                      </a:cxn>
                      <a:cxn ang="f317">
                        <a:pos x="f466" y="f467"/>
                      </a:cxn>
                      <a:cxn ang="f317">
                        <a:pos x="f468" y="f469"/>
                      </a:cxn>
                      <a:cxn ang="f317">
                        <a:pos x="f396" y="f397"/>
                      </a:cxn>
                    </a:cxnLst>
                    <a:rect l="f392" t="f395" r="f393" b="f394"/>
                    <a:pathLst>
                      <a:path w="111442" h="178314">
                        <a:moveTo>
                          <a:pt x="f8" y="f9"/>
                        </a:moveTo>
                        <a:cubicBezTo>
                          <a:pt x="f8" y="f10"/>
                          <a:pt x="f11" y="f12"/>
                          <a:pt x="f13" y="f14"/>
                        </a:cubicBezTo>
                        <a:cubicBezTo>
                          <a:pt x="f15" y="f16"/>
                          <a:pt x="f17" y="f18"/>
                          <a:pt x="f19" y="f20"/>
                        </a:cubicBezTo>
                        <a:cubicBezTo>
                          <a:pt x="f21" y="f22"/>
                          <a:pt x="f23" y="f24"/>
                          <a:pt x="f25" y="f26"/>
                        </a:cubicBezTo>
                        <a:cubicBezTo>
                          <a:pt x="f27" y="f28"/>
                          <a:pt x="f29" y="f7"/>
                          <a:pt x="f30" y="f7"/>
                        </a:cubicBezTo>
                        <a:cubicBezTo>
                          <a:pt x="f31" y="f7"/>
                          <a:pt x="f32" y="f26"/>
                          <a:pt x="f33" y="f22"/>
                        </a:cubicBezTo>
                        <a:cubicBezTo>
                          <a:pt x="f34" y="f35"/>
                          <a:pt x="f36" y="f37"/>
                          <a:pt x="f38" y="f16"/>
                        </a:cubicBezTo>
                        <a:cubicBezTo>
                          <a:pt x="f39" y="f40"/>
                          <a:pt x="f41" y="f42"/>
                          <a:pt x="f43" y="f44"/>
                        </a:cubicBezTo>
                        <a:cubicBezTo>
                          <a:pt x="f5" y="f45"/>
                          <a:pt x="f5" y="f46"/>
                          <a:pt x="f5" y="f47"/>
                        </a:cubicBezTo>
                        <a:lnTo>
                          <a:pt x="f48" y="f47"/>
                        </a:lnTo>
                        <a:cubicBezTo>
                          <a:pt x="f48" y="f49"/>
                          <a:pt x="f48" y="f50"/>
                          <a:pt x="f51" y="f52"/>
                        </a:cubicBezTo>
                        <a:cubicBezTo>
                          <a:pt x="f51" y="f53"/>
                          <a:pt x="f54" y="f55"/>
                          <a:pt x="f56" y="f44"/>
                        </a:cubicBezTo>
                        <a:cubicBezTo>
                          <a:pt x="f31" y="f57"/>
                          <a:pt x="f58" y="f12"/>
                          <a:pt x="f59" y="f42"/>
                        </a:cubicBezTo>
                        <a:cubicBezTo>
                          <a:pt x="f60" y="f61"/>
                          <a:pt x="f30" y="f61"/>
                          <a:pt x="f62" y="f61"/>
                        </a:cubicBezTo>
                        <a:cubicBezTo>
                          <a:pt x="f63" y="f61"/>
                          <a:pt x="f64" y="f42"/>
                          <a:pt x="f65" y="f57"/>
                        </a:cubicBezTo>
                        <a:cubicBezTo>
                          <a:pt x="f25" y="f66"/>
                          <a:pt x="f67" y="f53"/>
                          <a:pt x="f67" y="f68"/>
                        </a:cubicBezTo>
                        <a:cubicBezTo>
                          <a:pt x="f67" y="f69"/>
                          <a:pt x="f25" y="f47"/>
                          <a:pt x="f70" y="f71"/>
                        </a:cubicBezTo>
                        <a:cubicBezTo>
                          <a:pt x="f27" y="f72"/>
                          <a:pt x="f73" y="f74"/>
                          <a:pt x="f75" y="f76"/>
                        </a:cubicBezTo>
                        <a:cubicBezTo>
                          <a:pt x="f77" y="f78"/>
                          <a:pt x="f79" y="f80"/>
                          <a:pt x="f54" y="f81"/>
                        </a:cubicBezTo>
                        <a:cubicBezTo>
                          <a:pt x="f82" y="f83"/>
                          <a:pt x="f84" y="f85"/>
                          <a:pt x="f86" y="f87"/>
                        </a:cubicBezTo>
                        <a:cubicBezTo>
                          <a:pt x="f88" y="f89"/>
                          <a:pt x="f90" y="f91"/>
                          <a:pt x="f92" y="f93"/>
                        </a:cubicBezTo>
                        <a:cubicBezTo>
                          <a:pt x="f94" y="f95"/>
                          <a:pt x="f96" y="f97"/>
                          <a:pt x="f96" y="f98"/>
                        </a:cubicBezTo>
                        <a:cubicBezTo>
                          <a:pt x="f96" y="f99"/>
                          <a:pt x="f41" y="f100"/>
                          <a:pt x="f39" y="f101"/>
                        </a:cubicBezTo>
                        <a:cubicBezTo>
                          <a:pt x="f102" y="f103"/>
                          <a:pt x="f104" y="f105"/>
                          <a:pt x="f106" y="f107"/>
                        </a:cubicBezTo>
                        <a:cubicBezTo>
                          <a:pt x="f34" y="f108"/>
                          <a:pt x="f33" y="f109"/>
                          <a:pt x="f32" y="f110"/>
                        </a:cubicBezTo>
                        <a:cubicBezTo>
                          <a:pt x="f56" y="f111"/>
                          <a:pt x="f60" y="f5"/>
                          <a:pt x="f112" y="f5"/>
                        </a:cubicBezTo>
                        <a:cubicBezTo>
                          <a:pt x="f113" y="f5"/>
                          <a:pt x="f114" y="f110"/>
                          <a:pt x="f115" y="f116"/>
                        </a:cubicBezTo>
                        <a:cubicBezTo>
                          <a:pt x="f117" y="f118"/>
                          <a:pt x="f119" y="f120"/>
                          <a:pt x="f11" y="f121"/>
                        </a:cubicBezTo>
                        <a:lnTo>
                          <a:pt x="f67" y="f121"/>
                        </a:lnTo>
                        <a:cubicBezTo>
                          <a:pt x="f67" y="f98"/>
                          <a:pt x="f67" y="f122"/>
                          <a:pt x="f123" y="f99"/>
                        </a:cubicBezTo>
                        <a:cubicBezTo>
                          <a:pt x="f123" y="f124"/>
                          <a:pt x="f25" y="f125"/>
                          <a:pt x="f126" y="f120"/>
                        </a:cubicBezTo>
                        <a:cubicBezTo>
                          <a:pt x="f127" y="f128"/>
                          <a:pt x="f70" y="f129"/>
                          <a:pt x="f64" y="f130"/>
                        </a:cubicBezTo>
                        <a:cubicBezTo>
                          <a:pt x="f27" y="f131"/>
                          <a:pt x="f63" y="f131"/>
                          <a:pt x="f29" y="f131"/>
                        </a:cubicBezTo>
                        <a:cubicBezTo>
                          <a:pt x="f132" y="f131"/>
                          <a:pt x="f60" y="f130"/>
                          <a:pt x="f59" y="f128"/>
                        </a:cubicBezTo>
                        <a:cubicBezTo>
                          <a:pt x="f58" y="f120"/>
                          <a:pt x="f31" y="f133"/>
                          <a:pt x="f31" y="f134"/>
                        </a:cubicBezTo>
                        <a:cubicBezTo>
                          <a:pt x="f31" y="f135"/>
                          <a:pt x="f58" y="f136"/>
                          <a:pt x="f137" y="f138"/>
                        </a:cubicBezTo>
                        <a:cubicBezTo>
                          <a:pt x="f77" y="f139"/>
                          <a:pt x="f140" y="f141"/>
                          <a:pt x="f112" y="f142"/>
                        </a:cubicBezTo>
                        <a:cubicBezTo>
                          <a:pt x="f27" y="f143"/>
                          <a:pt x="f127" y="f144"/>
                          <a:pt x="f113" y="f145"/>
                        </a:cubicBezTo>
                        <a:cubicBezTo>
                          <a:pt x="f146" y="f147"/>
                          <a:pt x="f148" y="f149"/>
                          <a:pt x="f150" y="f151"/>
                        </a:cubicBezTo>
                        <a:cubicBezTo>
                          <a:pt x="f115" y="f83"/>
                          <a:pt x="f152" y="f153"/>
                          <a:pt x="f117" y="f78"/>
                        </a:cubicBezTo>
                        <a:cubicBezTo>
                          <a:pt x="f119" y="f154"/>
                          <a:pt x="f8" y="f155"/>
                          <a:pt x="f8" y="f9"/>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15" name="Figura a mano libera 115">
                    <a:extLst>
                      <a:ext uri="{FF2B5EF4-FFF2-40B4-BE49-F238E27FC236}">
                        <a16:creationId xmlns:a16="http://schemas.microsoft.com/office/drawing/2014/main" id="{F2C198D9-E194-519E-A68D-FB06D152701A}"/>
                      </a:ext>
                    </a:extLst>
                  </p:cNvPr>
                  <p:cNvSpPr/>
                  <p:nvPr/>
                </p:nvSpPr>
                <p:spPr>
                  <a:xfrm>
                    <a:off x="9163531" y="5986320"/>
                    <a:ext cx="54708" cy="80851"/>
                  </a:xfrm>
                  <a:custGeom>
                    <a:avLst/>
                    <a:gdLst>
                      <a:gd name="f0" fmla="val 10800000"/>
                      <a:gd name="f1" fmla="val 5400000"/>
                      <a:gd name="f2" fmla="val 180"/>
                      <a:gd name="f3" fmla="val w"/>
                      <a:gd name="f4" fmla="val h"/>
                      <a:gd name="f5" fmla="val 0"/>
                      <a:gd name="f6" fmla="val 120014"/>
                      <a:gd name="f7" fmla="val 177365"/>
                      <a:gd name="f8" fmla="val 60008"/>
                      <a:gd name="f9" fmla="val 177366"/>
                      <a:gd name="f10" fmla="val 45720"/>
                      <a:gd name="f11" fmla="val 33338"/>
                      <a:gd name="f12" fmla="val 174521"/>
                      <a:gd name="f13" fmla="val 25717"/>
                      <a:gd name="f14" fmla="val 169778"/>
                      <a:gd name="f15" fmla="val 17145"/>
                      <a:gd name="f16" fmla="val 165036"/>
                      <a:gd name="f17" fmla="val 11430"/>
                      <a:gd name="f18" fmla="val 158396"/>
                      <a:gd name="f19" fmla="val 7620"/>
                      <a:gd name="f20" fmla="val 149860"/>
                      <a:gd name="f21" fmla="val 3810"/>
                      <a:gd name="f22" fmla="val 141324"/>
                      <a:gd name="f23" fmla="val 1905"/>
                      <a:gd name="f24" fmla="val 131839"/>
                      <a:gd name="f25" fmla="val 952"/>
                      <a:gd name="f26" fmla="val 121406"/>
                      <a:gd name="f27" fmla="val 110972"/>
                      <a:gd name="f28" fmla="val 99591"/>
                      <a:gd name="f29" fmla="val 89157"/>
                      <a:gd name="f30" fmla="val 77775"/>
                      <a:gd name="f31" fmla="val 66394"/>
                      <a:gd name="f32" fmla="val 55960"/>
                      <a:gd name="f33" fmla="val 45527"/>
                      <a:gd name="f34" fmla="val 36042"/>
                      <a:gd name="f35" fmla="val 27506"/>
                      <a:gd name="f36" fmla="val 18970"/>
                      <a:gd name="f37" fmla="val 12330"/>
                      <a:gd name="f38" fmla="val 7588"/>
                      <a:gd name="f39" fmla="val 34290"/>
                      <a:gd name="f40" fmla="val 2845"/>
                      <a:gd name="f41" fmla="val 74295"/>
                      <a:gd name="f42" fmla="val 86677"/>
                      <a:gd name="f43" fmla="val 94298"/>
                      <a:gd name="f44" fmla="val 101917"/>
                      <a:gd name="f45" fmla="val 108585"/>
                      <a:gd name="f46" fmla="val 112395"/>
                      <a:gd name="f47" fmla="val 116205"/>
                      <a:gd name="f48" fmla="val 118110"/>
                      <a:gd name="f49" fmla="val 119063"/>
                      <a:gd name="f50" fmla="val 120015"/>
                      <a:gd name="f51" fmla="val 100539"/>
                      <a:gd name="f52" fmla="val 102870"/>
                      <a:gd name="f53" fmla="val 75248"/>
                      <a:gd name="f54" fmla="val 151757"/>
                      <a:gd name="f55" fmla="val 64770"/>
                      <a:gd name="f56" fmla="val 69533"/>
                      <a:gd name="f57" fmla="val 150809"/>
                      <a:gd name="f58" fmla="val 72390"/>
                      <a:gd name="f59" fmla="val 147963"/>
                      <a:gd name="f60" fmla="val 145118"/>
                      <a:gd name="f61" fmla="val 78105"/>
                      <a:gd name="f62" fmla="val 79058"/>
                      <a:gd name="f63" fmla="val 136581"/>
                      <a:gd name="f64" fmla="val 80963"/>
                      <a:gd name="f65" fmla="val 81915"/>
                      <a:gd name="f66" fmla="val 125199"/>
                      <a:gd name="f67" fmla="val 116663"/>
                      <a:gd name="f68" fmla="val 109075"/>
                      <a:gd name="f69" fmla="val 82867"/>
                      <a:gd name="f70" fmla="val 88209"/>
                      <a:gd name="f71" fmla="val 76827"/>
                      <a:gd name="f72" fmla="val 68291"/>
                      <a:gd name="f73" fmla="val 59754"/>
                      <a:gd name="f74" fmla="val 52166"/>
                      <a:gd name="f75" fmla="val 80010"/>
                      <a:gd name="f76" fmla="val 39836"/>
                      <a:gd name="f77" fmla="val 77152"/>
                      <a:gd name="f78" fmla="val 35094"/>
                      <a:gd name="f79" fmla="val 31300"/>
                      <a:gd name="f80" fmla="val 28454"/>
                      <a:gd name="f81" fmla="val 25609"/>
                      <a:gd name="f82" fmla="val 65723"/>
                      <a:gd name="f83" fmla="val 24660"/>
                      <a:gd name="f84" fmla="val 55245"/>
                      <a:gd name="f85" fmla="val 50483"/>
                      <a:gd name="f86" fmla="val 47625"/>
                      <a:gd name="f87" fmla="val 44767"/>
                      <a:gd name="f88" fmla="val 41910"/>
                      <a:gd name="f89" fmla="val 40958"/>
                      <a:gd name="f90" fmla="val 39052"/>
                      <a:gd name="f91" fmla="val 44579"/>
                      <a:gd name="f92" fmla="val 38100"/>
                      <a:gd name="f93" fmla="val 51218"/>
                      <a:gd name="f94" fmla="val 67342"/>
                      <a:gd name="f95" fmla="val 37148"/>
                      <a:gd name="f96" fmla="val 108127"/>
                      <a:gd name="f97" fmla="val 124251"/>
                      <a:gd name="f98" fmla="val 40005"/>
                      <a:gd name="f99" fmla="val 130890"/>
                      <a:gd name="f100" fmla="val 42863"/>
                      <a:gd name="f101" fmla="val 51435"/>
                      <a:gd name="f102" fmla="+- 0 0 -90"/>
                      <a:gd name="f103" fmla="*/ f3 1 120014"/>
                      <a:gd name="f104" fmla="*/ f4 1 177365"/>
                      <a:gd name="f105" fmla="+- f7 0 f5"/>
                      <a:gd name="f106" fmla="+- f6 0 f5"/>
                      <a:gd name="f107" fmla="*/ f102 f0 1"/>
                      <a:gd name="f108" fmla="*/ f106 1 120014"/>
                      <a:gd name="f109" fmla="*/ f105 1 177365"/>
                      <a:gd name="f110" fmla="*/ 60008 f106 1"/>
                      <a:gd name="f111" fmla="*/ 177366 f105 1"/>
                      <a:gd name="f112" fmla="*/ 25717 f106 1"/>
                      <a:gd name="f113" fmla="*/ 169778 f105 1"/>
                      <a:gd name="f114" fmla="*/ 7620 f106 1"/>
                      <a:gd name="f115" fmla="*/ 149860 f105 1"/>
                      <a:gd name="f116" fmla="*/ 952 f106 1"/>
                      <a:gd name="f117" fmla="*/ 121406 f105 1"/>
                      <a:gd name="f118" fmla="*/ 0 f106 1"/>
                      <a:gd name="f119" fmla="*/ 89157 f105 1"/>
                      <a:gd name="f120" fmla="*/ 55960 f105 1"/>
                      <a:gd name="f121" fmla="*/ 27506 f105 1"/>
                      <a:gd name="f122" fmla="*/ 7588 f105 1"/>
                      <a:gd name="f123" fmla="*/ 0 f105 1"/>
                      <a:gd name="f124" fmla="*/ 94298 f106 1"/>
                      <a:gd name="f125" fmla="*/ 112395 f106 1"/>
                      <a:gd name="f126" fmla="*/ 119063 f106 1"/>
                      <a:gd name="f127" fmla="*/ 120015 f106 1"/>
                      <a:gd name="f128" fmla="*/ 151757 f105 1"/>
                      <a:gd name="f129" fmla="*/ 72390 f106 1"/>
                      <a:gd name="f130" fmla="*/ 147963 f105 1"/>
                      <a:gd name="f131" fmla="*/ 79058 f106 1"/>
                      <a:gd name="f132" fmla="*/ 136581 f105 1"/>
                      <a:gd name="f133" fmla="*/ 81915 f106 1"/>
                      <a:gd name="f134" fmla="*/ 116663 f105 1"/>
                      <a:gd name="f135" fmla="*/ 82867 f106 1"/>
                      <a:gd name="f136" fmla="*/ 88209 f105 1"/>
                      <a:gd name="f137" fmla="*/ 59754 f105 1"/>
                      <a:gd name="f138" fmla="*/ 39836 f105 1"/>
                      <a:gd name="f139" fmla="*/ 28454 f105 1"/>
                      <a:gd name="f140" fmla="*/ 24660 f105 1"/>
                      <a:gd name="f141" fmla="*/ 47625 f106 1"/>
                      <a:gd name="f142" fmla="*/ 40958 f106 1"/>
                      <a:gd name="f143" fmla="*/ 38100 f106 1"/>
                      <a:gd name="f144" fmla="*/ 37148 f106 1"/>
                      <a:gd name="f145" fmla="*/ f107 1 f2"/>
                      <a:gd name="f146" fmla="*/ f110 1 120014"/>
                      <a:gd name="f147" fmla="*/ f111 1 177365"/>
                      <a:gd name="f148" fmla="*/ f112 1 120014"/>
                      <a:gd name="f149" fmla="*/ f113 1 177365"/>
                      <a:gd name="f150" fmla="*/ f114 1 120014"/>
                      <a:gd name="f151" fmla="*/ f115 1 177365"/>
                      <a:gd name="f152" fmla="*/ f116 1 120014"/>
                      <a:gd name="f153" fmla="*/ f117 1 177365"/>
                      <a:gd name="f154" fmla="*/ f118 1 120014"/>
                      <a:gd name="f155" fmla="*/ f119 1 177365"/>
                      <a:gd name="f156" fmla="*/ f120 1 177365"/>
                      <a:gd name="f157" fmla="*/ f121 1 177365"/>
                      <a:gd name="f158" fmla="*/ f122 1 177365"/>
                      <a:gd name="f159" fmla="*/ f123 1 177365"/>
                      <a:gd name="f160" fmla="*/ f124 1 120014"/>
                      <a:gd name="f161" fmla="*/ f125 1 120014"/>
                      <a:gd name="f162" fmla="*/ f126 1 120014"/>
                      <a:gd name="f163" fmla="*/ f127 1 120014"/>
                      <a:gd name="f164" fmla="*/ f128 1 177365"/>
                      <a:gd name="f165" fmla="*/ f129 1 120014"/>
                      <a:gd name="f166" fmla="*/ f130 1 177365"/>
                      <a:gd name="f167" fmla="*/ f131 1 120014"/>
                      <a:gd name="f168" fmla="*/ f132 1 177365"/>
                      <a:gd name="f169" fmla="*/ f133 1 120014"/>
                      <a:gd name="f170" fmla="*/ f134 1 177365"/>
                      <a:gd name="f171" fmla="*/ f135 1 120014"/>
                      <a:gd name="f172" fmla="*/ f136 1 177365"/>
                      <a:gd name="f173" fmla="*/ f137 1 177365"/>
                      <a:gd name="f174" fmla="*/ f138 1 177365"/>
                      <a:gd name="f175" fmla="*/ f139 1 177365"/>
                      <a:gd name="f176" fmla="*/ f140 1 177365"/>
                      <a:gd name="f177" fmla="*/ f141 1 120014"/>
                      <a:gd name="f178" fmla="*/ f142 1 120014"/>
                      <a:gd name="f179" fmla="*/ f143 1 120014"/>
                      <a:gd name="f180" fmla="*/ f144 1 120014"/>
                      <a:gd name="f181" fmla="*/ f5 1 f108"/>
                      <a:gd name="f182" fmla="*/ f6 1 f108"/>
                      <a:gd name="f183" fmla="*/ f5 1 f109"/>
                      <a:gd name="f184" fmla="*/ f7 1 f109"/>
                      <a:gd name="f185" fmla="+- f145 0 f1"/>
                      <a:gd name="f186" fmla="*/ f146 1 f108"/>
                      <a:gd name="f187" fmla="*/ f147 1 f109"/>
                      <a:gd name="f188" fmla="*/ f148 1 f108"/>
                      <a:gd name="f189" fmla="*/ f149 1 f109"/>
                      <a:gd name="f190" fmla="*/ f150 1 f108"/>
                      <a:gd name="f191" fmla="*/ f151 1 f109"/>
                      <a:gd name="f192" fmla="*/ f152 1 f108"/>
                      <a:gd name="f193" fmla="*/ f153 1 f109"/>
                      <a:gd name="f194" fmla="*/ f154 1 f108"/>
                      <a:gd name="f195" fmla="*/ f155 1 f109"/>
                      <a:gd name="f196" fmla="*/ f156 1 f109"/>
                      <a:gd name="f197" fmla="*/ f157 1 f109"/>
                      <a:gd name="f198" fmla="*/ f158 1 f109"/>
                      <a:gd name="f199" fmla="*/ f159 1 f109"/>
                      <a:gd name="f200" fmla="*/ f160 1 f108"/>
                      <a:gd name="f201" fmla="*/ f161 1 f108"/>
                      <a:gd name="f202" fmla="*/ f162 1 f108"/>
                      <a:gd name="f203" fmla="*/ f163 1 f108"/>
                      <a:gd name="f204" fmla="*/ f164 1 f109"/>
                      <a:gd name="f205" fmla="*/ f165 1 f108"/>
                      <a:gd name="f206" fmla="*/ f166 1 f109"/>
                      <a:gd name="f207" fmla="*/ f167 1 f108"/>
                      <a:gd name="f208" fmla="*/ f168 1 f109"/>
                      <a:gd name="f209" fmla="*/ f169 1 f108"/>
                      <a:gd name="f210" fmla="*/ f170 1 f109"/>
                      <a:gd name="f211" fmla="*/ f171 1 f108"/>
                      <a:gd name="f212" fmla="*/ f172 1 f109"/>
                      <a:gd name="f213" fmla="*/ f173 1 f109"/>
                      <a:gd name="f214" fmla="*/ f174 1 f109"/>
                      <a:gd name="f215" fmla="*/ f175 1 f109"/>
                      <a:gd name="f216" fmla="*/ f176 1 f109"/>
                      <a:gd name="f217" fmla="*/ f177 1 f108"/>
                      <a:gd name="f218" fmla="*/ f178 1 f108"/>
                      <a:gd name="f219" fmla="*/ f179 1 f108"/>
                      <a:gd name="f220" fmla="*/ f180 1 f108"/>
                      <a:gd name="f221" fmla="*/ f181 f103 1"/>
                      <a:gd name="f222" fmla="*/ f182 f103 1"/>
                      <a:gd name="f223" fmla="*/ f184 f104 1"/>
                      <a:gd name="f224" fmla="*/ f183 f104 1"/>
                      <a:gd name="f225" fmla="*/ f186 f103 1"/>
                      <a:gd name="f226" fmla="*/ f187 f104 1"/>
                      <a:gd name="f227" fmla="*/ f188 f103 1"/>
                      <a:gd name="f228" fmla="*/ f189 f104 1"/>
                      <a:gd name="f229" fmla="*/ f190 f103 1"/>
                      <a:gd name="f230" fmla="*/ f191 f104 1"/>
                      <a:gd name="f231" fmla="*/ f192 f103 1"/>
                      <a:gd name="f232" fmla="*/ f193 f104 1"/>
                      <a:gd name="f233" fmla="*/ f194 f103 1"/>
                      <a:gd name="f234" fmla="*/ f195 f104 1"/>
                      <a:gd name="f235" fmla="*/ f196 f104 1"/>
                      <a:gd name="f236" fmla="*/ f197 f104 1"/>
                      <a:gd name="f237" fmla="*/ f198 f104 1"/>
                      <a:gd name="f238" fmla="*/ f199 f104 1"/>
                      <a:gd name="f239" fmla="*/ f200 f103 1"/>
                      <a:gd name="f240" fmla="*/ f201 f103 1"/>
                      <a:gd name="f241" fmla="*/ f202 f103 1"/>
                      <a:gd name="f242" fmla="*/ f203 f103 1"/>
                      <a:gd name="f243" fmla="*/ f204 f104 1"/>
                      <a:gd name="f244" fmla="*/ f205 f103 1"/>
                      <a:gd name="f245" fmla="*/ f206 f104 1"/>
                      <a:gd name="f246" fmla="*/ f207 f103 1"/>
                      <a:gd name="f247" fmla="*/ f208 f104 1"/>
                      <a:gd name="f248" fmla="*/ f209 f103 1"/>
                      <a:gd name="f249" fmla="*/ f210 f104 1"/>
                      <a:gd name="f250" fmla="*/ f211 f103 1"/>
                      <a:gd name="f251" fmla="*/ f212 f104 1"/>
                      <a:gd name="f252" fmla="*/ f213 f104 1"/>
                      <a:gd name="f253" fmla="*/ f214 f104 1"/>
                      <a:gd name="f254" fmla="*/ f215 f104 1"/>
                      <a:gd name="f255" fmla="*/ f216 f104 1"/>
                      <a:gd name="f256" fmla="*/ f217 f103 1"/>
                      <a:gd name="f257" fmla="*/ f218 f103 1"/>
                      <a:gd name="f258" fmla="*/ f219 f103 1"/>
                      <a:gd name="f259" fmla="*/ f220 f103 1"/>
                    </a:gdLst>
                    <a:ahLst/>
                    <a:cxnLst>
                      <a:cxn ang="3cd4">
                        <a:pos x="hc" y="t"/>
                      </a:cxn>
                      <a:cxn ang="0">
                        <a:pos x="r" y="vc"/>
                      </a:cxn>
                      <a:cxn ang="cd4">
                        <a:pos x="hc" y="b"/>
                      </a:cxn>
                      <a:cxn ang="cd2">
                        <a:pos x="l" y="vc"/>
                      </a:cxn>
                      <a:cxn ang="f185">
                        <a:pos x="f225" y="f226"/>
                      </a:cxn>
                      <a:cxn ang="f185">
                        <a:pos x="f227" y="f228"/>
                      </a:cxn>
                      <a:cxn ang="f185">
                        <a:pos x="f229" y="f230"/>
                      </a:cxn>
                      <a:cxn ang="f185">
                        <a:pos x="f231" y="f232"/>
                      </a:cxn>
                      <a:cxn ang="f185">
                        <a:pos x="f233" y="f234"/>
                      </a:cxn>
                      <a:cxn ang="f185">
                        <a:pos x="f231" y="f235"/>
                      </a:cxn>
                      <a:cxn ang="f185">
                        <a:pos x="f229" y="f236"/>
                      </a:cxn>
                      <a:cxn ang="f185">
                        <a:pos x="f227" y="f237"/>
                      </a:cxn>
                      <a:cxn ang="f185">
                        <a:pos x="f225" y="f238"/>
                      </a:cxn>
                      <a:cxn ang="f185">
                        <a:pos x="f239" y="f237"/>
                      </a:cxn>
                      <a:cxn ang="f185">
                        <a:pos x="f240" y="f236"/>
                      </a:cxn>
                      <a:cxn ang="f185">
                        <a:pos x="f241" y="f235"/>
                      </a:cxn>
                      <a:cxn ang="f185">
                        <a:pos x="f242" y="f234"/>
                      </a:cxn>
                      <a:cxn ang="f185">
                        <a:pos x="f241" y="f232"/>
                      </a:cxn>
                      <a:cxn ang="f185">
                        <a:pos x="f240" y="f230"/>
                      </a:cxn>
                      <a:cxn ang="f185">
                        <a:pos x="f239" y="f228"/>
                      </a:cxn>
                      <a:cxn ang="f185">
                        <a:pos x="f225" y="f226"/>
                      </a:cxn>
                      <a:cxn ang="f185">
                        <a:pos x="f225" y="f243"/>
                      </a:cxn>
                      <a:cxn ang="f185">
                        <a:pos x="f244" y="f245"/>
                      </a:cxn>
                      <a:cxn ang="f185">
                        <a:pos x="f246" y="f247"/>
                      </a:cxn>
                      <a:cxn ang="f185">
                        <a:pos x="f248" y="f249"/>
                      </a:cxn>
                      <a:cxn ang="f185">
                        <a:pos x="f250" y="f251"/>
                      </a:cxn>
                      <a:cxn ang="f185">
                        <a:pos x="f248" y="f252"/>
                      </a:cxn>
                      <a:cxn ang="f185">
                        <a:pos x="f246" y="f253"/>
                      </a:cxn>
                      <a:cxn ang="f185">
                        <a:pos x="f244" y="f254"/>
                      </a:cxn>
                      <a:cxn ang="f185">
                        <a:pos x="f225" y="f255"/>
                      </a:cxn>
                      <a:cxn ang="f185">
                        <a:pos x="f256" y="f254"/>
                      </a:cxn>
                      <a:cxn ang="f185">
                        <a:pos x="f257" y="f253"/>
                      </a:cxn>
                      <a:cxn ang="f185">
                        <a:pos x="f258" y="f252"/>
                      </a:cxn>
                      <a:cxn ang="f185">
                        <a:pos x="f259" y="f251"/>
                      </a:cxn>
                      <a:cxn ang="f185">
                        <a:pos x="f258" y="f249"/>
                      </a:cxn>
                      <a:cxn ang="f185">
                        <a:pos x="f257" y="f247"/>
                      </a:cxn>
                      <a:cxn ang="f185">
                        <a:pos x="f256" y="f245"/>
                      </a:cxn>
                      <a:cxn ang="f185">
                        <a:pos x="f225" y="f243"/>
                      </a:cxn>
                    </a:cxnLst>
                    <a:rect l="f221" t="f224" r="f222" b="f223"/>
                    <a:pathLst>
                      <a:path w="120014" h="177365">
                        <a:moveTo>
                          <a:pt x="f8" y="f9"/>
                        </a:moveTo>
                        <a:cubicBezTo>
                          <a:pt x="f10" y="f9"/>
                          <a:pt x="f11" y="f12"/>
                          <a:pt x="f13" y="f14"/>
                        </a:cubicBezTo>
                        <a:cubicBezTo>
                          <a:pt x="f15" y="f16"/>
                          <a:pt x="f17" y="f18"/>
                          <a:pt x="f19" y="f20"/>
                        </a:cubicBezTo>
                        <a:cubicBezTo>
                          <a:pt x="f21" y="f22"/>
                          <a:pt x="f23" y="f24"/>
                          <a:pt x="f25" y="f26"/>
                        </a:cubicBezTo>
                        <a:cubicBezTo>
                          <a:pt x="f5" y="f27"/>
                          <a:pt x="f5" y="f28"/>
                          <a:pt x="f5" y="f29"/>
                        </a:cubicBezTo>
                        <a:cubicBezTo>
                          <a:pt x="f5" y="f30"/>
                          <a:pt x="f5" y="f31"/>
                          <a:pt x="f25" y="f32"/>
                        </a:cubicBezTo>
                        <a:cubicBezTo>
                          <a:pt x="f23" y="f33"/>
                          <a:pt x="f21" y="f34"/>
                          <a:pt x="f19" y="f35"/>
                        </a:cubicBezTo>
                        <a:cubicBezTo>
                          <a:pt x="f17" y="f36"/>
                          <a:pt x="f15" y="f37"/>
                          <a:pt x="f13" y="f38"/>
                        </a:cubicBezTo>
                        <a:cubicBezTo>
                          <a:pt x="f39" y="f40"/>
                          <a:pt x="f10" y="f5"/>
                          <a:pt x="f8" y="f5"/>
                        </a:cubicBezTo>
                        <a:cubicBezTo>
                          <a:pt x="f41" y="f5"/>
                          <a:pt x="f42" y="f40"/>
                          <a:pt x="f43" y="f38"/>
                        </a:cubicBezTo>
                        <a:cubicBezTo>
                          <a:pt x="f44" y="f37"/>
                          <a:pt x="f45" y="f36"/>
                          <a:pt x="f46" y="f35"/>
                        </a:cubicBezTo>
                        <a:cubicBezTo>
                          <a:pt x="f47" y="f34"/>
                          <a:pt x="f48" y="f33"/>
                          <a:pt x="f49" y="f32"/>
                        </a:cubicBezTo>
                        <a:cubicBezTo>
                          <a:pt x="f50" y="f31"/>
                          <a:pt x="f50" y="f30"/>
                          <a:pt x="f50" y="f29"/>
                        </a:cubicBezTo>
                        <a:cubicBezTo>
                          <a:pt x="f50" y="f51"/>
                          <a:pt x="f50" y="f27"/>
                          <a:pt x="f49" y="f26"/>
                        </a:cubicBezTo>
                        <a:cubicBezTo>
                          <a:pt x="f48" y="f24"/>
                          <a:pt x="f47" y="f22"/>
                          <a:pt x="f46" y="f20"/>
                        </a:cubicBezTo>
                        <a:cubicBezTo>
                          <a:pt x="f45" y="f18"/>
                          <a:pt x="f52" y="f16"/>
                          <a:pt x="f43" y="f14"/>
                        </a:cubicBezTo>
                        <a:cubicBezTo>
                          <a:pt x="f42" y="f12"/>
                          <a:pt x="f53" y="f9"/>
                          <a:pt x="f8" y="f9"/>
                        </a:cubicBezTo>
                        <a:close/>
                        <a:moveTo>
                          <a:pt x="f8" y="f54"/>
                        </a:moveTo>
                        <a:cubicBezTo>
                          <a:pt x="f55" y="f54"/>
                          <a:pt x="f56" y="f57"/>
                          <a:pt x="f58" y="f59"/>
                        </a:cubicBezTo>
                        <a:cubicBezTo>
                          <a:pt x="f53" y="f60"/>
                          <a:pt x="f61" y="f22"/>
                          <a:pt x="f62" y="f63"/>
                        </a:cubicBezTo>
                        <a:cubicBezTo>
                          <a:pt x="f64" y="f24"/>
                          <a:pt x="f65" y="f66"/>
                          <a:pt x="f65" y="f67"/>
                        </a:cubicBezTo>
                        <a:cubicBezTo>
                          <a:pt x="f65" y="f68"/>
                          <a:pt x="f69" y="f28"/>
                          <a:pt x="f69" y="f70"/>
                        </a:cubicBezTo>
                        <a:cubicBezTo>
                          <a:pt x="f69" y="f71"/>
                          <a:pt x="f69" y="f72"/>
                          <a:pt x="f65" y="f73"/>
                        </a:cubicBezTo>
                        <a:cubicBezTo>
                          <a:pt x="f64" y="f74"/>
                          <a:pt x="f75" y="f33"/>
                          <a:pt x="f62" y="f76"/>
                        </a:cubicBezTo>
                        <a:cubicBezTo>
                          <a:pt x="f77" y="f78"/>
                          <a:pt x="f53" y="f79"/>
                          <a:pt x="f58" y="f80"/>
                        </a:cubicBezTo>
                        <a:cubicBezTo>
                          <a:pt x="f56" y="f81"/>
                          <a:pt x="f82" y="f83"/>
                          <a:pt x="f8" y="f83"/>
                        </a:cubicBezTo>
                        <a:cubicBezTo>
                          <a:pt x="f84" y="f83"/>
                          <a:pt x="f85" y="f81"/>
                          <a:pt x="f86" y="f80"/>
                        </a:cubicBezTo>
                        <a:cubicBezTo>
                          <a:pt x="f87" y="f79"/>
                          <a:pt x="f88" y="f78"/>
                          <a:pt x="f89" y="f76"/>
                        </a:cubicBezTo>
                        <a:cubicBezTo>
                          <a:pt x="f90" y="f91"/>
                          <a:pt x="f92" y="f93"/>
                          <a:pt x="f92" y="f73"/>
                        </a:cubicBezTo>
                        <a:cubicBezTo>
                          <a:pt x="f92" y="f94"/>
                          <a:pt x="f95" y="f71"/>
                          <a:pt x="f95" y="f70"/>
                        </a:cubicBezTo>
                        <a:cubicBezTo>
                          <a:pt x="f95" y="f28"/>
                          <a:pt x="f95" y="f96"/>
                          <a:pt x="f92" y="f67"/>
                        </a:cubicBezTo>
                        <a:cubicBezTo>
                          <a:pt x="f90" y="f97"/>
                          <a:pt x="f98" y="f99"/>
                          <a:pt x="f89" y="f63"/>
                        </a:cubicBezTo>
                        <a:cubicBezTo>
                          <a:pt x="f100" y="f22"/>
                          <a:pt x="f87" y="f60"/>
                          <a:pt x="f86" y="f59"/>
                        </a:cubicBezTo>
                        <a:cubicBezTo>
                          <a:pt x="f101" y="f20"/>
                          <a:pt x="f84" y="f54"/>
                          <a:pt x="f8" y="f54"/>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16" name="Figura a mano libera 116">
                    <a:extLst>
                      <a:ext uri="{FF2B5EF4-FFF2-40B4-BE49-F238E27FC236}">
                        <a16:creationId xmlns:a16="http://schemas.microsoft.com/office/drawing/2014/main" id="{D2CEEF46-0700-875E-89F1-914219BC32CD}"/>
                      </a:ext>
                    </a:extLst>
                  </p:cNvPr>
                  <p:cNvSpPr/>
                  <p:nvPr/>
                </p:nvSpPr>
                <p:spPr>
                  <a:xfrm>
                    <a:off x="9242983" y="5989347"/>
                    <a:ext cx="45591" cy="76526"/>
                  </a:xfrm>
                  <a:custGeom>
                    <a:avLst/>
                    <a:gdLst>
                      <a:gd name="f0" fmla="val 10800000"/>
                      <a:gd name="f1" fmla="val 5400000"/>
                      <a:gd name="f2" fmla="val 180"/>
                      <a:gd name="f3" fmla="val w"/>
                      <a:gd name="f4" fmla="val h"/>
                      <a:gd name="f5" fmla="val 0"/>
                      <a:gd name="f6" fmla="val 100012"/>
                      <a:gd name="f7" fmla="val 167881"/>
                      <a:gd name="f8" fmla="val 138478"/>
                      <a:gd name="f9" fmla="val 8572"/>
                      <a:gd name="f10" fmla="val 127096"/>
                      <a:gd name="f11" fmla="val 16192"/>
                      <a:gd name="f12" fmla="val 116663"/>
                      <a:gd name="f13" fmla="val 22860"/>
                      <a:gd name="f14" fmla="val 109075"/>
                      <a:gd name="f15" fmla="val 29527"/>
                      <a:gd name="f16" fmla="val 100539"/>
                      <a:gd name="f17" fmla="val 35242"/>
                      <a:gd name="f18" fmla="val 93900"/>
                      <a:gd name="f19" fmla="val 40005"/>
                      <a:gd name="f20" fmla="val 87260"/>
                      <a:gd name="f21" fmla="val 44767"/>
                      <a:gd name="f22" fmla="val 80621"/>
                      <a:gd name="f23" fmla="val 48577"/>
                      <a:gd name="f24" fmla="val 75878"/>
                      <a:gd name="f25" fmla="val 51435"/>
                      <a:gd name="f26" fmla="val 71136"/>
                      <a:gd name="f27" fmla="val 54292"/>
                      <a:gd name="f28" fmla="val 66394"/>
                      <a:gd name="f29" fmla="val 57150"/>
                      <a:gd name="f30" fmla="val 62600"/>
                      <a:gd name="f31" fmla="val 59055"/>
                      <a:gd name="f32" fmla="val 59754"/>
                      <a:gd name="f33" fmla="val 60960"/>
                      <a:gd name="f34" fmla="val 55960"/>
                      <a:gd name="f35" fmla="val 61913"/>
                      <a:gd name="f36" fmla="val 53115"/>
                      <a:gd name="f37" fmla="val 62865"/>
                      <a:gd name="f38" fmla="val 50270"/>
                      <a:gd name="f39" fmla="val 63817"/>
                      <a:gd name="f40" fmla="val 47424"/>
                      <a:gd name="f41" fmla="val 44579"/>
                      <a:gd name="f42" fmla="val 40785"/>
                      <a:gd name="f43" fmla="val 36991"/>
                      <a:gd name="f44" fmla="val 33197"/>
                      <a:gd name="f45" fmla="val 29403"/>
                      <a:gd name="f46" fmla="val 25609"/>
                      <a:gd name="f47" fmla="val 56197"/>
                      <a:gd name="f48" fmla="val 24660"/>
                      <a:gd name="f49" fmla="val 47625"/>
                      <a:gd name="f50" fmla="val 45720"/>
                      <a:gd name="f51" fmla="val 42863"/>
                      <a:gd name="f52" fmla="val 26557"/>
                      <a:gd name="f53" fmla="val 40957"/>
                      <a:gd name="f54" fmla="val 28454"/>
                      <a:gd name="f55" fmla="val 39052"/>
                      <a:gd name="f56" fmla="val 30351"/>
                      <a:gd name="f57" fmla="val 32248"/>
                      <a:gd name="f58" fmla="val 38100"/>
                      <a:gd name="f59" fmla="val 34145"/>
                      <a:gd name="f60" fmla="val 37147"/>
                      <a:gd name="f61" fmla="val 39836"/>
                      <a:gd name="f62" fmla="val 42682"/>
                      <a:gd name="f63" fmla="val 45527"/>
                      <a:gd name="f64" fmla="val 48373"/>
                      <a:gd name="f65" fmla="val 3810"/>
                      <a:gd name="f66" fmla="val 2857"/>
                      <a:gd name="f67" fmla="val 5715"/>
                      <a:gd name="f68" fmla="val 20867"/>
                      <a:gd name="f69" fmla="val 14288"/>
                      <a:gd name="f70" fmla="val 12330"/>
                      <a:gd name="f71" fmla="val 3794"/>
                      <a:gd name="f72" fmla="val 34290"/>
                      <a:gd name="f73" fmla="val 49530"/>
                      <a:gd name="f74" fmla="val 948"/>
                      <a:gd name="f75" fmla="val 69532"/>
                      <a:gd name="f76" fmla="val 1897"/>
                      <a:gd name="f77" fmla="val 75247"/>
                      <a:gd name="f78" fmla="val 80963"/>
                      <a:gd name="f79" fmla="val 5691"/>
                      <a:gd name="f80" fmla="val 84772"/>
                      <a:gd name="f81" fmla="val 9485"/>
                      <a:gd name="f82" fmla="val 89535"/>
                      <a:gd name="f83" fmla="val 13279"/>
                      <a:gd name="f84" fmla="val 92392"/>
                      <a:gd name="f85" fmla="val 17073"/>
                      <a:gd name="f86" fmla="val 95250"/>
                      <a:gd name="f87" fmla="val 22764"/>
                      <a:gd name="f88" fmla="val 97155"/>
                      <a:gd name="f89" fmla="val 99060"/>
                      <a:gd name="f90" fmla="val 35094"/>
                      <a:gd name="f91" fmla="val 98107"/>
                      <a:gd name="f92" fmla="val 55012"/>
                      <a:gd name="f93" fmla="val 61651"/>
                      <a:gd name="f94" fmla="val 68291"/>
                      <a:gd name="f95" fmla="val 90488"/>
                      <a:gd name="f96" fmla="val 73982"/>
                      <a:gd name="f97" fmla="val 86677"/>
                      <a:gd name="f98" fmla="val 82867"/>
                      <a:gd name="f99" fmla="val 79057"/>
                      <a:gd name="f100" fmla="val 92951"/>
                      <a:gd name="f101" fmla="val 74295"/>
                      <a:gd name="f102" fmla="val 98642"/>
                      <a:gd name="f103" fmla="val 104333"/>
                      <a:gd name="f104" fmla="val 65722"/>
                      <a:gd name="f105" fmla="val 110024"/>
                      <a:gd name="f106" fmla="val 115715"/>
                      <a:gd name="f107" fmla="val 121406"/>
                      <a:gd name="f108" fmla="val 52388"/>
                      <a:gd name="f109" fmla="val 126148"/>
                      <a:gd name="f110" fmla="val 129942"/>
                      <a:gd name="f111" fmla="val 43815"/>
                      <a:gd name="f112" fmla="val 134684"/>
                      <a:gd name="f113" fmla="val 141324"/>
                      <a:gd name="f114" fmla="val 100013"/>
                      <a:gd name="f115" fmla="val 166933"/>
                      <a:gd name="f116" fmla="+- 0 0 -90"/>
                      <a:gd name="f117" fmla="*/ f3 1 100012"/>
                      <a:gd name="f118" fmla="*/ f4 1 167881"/>
                      <a:gd name="f119" fmla="+- f7 0 f5"/>
                      <a:gd name="f120" fmla="+- f6 0 f5"/>
                      <a:gd name="f121" fmla="*/ f116 f0 1"/>
                      <a:gd name="f122" fmla="*/ f120 1 100012"/>
                      <a:gd name="f123" fmla="*/ f119 1 167881"/>
                      <a:gd name="f124" fmla="*/ 0 f120 1"/>
                      <a:gd name="f125" fmla="*/ 167881 f119 1"/>
                      <a:gd name="f126" fmla="*/ 138478 f119 1"/>
                      <a:gd name="f127" fmla="*/ 22860 f120 1"/>
                      <a:gd name="f128" fmla="*/ 109075 f119 1"/>
                      <a:gd name="f129" fmla="*/ 40005 f120 1"/>
                      <a:gd name="f130" fmla="*/ 87260 f119 1"/>
                      <a:gd name="f131" fmla="*/ 51435 f120 1"/>
                      <a:gd name="f132" fmla="*/ 71136 f119 1"/>
                      <a:gd name="f133" fmla="*/ 59055 f120 1"/>
                      <a:gd name="f134" fmla="*/ 59754 f119 1"/>
                      <a:gd name="f135" fmla="*/ 62865 f120 1"/>
                      <a:gd name="f136" fmla="*/ 50270 f119 1"/>
                      <a:gd name="f137" fmla="*/ 63817 f120 1"/>
                      <a:gd name="f138" fmla="*/ 40785 f119 1"/>
                      <a:gd name="f139" fmla="*/ 60960 f120 1"/>
                      <a:gd name="f140" fmla="*/ 29403 f119 1"/>
                      <a:gd name="f141" fmla="*/ 24660 f119 1"/>
                      <a:gd name="f142" fmla="*/ 42863 f120 1"/>
                      <a:gd name="f143" fmla="*/ 26557 f119 1"/>
                      <a:gd name="f144" fmla="*/ 39052 f120 1"/>
                      <a:gd name="f145" fmla="*/ 32248 f119 1"/>
                      <a:gd name="f146" fmla="*/ 37147 f120 1"/>
                      <a:gd name="f147" fmla="*/ 39836 f119 1"/>
                      <a:gd name="f148" fmla="*/ 48373 f119 1"/>
                      <a:gd name="f149" fmla="*/ 3810 f120 1"/>
                      <a:gd name="f150" fmla="*/ 14288 f120 1"/>
                      <a:gd name="f151" fmla="*/ 12330 f119 1"/>
                      <a:gd name="f152" fmla="*/ 49530 f120 1"/>
                      <a:gd name="f153" fmla="*/ 0 f119 1"/>
                      <a:gd name="f154" fmla="*/ 69532 f120 1"/>
                      <a:gd name="f155" fmla="*/ 1897 f119 1"/>
                      <a:gd name="f156" fmla="*/ 84772 f120 1"/>
                      <a:gd name="f157" fmla="*/ 9485 f119 1"/>
                      <a:gd name="f158" fmla="*/ 95250 f120 1"/>
                      <a:gd name="f159" fmla="*/ 22764 f119 1"/>
                      <a:gd name="f160" fmla="*/ 99060 f120 1"/>
                      <a:gd name="f161" fmla="*/ 42682 f119 1"/>
                      <a:gd name="f162" fmla="*/ 61651 f119 1"/>
                      <a:gd name="f163" fmla="*/ 86677 f120 1"/>
                      <a:gd name="f164" fmla="*/ 80621 f119 1"/>
                      <a:gd name="f165" fmla="*/ 74295 f120 1"/>
                      <a:gd name="f166" fmla="*/ 98642 f119 1"/>
                      <a:gd name="f167" fmla="*/ 115715 f119 1"/>
                      <a:gd name="f168" fmla="*/ 47625 f120 1"/>
                      <a:gd name="f169" fmla="*/ 129942 f119 1"/>
                      <a:gd name="f170" fmla="*/ 141324 f119 1"/>
                      <a:gd name="f171" fmla="*/ 100013 f120 1"/>
                      <a:gd name="f172" fmla="*/ 166933 f119 1"/>
                      <a:gd name="f173" fmla="*/ f121 1 f2"/>
                      <a:gd name="f174" fmla="*/ f124 1 100012"/>
                      <a:gd name="f175" fmla="*/ f125 1 167881"/>
                      <a:gd name="f176" fmla="*/ f126 1 167881"/>
                      <a:gd name="f177" fmla="*/ f127 1 100012"/>
                      <a:gd name="f178" fmla="*/ f128 1 167881"/>
                      <a:gd name="f179" fmla="*/ f129 1 100012"/>
                      <a:gd name="f180" fmla="*/ f130 1 167881"/>
                      <a:gd name="f181" fmla="*/ f131 1 100012"/>
                      <a:gd name="f182" fmla="*/ f132 1 167881"/>
                      <a:gd name="f183" fmla="*/ f133 1 100012"/>
                      <a:gd name="f184" fmla="*/ f134 1 167881"/>
                      <a:gd name="f185" fmla="*/ f135 1 100012"/>
                      <a:gd name="f186" fmla="*/ f136 1 167881"/>
                      <a:gd name="f187" fmla="*/ f137 1 100012"/>
                      <a:gd name="f188" fmla="*/ f138 1 167881"/>
                      <a:gd name="f189" fmla="*/ f139 1 100012"/>
                      <a:gd name="f190" fmla="*/ f140 1 167881"/>
                      <a:gd name="f191" fmla="*/ f141 1 167881"/>
                      <a:gd name="f192" fmla="*/ f142 1 100012"/>
                      <a:gd name="f193" fmla="*/ f143 1 167881"/>
                      <a:gd name="f194" fmla="*/ f144 1 100012"/>
                      <a:gd name="f195" fmla="*/ f145 1 167881"/>
                      <a:gd name="f196" fmla="*/ f146 1 100012"/>
                      <a:gd name="f197" fmla="*/ f147 1 167881"/>
                      <a:gd name="f198" fmla="*/ f148 1 167881"/>
                      <a:gd name="f199" fmla="*/ f149 1 100012"/>
                      <a:gd name="f200" fmla="*/ f150 1 100012"/>
                      <a:gd name="f201" fmla="*/ f151 1 167881"/>
                      <a:gd name="f202" fmla="*/ f152 1 100012"/>
                      <a:gd name="f203" fmla="*/ f153 1 167881"/>
                      <a:gd name="f204" fmla="*/ f154 1 100012"/>
                      <a:gd name="f205" fmla="*/ f155 1 167881"/>
                      <a:gd name="f206" fmla="*/ f156 1 100012"/>
                      <a:gd name="f207" fmla="*/ f157 1 167881"/>
                      <a:gd name="f208" fmla="*/ f158 1 100012"/>
                      <a:gd name="f209" fmla="*/ f159 1 167881"/>
                      <a:gd name="f210" fmla="*/ f160 1 100012"/>
                      <a:gd name="f211" fmla="*/ f161 1 167881"/>
                      <a:gd name="f212" fmla="*/ f162 1 167881"/>
                      <a:gd name="f213" fmla="*/ f163 1 100012"/>
                      <a:gd name="f214" fmla="*/ f164 1 167881"/>
                      <a:gd name="f215" fmla="*/ f165 1 100012"/>
                      <a:gd name="f216" fmla="*/ f166 1 167881"/>
                      <a:gd name="f217" fmla="*/ f167 1 167881"/>
                      <a:gd name="f218" fmla="*/ f168 1 100012"/>
                      <a:gd name="f219" fmla="*/ f169 1 167881"/>
                      <a:gd name="f220" fmla="*/ f170 1 167881"/>
                      <a:gd name="f221" fmla="*/ f171 1 100012"/>
                      <a:gd name="f222" fmla="*/ f172 1 167881"/>
                      <a:gd name="f223" fmla="*/ f5 1 f122"/>
                      <a:gd name="f224" fmla="*/ f6 1 f122"/>
                      <a:gd name="f225" fmla="*/ f5 1 f123"/>
                      <a:gd name="f226" fmla="*/ f7 1 f123"/>
                      <a:gd name="f227" fmla="+- f173 0 f1"/>
                      <a:gd name="f228" fmla="*/ f174 1 f122"/>
                      <a:gd name="f229" fmla="*/ f175 1 f123"/>
                      <a:gd name="f230" fmla="*/ f176 1 f123"/>
                      <a:gd name="f231" fmla="*/ f177 1 f122"/>
                      <a:gd name="f232" fmla="*/ f178 1 f123"/>
                      <a:gd name="f233" fmla="*/ f179 1 f122"/>
                      <a:gd name="f234" fmla="*/ f180 1 f123"/>
                      <a:gd name="f235" fmla="*/ f181 1 f122"/>
                      <a:gd name="f236" fmla="*/ f182 1 f123"/>
                      <a:gd name="f237" fmla="*/ f183 1 f122"/>
                      <a:gd name="f238" fmla="*/ f184 1 f123"/>
                      <a:gd name="f239" fmla="*/ f185 1 f122"/>
                      <a:gd name="f240" fmla="*/ f186 1 f123"/>
                      <a:gd name="f241" fmla="*/ f187 1 f122"/>
                      <a:gd name="f242" fmla="*/ f188 1 f123"/>
                      <a:gd name="f243" fmla="*/ f189 1 f122"/>
                      <a:gd name="f244" fmla="*/ f190 1 f123"/>
                      <a:gd name="f245" fmla="*/ f191 1 f123"/>
                      <a:gd name="f246" fmla="*/ f192 1 f122"/>
                      <a:gd name="f247" fmla="*/ f193 1 f123"/>
                      <a:gd name="f248" fmla="*/ f194 1 f122"/>
                      <a:gd name="f249" fmla="*/ f195 1 f123"/>
                      <a:gd name="f250" fmla="*/ f196 1 f122"/>
                      <a:gd name="f251" fmla="*/ f197 1 f123"/>
                      <a:gd name="f252" fmla="*/ f198 1 f123"/>
                      <a:gd name="f253" fmla="*/ f199 1 f122"/>
                      <a:gd name="f254" fmla="*/ f200 1 f122"/>
                      <a:gd name="f255" fmla="*/ f201 1 f123"/>
                      <a:gd name="f256" fmla="*/ f202 1 f122"/>
                      <a:gd name="f257" fmla="*/ f203 1 f123"/>
                      <a:gd name="f258" fmla="*/ f204 1 f122"/>
                      <a:gd name="f259" fmla="*/ f205 1 f123"/>
                      <a:gd name="f260" fmla="*/ f206 1 f122"/>
                      <a:gd name="f261" fmla="*/ f207 1 f123"/>
                      <a:gd name="f262" fmla="*/ f208 1 f122"/>
                      <a:gd name="f263" fmla="*/ f209 1 f123"/>
                      <a:gd name="f264" fmla="*/ f210 1 f122"/>
                      <a:gd name="f265" fmla="*/ f211 1 f123"/>
                      <a:gd name="f266" fmla="*/ f212 1 f123"/>
                      <a:gd name="f267" fmla="*/ f213 1 f122"/>
                      <a:gd name="f268" fmla="*/ f214 1 f123"/>
                      <a:gd name="f269" fmla="*/ f215 1 f122"/>
                      <a:gd name="f270" fmla="*/ f216 1 f123"/>
                      <a:gd name="f271" fmla="*/ f217 1 f123"/>
                      <a:gd name="f272" fmla="*/ f218 1 f122"/>
                      <a:gd name="f273" fmla="*/ f219 1 f123"/>
                      <a:gd name="f274" fmla="*/ f220 1 f123"/>
                      <a:gd name="f275" fmla="*/ f221 1 f122"/>
                      <a:gd name="f276" fmla="*/ f222 1 f123"/>
                      <a:gd name="f277" fmla="*/ f223 f117 1"/>
                      <a:gd name="f278" fmla="*/ f224 f117 1"/>
                      <a:gd name="f279" fmla="*/ f226 f118 1"/>
                      <a:gd name="f280" fmla="*/ f225 f118 1"/>
                      <a:gd name="f281" fmla="*/ f228 f117 1"/>
                      <a:gd name="f282" fmla="*/ f229 f118 1"/>
                      <a:gd name="f283" fmla="*/ f230 f118 1"/>
                      <a:gd name="f284" fmla="*/ f231 f117 1"/>
                      <a:gd name="f285" fmla="*/ f232 f118 1"/>
                      <a:gd name="f286" fmla="*/ f233 f117 1"/>
                      <a:gd name="f287" fmla="*/ f234 f118 1"/>
                      <a:gd name="f288" fmla="*/ f235 f117 1"/>
                      <a:gd name="f289" fmla="*/ f236 f118 1"/>
                      <a:gd name="f290" fmla="*/ f237 f117 1"/>
                      <a:gd name="f291" fmla="*/ f238 f118 1"/>
                      <a:gd name="f292" fmla="*/ f239 f117 1"/>
                      <a:gd name="f293" fmla="*/ f240 f118 1"/>
                      <a:gd name="f294" fmla="*/ f241 f117 1"/>
                      <a:gd name="f295" fmla="*/ f242 f118 1"/>
                      <a:gd name="f296" fmla="*/ f243 f117 1"/>
                      <a:gd name="f297" fmla="*/ f244 f118 1"/>
                      <a:gd name="f298" fmla="*/ f245 f118 1"/>
                      <a:gd name="f299" fmla="*/ f246 f117 1"/>
                      <a:gd name="f300" fmla="*/ f247 f118 1"/>
                      <a:gd name="f301" fmla="*/ f248 f117 1"/>
                      <a:gd name="f302" fmla="*/ f249 f118 1"/>
                      <a:gd name="f303" fmla="*/ f250 f117 1"/>
                      <a:gd name="f304" fmla="*/ f251 f118 1"/>
                      <a:gd name="f305" fmla="*/ f252 f118 1"/>
                      <a:gd name="f306" fmla="*/ f253 f117 1"/>
                      <a:gd name="f307" fmla="*/ f254 f117 1"/>
                      <a:gd name="f308" fmla="*/ f255 f118 1"/>
                      <a:gd name="f309" fmla="*/ f256 f117 1"/>
                      <a:gd name="f310" fmla="*/ f257 f118 1"/>
                      <a:gd name="f311" fmla="*/ f258 f117 1"/>
                      <a:gd name="f312" fmla="*/ f259 f118 1"/>
                      <a:gd name="f313" fmla="*/ f260 f117 1"/>
                      <a:gd name="f314" fmla="*/ f261 f118 1"/>
                      <a:gd name="f315" fmla="*/ f262 f117 1"/>
                      <a:gd name="f316" fmla="*/ f263 f118 1"/>
                      <a:gd name="f317" fmla="*/ f264 f117 1"/>
                      <a:gd name="f318" fmla="*/ f265 f118 1"/>
                      <a:gd name="f319" fmla="*/ f266 f118 1"/>
                      <a:gd name="f320" fmla="*/ f267 f117 1"/>
                      <a:gd name="f321" fmla="*/ f268 f118 1"/>
                      <a:gd name="f322" fmla="*/ f269 f117 1"/>
                      <a:gd name="f323" fmla="*/ f270 f118 1"/>
                      <a:gd name="f324" fmla="*/ f271 f118 1"/>
                      <a:gd name="f325" fmla="*/ f272 f117 1"/>
                      <a:gd name="f326" fmla="*/ f273 f118 1"/>
                      <a:gd name="f327" fmla="*/ f274 f118 1"/>
                      <a:gd name="f328" fmla="*/ f275 f117 1"/>
                      <a:gd name="f329" fmla="*/ f276 f118 1"/>
                    </a:gdLst>
                    <a:ahLst/>
                    <a:cxnLst>
                      <a:cxn ang="3cd4">
                        <a:pos x="hc" y="t"/>
                      </a:cxn>
                      <a:cxn ang="0">
                        <a:pos x="r" y="vc"/>
                      </a:cxn>
                      <a:cxn ang="cd4">
                        <a:pos x="hc" y="b"/>
                      </a:cxn>
                      <a:cxn ang="cd2">
                        <a:pos x="l" y="vc"/>
                      </a:cxn>
                      <a:cxn ang="f227">
                        <a:pos x="f281" y="f282"/>
                      </a:cxn>
                      <a:cxn ang="f227">
                        <a:pos x="f281" y="f283"/>
                      </a:cxn>
                      <a:cxn ang="f227">
                        <a:pos x="f284" y="f285"/>
                      </a:cxn>
                      <a:cxn ang="f227">
                        <a:pos x="f286" y="f287"/>
                      </a:cxn>
                      <a:cxn ang="f227">
                        <a:pos x="f288" y="f289"/>
                      </a:cxn>
                      <a:cxn ang="f227">
                        <a:pos x="f290" y="f291"/>
                      </a:cxn>
                      <a:cxn ang="f227">
                        <a:pos x="f292" y="f293"/>
                      </a:cxn>
                      <a:cxn ang="f227">
                        <a:pos x="f294" y="f295"/>
                      </a:cxn>
                      <a:cxn ang="f227">
                        <a:pos x="f296" y="f297"/>
                      </a:cxn>
                      <a:cxn ang="f227">
                        <a:pos x="f288" y="f298"/>
                      </a:cxn>
                      <a:cxn ang="f227">
                        <a:pos x="f299" y="f300"/>
                      </a:cxn>
                      <a:cxn ang="f227">
                        <a:pos x="f301" y="f302"/>
                      </a:cxn>
                      <a:cxn ang="f227">
                        <a:pos x="f303" y="f304"/>
                      </a:cxn>
                      <a:cxn ang="f227">
                        <a:pos x="f303" y="f305"/>
                      </a:cxn>
                      <a:cxn ang="f227">
                        <a:pos x="f306" y="f305"/>
                      </a:cxn>
                      <a:cxn ang="f227">
                        <a:pos x="f307" y="f308"/>
                      </a:cxn>
                      <a:cxn ang="f227">
                        <a:pos x="f309" y="f310"/>
                      </a:cxn>
                      <a:cxn ang="f227">
                        <a:pos x="f311" y="f312"/>
                      </a:cxn>
                      <a:cxn ang="f227">
                        <a:pos x="f313" y="f314"/>
                      </a:cxn>
                      <a:cxn ang="f227">
                        <a:pos x="f315" y="f316"/>
                      </a:cxn>
                      <a:cxn ang="f227">
                        <a:pos x="f317" y="f318"/>
                      </a:cxn>
                      <a:cxn ang="f227">
                        <a:pos x="f315" y="f319"/>
                      </a:cxn>
                      <a:cxn ang="f227">
                        <a:pos x="f320" y="f321"/>
                      </a:cxn>
                      <a:cxn ang="f227">
                        <a:pos x="f322" y="f323"/>
                      </a:cxn>
                      <a:cxn ang="f227">
                        <a:pos x="f296" y="f324"/>
                      </a:cxn>
                      <a:cxn ang="f227">
                        <a:pos x="f325" y="f326"/>
                      </a:cxn>
                      <a:cxn ang="f227">
                        <a:pos x="f303" y="f327"/>
                      </a:cxn>
                      <a:cxn ang="f227">
                        <a:pos x="f328" y="f327"/>
                      </a:cxn>
                      <a:cxn ang="f227">
                        <a:pos x="f328" y="f329"/>
                      </a:cxn>
                      <a:cxn ang="f227">
                        <a:pos x="f281" y="f329"/>
                      </a:cxn>
                    </a:cxnLst>
                    <a:rect l="f277" t="f280" r="f278" b="f279"/>
                    <a:pathLst>
                      <a:path w="100012" h="167881">
                        <a:moveTo>
                          <a:pt x="f5" y="f7"/>
                        </a:moveTo>
                        <a:lnTo>
                          <a:pt x="f5" y="f8"/>
                        </a:lnTo>
                        <a:cubicBezTo>
                          <a:pt x="f9" y="f10"/>
                          <a:pt x="f11" y="f12"/>
                          <a:pt x="f13" y="f14"/>
                        </a:cubicBez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39" y="f40"/>
                          <a:pt x="f39" y="f41"/>
                          <a:pt x="f39" y="f42"/>
                        </a:cubicBezTo>
                        <a:cubicBezTo>
                          <a:pt x="f39" y="f43"/>
                          <a:pt x="f37" y="f44"/>
                          <a:pt x="f33" y="f45"/>
                        </a:cubicBezTo>
                        <a:cubicBezTo>
                          <a:pt x="f31" y="f46"/>
                          <a:pt x="f47" y="f48"/>
                          <a:pt x="f25" y="f48"/>
                        </a:cubicBezTo>
                        <a:cubicBezTo>
                          <a:pt x="f49" y="f48"/>
                          <a:pt x="f50" y="f46"/>
                          <a:pt x="f51" y="f52"/>
                        </a:cubicBezTo>
                        <a:cubicBezTo>
                          <a:pt x="f53" y="f54"/>
                          <a:pt x="f55" y="f56"/>
                          <a:pt x="f55" y="f57"/>
                        </a:cubicBezTo>
                        <a:cubicBezTo>
                          <a:pt x="f58" y="f59"/>
                          <a:pt x="f60" y="f43"/>
                          <a:pt x="f60" y="f61"/>
                        </a:cubicBezTo>
                        <a:cubicBezTo>
                          <a:pt x="f60" y="f62"/>
                          <a:pt x="f60" y="f63"/>
                          <a:pt x="f60" y="f64"/>
                        </a:cubicBezTo>
                        <a:lnTo>
                          <a:pt x="f65" y="f64"/>
                        </a:lnTo>
                        <a:cubicBezTo>
                          <a:pt x="f66" y="f44"/>
                          <a:pt x="f67" y="f68"/>
                          <a:pt x="f69" y="f70"/>
                        </a:cubicBezTo>
                        <a:cubicBezTo>
                          <a:pt x="f13" y="f71"/>
                          <a:pt x="f72" y="f5"/>
                          <a:pt x="f73" y="f5"/>
                        </a:cubicBezTo>
                        <a:cubicBezTo>
                          <a:pt x="f29" y="f5"/>
                          <a:pt x="f37" y="f74"/>
                          <a:pt x="f75" y="f76"/>
                        </a:cubicBezTo>
                        <a:cubicBezTo>
                          <a:pt x="f77" y="f71"/>
                          <a:pt x="f78" y="f79"/>
                          <a:pt x="f80" y="f81"/>
                        </a:cubicBezTo>
                        <a:cubicBezTo>
                          <a:pt x="f82" y="f83"/>
                          <a:pt x="f84" y="f85"/>
                          <a:pt x="f86" y="f87"/>
                        </a:cubicBezTo>
                        <a:cubicBezTo>
                          <a:pt x="f88" y="f54"/>
                          <a:pt x="f89" y="f90"/>
                          <a:pt x="f89" y="f62"/>
                        </a:cubicBezTo>
                        <a:cubicBezTo>
                          <a:pt x="f89" y="f64"/>
                          <a:pt x="f91" y="f92"/>
                          <a:pt x="f86" y="f93"/>
                        </a:cubicBezTo>
                        <a:cubicBezTo>
                          <a:pt x="f84" y="f94"/>
                          <a:pt x="f95" y="f96"/>
                          <a:pt x="f97" y="f22"/>
                        </a:cubicBezTo>
                        <a:cubicBezTo>
                          <a:pt x="f98" y="f20"/>
                          <a:pt x="f99" y="f100"/>
                          <a:pt x="f101" y="f102"/>
                        </a:cubicBezTo>
                        <a:cubicBezTo>
                          <a:pt x="f75" y="f103"/>
                          <a:pt x="f104" y="f105"/>
                          <a:pt x="f33" y="f106"/>
                        </a:cubicBezTo>
                        <a:cubicBezTo>
                          <a:pt x="f47" y="f107"/>
                          <a:pt x="f108" y="f109"/>
                          <a:pt x="f49" y="f110"/>
                        </a:cubicBezTo>
                        <a:cubicBezTo>
                          <a:pt x="f111" y="f112"/>
                          <a:pt x="f19" y="f8"/>
                          <a:pt x="f60" y="f113"/>
                        </a:cubicBezTo>
                        <a:lnTo>
                          <a:pt x="f114" y="f113"/>
                        </a:lnTo>
                        <a:lnTo>
                          <a:pt x="f114" y="f115"/>
                        </a:lnTo>
                        <a:lnTo>
                          <a:pt x="f5" y="f115"/>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17" name="Figura a mano libera 117">
                    <a:extLst>
                      <a:ext uri="{FF2B5EF4-FFF2-40B4-BE49-F238E27FC236}">
                        <a16:creationId xmlns:a16="http://schemas.microsoft.com/office/drawing/2014/main" id="{9CC31C04-52AA-B688-BB4F-519590FFBF59}"/>
                      </a:ext>
                    </a:extLst>
                  </p:cNvPr>
                  <p:cNvSpPr/>
                  <p:nvPr/>
                </p:nvSpPr>
                <p:spPr>
                  <a:xfrm>
                    <a:off x="9291611" y="5990216"/>
                    <a:ext cx="29525" cy="75666"/>
                  </a:xfrm>
                  <a:custGeom>
                    <a:avLst/>
                    <a:gdLst>
                      <a:gd name="f0" fmla="val 10800000"/>
                      <a:gd name="f1" fmla="val 5400000"/>
                      <a:gd name="f2" fmla="val 180"/>
                      <a:gd name="f3" fmla="val w"/>
                      <a:gd name="f4" fmla="val h"/>
                      <a:gd name="f5" fmla="val 0"/>
                      <a:gd name="f6" fmla="val 64770"/>
                      <a:gd name="f7" fmla="val 165984"/>
                      <a:gd name="f8" fmla="val 25609"/>
                      <a:gd name="f9" fmla="val 5715"/>
                      <a:gd name="f10" fmla="val 21815"/>
                      <a:gd name="f11" fmla="val 11430"/>
                      <a:gd name="f12" fmla="val 18970"/>
                      <a:gd name="f13" fmla="val 17145"/>
                      <a:gd name="f14" fmla="val 14227"/>
                      <a:gd name="f15" fmla="val 22860"/>
                      <a:gd name="f16" fmla="val 9485"/>
                      <a:gd name="f17" fmla="val 27623"/>
                      <a:gd name="f18" fmla="val 5691"/>
                      <a:gd name="f19" fmla="val 32385"/>
                      <a:gd name="f20" fmla="val 28575"/>
                      <a:gd name="f21" fmla="val 37939"/>
                      <a:gd name="f22" fmla="val 24765"/>
                      <a:gd name="f23" fmla="val 41733"/>
                      <a:gd name="f24" fmla="val 20002"/>
                      <a:gd name="f25" fmla="val 44579"/>
                      <a:gd name="f26" fmla="val 15240"/>
                      <a:gd name="f27" fmla="val 47424"/>
                      <a:gd name="f28" fmla="val 10477"/>
                      <a:gd name="f29" fmla="val 50269"/>
                      <a:gd name="f30" fmla="val 53115"/>
                      <a:gd name="f31" fmla="val 952"/>
                      <a:gd name="f32" fmla="val 55960"/>
                      <a:gd name="f33" fmla="+- 0 0 -90"/>
                      <a:gd name="f34" fmla="*/ f3 1 64770"/>
                      <a:gd name="f35" fmla="*/ f4 1 165984"/>
                      <a:gd name="f36" fmla="+- f7 0 f5"/>
                      <a:gd name="f37" fmla="+- f6 0 f5"/>
                      <a:gd name="f38" fmla="*/ f33 f0 1"/>
                      <a:gd name="f39" fmla="*/ f37 1 64770"/>
                      <a:gd name="f40" fmla="*/ f36 1 165984"/>
                      <a:gd name="f41" fmla="*/ 0 f37 1"/>
                      <a:gd name="f42" fmla="*/ 25609 f36 1"/>
                      <a:gd name="f43" fmla="*/ 17145 f37 1"/>
                      <a:gd name="f44" fmla="*/ 14227 f36 1"/>
                      <a:gd name="f45" fmla="*/ 32385 f37 1"/>
                      <a:gd name="f46" fmla="*/ 0 f36 1"/>
                      <a:gd name="f47" fmla="*/ 64770 f37 1"/>
                      <a:gd name="f48" fmla="*/ 165984 f36 1"/>
                      <a:gd name="f49" fmla="*/ 28575 f37 1"/>
                      <a:gd name="f50" fmla="*/ 37939 f36 1"/>
                      <a:gd name="f51" fmla="*/ 15240 f37 1"/>
                      <a:gd name="f52" fmla="*/ 47424 f36 1"/>
                      <a:gd name="f53" fmla="*/ 952 f37 1"/>
                      <a:gd name="f54" fmla="*/ 55960 f36 1"/>
                      <a:gd name="f55" fmla="*/ f38 1 f2"/>
                      <a:gd name="f56" fmla="*/ f41 1 64770"/>
                      <a:gd name="f57" fmla="*/ f42 1 165984"/>
                      <a:gd name="f58" fmla="*/ f43 1 64770"/>
                      <a:gd name="f59" fmla="*/ f44 1 165984"/>
                      <a:gd name="f60" fmla="*/ f45 1 64770"/>
                      <a:gd name="f61" fmla="*/ f46 1 165984"/>
                      <a:gd name="f62" fmla="*/ f47 1 64770"/>
                      <a:gd name="f63" fmla="*/ f48 1 165984"/>
                      <a:gd name="f64" fmla="*/ f49 1 64770"/>
                      <a:gd name="f65" fmla="*/ f50 1 165984"/>
                      <a:gd name="f66" fmla="*/ f51 1 64770"/>
                      <a:gd name="f67" fmla="*/ f52 1 165984"/>
                      <a:gd name="f68" fmla="*/ f53 1 64770"/>
                      <a:gd name="f69" fmla="*/ f54 1 165984"/>
                      <a:gd name="f70" fmla="*/ f5 1 f39"/>
                      <a:gd name="f71" fmla="*/ f6 1 f39"/>
                      <a:gd name="f72" fmla="*/ f5 1 f40"/>
                      <a:gd name="f73" fmla="*/ f7 1 f40"/>
                      <a:gd name="f74" fmla="+- f55 0 f1"/>
                      <a:gd name="f75" fmla="*/ f56 1 f39"/>
                      <a:gd name="f76" fmla="*/ f57 1 f40"/>
                      <a:gd name="f77" fmla="*/ f58 1 f39"/>
                      <a:gd name="f78" fmla="*/ f59 1 f40"/>
                      <a:gd name="f79" fmla="*/ f60 1 f39"/>
                      <a:gd name="f80" fmla="*/ f61 1 f40"/>
                      <a:gd name="f81" fmla="*/ f62 1 f39"/>
                      <a:gd name="f82" fmla="*/ f63 1 f40"/>
                      <a:gd name="f83" fmla="*/ f64 1 f39"/>
                      <a:gd name="f84" fmla="*/ f65 1 f40"/>
                      <a:gd name="f85" fmla="*/ f66 1 f39"/>
                      <a:gd name="f86" fmla="*/ f67 1 f40"/>
                      <a:gd name="f87" fmla="*/ f68 1 f39"/>
                      <a:gd name="f88" fmla="*/ f69 1 f40"/>
                      <a:gd name="f89" fmla="*/ f70 f34 1"/>
                      <a:gd name="f90" fmla="*/ f71 f34 1"/>
                      <a:gd name="f91" fmla="*/ f73 f35 1"/>
                      <a:gd name="f92" fmla="*/ f72 f35 1"/>
                      <a:gd name="f93" fmla="*/ f75 f34 1"/>
                      <a:gd name="f94" fmla="*/ f76 f35 1"/>
                      <a:gd name="f95" fmla="*/ f77 f34 1"/>
                      <a:gd name="f96" fmla="*/ f78 f35 1"/>
                      <a:gd name="f97" fmla="*/ f79 f34 1"/>
                      <a:gd name="f98" fmla="*/ f80 f35 1"/>
                      <a:gd name="f99" fmla="*/ f81 f34 1"/>
                      <a:gd name="f100" fmla="*/ f82 f35 1"/>
                      <a:gd name="f101" fmla="*/ f83 f34 1"/>
                      <a:gd name="f102" fmla="*/ f84 f35 1"/>
                      <a:gd name="f103" fmla="*/ f85 f34 1"/>
                      <a:gd name="f104" fmla="*/ f86 f35 1"/>
                      <a:gd name="f105" fmla="*/ f87 f34 1"/>
                      <a:gd name="f106" fmla="*/ f88 f35 1"/>
                    </a:gdLst>
                    <a:ahLst/>
                    <a:cxnLst>
                      <a:cxn ang="3cd4">
                        <a:pos x="hc" y="t"/>
                      </a:cxn>
                      <a:cxn ang="0">
                        <a:pos x="r" y="vc"/>
                      </a:cxn>
                      <a:cxn ang="cd4">
                        <a:pos x="hc" y="b"/>
                      </a:cxn>
                      <a:cxn ang="cd2">
                        <a:pos x="l" y="vc"/>
                      </a:cxn>
                      <a:cxn ang="f74">
                        <a:pos x="f93" y="f94"/>
                      </a:cxn>
                      <a:cxn ang="f74">
                        <a:pos x="f95" y="f96"/>
                      </a:cxn>
                      <a:cxn ang="f74">
                        <a:pos x="f97" y="f98"/>
                      </a:cxn>
                      <a:cxn ang="f74">
                        <a:pos x="f99" y="f98"/>
                      </a:cxn>
                      <a:cxn ang="f74">
                        <a:pos x="f99" y="f100"/>
                      </a:cxn>
                      <a:cxn ang="f74">
                        <a:pos x="f101" y="f100"/>
                      </a:cxn>
                      <a:cxn ang="f74">
                        <a:pos x="f101" y="f102"/>
                      </a:cxn>
                      <a:cxn ang="f74">
                        <a:pos x="f103" y="f104"/>
                      </a:cxn>
                      <a:cxn ang="f74">
                        <a:pos x="f105" y="f106"/>
                      </a:cxn>
                      <a:cxn ang="f74">
                        <a:pos x="f105" y="f94"/>
                      </a:cxn>
                    </a:cxnLst>
                    <a:rect l="f89" t="f92" r="f90" b="f91"/>
                    <a:pathLst>
                      <a:path w="64770" h="165984">
                        <a:moveTo>
                          <a:pt x="f5" y="f8"/>
                        </a:moveTo>
                        <a:cubicBezTo>
                          <a:pt x="f9" y="f10"/>
                          <a:pt x="f11" y="f12"/>
                          <a:pt x="f13" y="f14"/>
                        </a:cubicBezTo>
                        <a:cubicBezTo>
                          <a:pt x="f15" y="f16"/>
                          <a:pt x="f17" y="f18"/>
                          <a:pt x="f19" y="f5"/>
                        </a:cubicBezTo>
                        <a:lnTo>
                          <a:pt x="f6" y="f5"/>
                        </a:lnTo>
                        <a:lnTo>
                          <a:pt x="f6" y="f7"/>
                        </a:lnTo>
                        <a:lnTo>
                          <a:pt x="f20" y="f7"/>
                        </a:lnTo>
                        <a:lnTo>
                          <a:pt x="f20" y="f21"/>
                        </a:lnTo>
                        <a:cubicBezTo>
                          <a:pt x="f22" y="f23"/>
                          <a:pt x="f24" y="f25"/>
                          <a:pt x="f26" y="f27"/>
                        </a:cubicBezTo>
                        <a:cubicBezTo>
                          <a:pt x="f28" y="f29"/>
                          <a:pt x="f9" y="f30"/>
                          <a:pt x="f31" y="f32"/>
                        </a:cubicBezTo>
                        <a:lnTo>
                          <a:pt x="f31" y="f8"/>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18" name="Figura a mano libera 118">
                    <a:extLst>
                      <a:ext uri="{FF2B5EF4-FFF2-40B4-BE49-F238E27FC236}">
                        <a16:creationId xmlns:a16="http://schemas.microsoft.com/office/drawing/2014/main" id="{EDA14B45-8D91-D98D-178F-5AE5F851B52A}"/>
                      </a:ext>
                    </a:extLst>
                  </p:cNvPr>
                  <p:cNvSpPr/>
                  <p:nvPr/>
                </p:nvSpPr>
                <p:spPr>
                  <a:xfrm>
                    <a:off x="9333728" y="5989347"/>
                    <a:ext cx="43415" cy="76955"/>
                  </a:xfrm>
                  <a:custGeom>
                    <a:avLst/>
                    <a:gdLst>
                      <a:gd name="f0" fmla="val 10800000"/>
                      <a:gd name="f1" fmla="val 5400000"/>
                      <a:gd name="f2" fmla="val 180"/>
                      <a:gd name="f3" fmla="val w"/>
                      <a:gd name="f4" fmla="val h"/>
                      <a:gd name="f5" fmla="val 0"/>
                      <a:gd name="f6" fmla="val 95250"/>
                      <a:gd name="f7" fmla="val 168829"/>
                      <a:gd name="f8" fmla="val 47625"/>
                      <a:gd name="f9" fmla="val 58103"/>
                      <a:gd name="f10" fmla="val 65723"/>
                      <a:gd name="f11" fmla="val 948"/>
                      <a:gd name="f12" fmla="val 72390"/>
                      <a:gd name="f13" fmla="val 3794"/>
                      <a:gd name="f14" fmla="val 79058"/>
                      <a:gd name="f15" fmla="val 6639"/>
                      <a:gd name="f16" fmla="val 83820"/>
                      <a:gd name="f17" fmla="val 11382"/>
                      <a:gd name="f18" fmla="val 86678"/>
                      <a:gd name="f19" fmla="val 18021"/>
                      <a:gd name="f20" fmla="val 90488"/>
                      <a:gd name="f21" fmla="val 24660"/>
                      <a:gd name="f22" fmla="val 92393"/>
                      <a:gd name="f23" fmla="val 33197"/>
                      <a:gd name="f24" fmla="val 93345"/>
                      <a:gd name="f25" fmla="val 44579"/>
                      <a:gd name="f26" fmla="val 94298"/>
                      <a:gd name="f27" fmla="val 55012"/>
                      <a:gd name="f28" fmla="val 68291"/>
                      <a:gd name="f29" fmla="val 84415"/>
                      <a:gd name="f30" fmla="val 97694"/>
                      <a:gd name="f31" fmla="val 109075"/>
                      <a:gd name="f32" fmla="val 119509"/>
                      <a:gd name="f33" fmla="val 129942"/>
                      <a:gd name="f34" fmla="val 91440"/>
                      <a:gd name="f35" fmla="val 139427"/>
                      <a:gd name="f36" fmla="val 88583"/>
                      <a:gd name="f37" fmla="val 146066"/>
                      <a:gd name="f38" fmla="val 85725"/>
                      <a:gd name="f39" fmla="val 153654"/>
                      <a:gd name="f40" fmla="val 80010"/>
                      <a:gd name="f41" fmla="val 159345"/>
                      <a:gd name="f42" fmla="val 74295"/>
                      <a:gd name="f43" fmla="val 163139"/>
                      <a:gd name="f44" fmla="val 67628"/>
                      <a:gd name="f45" fmla="val 166933"/>
                      <a:gd name="f46" fmla="val 59055"/>
                      <a:gd name="f47" fmla="val 168830"/>
                      <a:gd name="f48" fmla="val 36195"/>
                      <a:gd name="f49" fmla="val 27623"/>
                      <a:gd name="f50" fmla="val 20955"/>
                      <a:gd name="f51" fmla="val 14288"/>
                      <a:gd name="f52" fmla="val 9525"/>
                      <a:gd name="f53" fmla="val 6668"/>
                      <a:gd name="f54" fmla="val 3810"/>
                      <a:gd name="f55" fmla="val 138478"/>
                      <a:gd name="f56" fmla="val 953"/>
                      <a:gd name="f57" fmla="val 1905"/>
                      <a:gd name="f58" fmla="val 2858"/>
                      <a:gd name="f59" fmla="val 34145"/>
                      <a:gd name="f60" fmla="val 5715"/>
                      <a:gd name="f61" fmla="val 25609"/>
                      <a:gd name="f62" fmla="val 8573"/>
                      <a:gd name="f63" fmla="val 12383"/>
                      <a:gd name="f64" fmla="val 17145"/>
                      <a:gd name="f65" fmla="val 22860"/>
                      <a:gd name="f66" fmla="val 28575"/>
                      <a:gd name="f67" fmla="val 37148"/>
                      <a:gd name="f68" fmla="val 23712"/>
                      <a:gd name="f69" fmla="val 43815"/>
                      <a:gd name="f70" fmla="val 40958"/>
                      <a:gd name="f71" fmla="val 39053"/>
                      <a:gd name="f72" fmla="val 27506"/>
                      <a:gd name="f73" fmla="val 30351"/>
                      <a:gd name="f74" fmla="val 35243"/>
                      <a:gd name="f75" fmla="val 34290"/>
                      <a:gd name="f76" fmla="val 38888"/>
                      <a:gd name="f77" fmla="val 33338"/>
                      <a:gd name="f78" fmla="val 52166"/>
                      <a:gd name="f79" fmla="val 59754"/>
                      <a:gd name="f80" fmla="val 70188"/>
                      <a:gd name="f81" fmla="val 83466"/>
                      <a:gd name="f82" fmla="val 95797"/>
                      <a:gd name="f83" fmla="val 106230"/>
                      <a:gd name="f84" fmla="val 113818"/>
                      <a:gd name="f85" fmla="val 121406"/>
                      <a:gd name="f86" fmla="val 128045"/>
                      <a:gd name="f87" fmla="val 132787"/>
                      <a:gd name="f88" fmla="val 137530"/>
                      <a:gd name="f89" fmla="val 38100"/>
                      <a:gd name="f90" fmla="val 140375"/>
                      <a:gd name="f91" fmla="val 40005"/>
                      <a:gd name="f92" fmla="val 142272"/>
                      <a:gd name="f93" fmla="val 41910"/>
                      <a:gd name="f94" fmla="val 144169"/>
                      <a:gd name="f95" fmla="val 44768"/>
                      <a:gd name="f96" fmla="val 145118"/>
                      <a:gd name="f97" fmla="val 51435"/>
                      <a:gd name="f98" fmla="val 53340"/>
                      <a:gd name="f99" fmla="val 55245"/>
                      <a:gd name="f100" fmla="val 57150"/>
                      <a:gd name="f101" fmla="val 60008"/>
                      <a:gd name="f102" fmla="val 60960"/>
                      <a:gd name="f103" fmla="val 61913"/>
                      <a:gd name="f104" fmla="val 122354"/>
                      <a:gd name="f105" fmla="val 60703"/>
                      <a:gd name="f106" fmla="val 37939"/>
                      <a:gd name="f107" fmla="val 29403"/>
                      <a:gd name="f108" fmla="val 26557"/>
                      <a:gd name="f109" fmla="val 50483"/>
                      <a:gd name="f110" fmla="+- 0 0 -90"/>
                      <a:gd name="f111" fmla="*/ f3 1 95250"/>
                      <a:gd name="f112" fmla="*/ f4 1 168829"/>
                      <a:gd name="f113" fmla="+- f7 0 f5"/>
                      <a:gd name="f114" fmla="+- f6 0 f5"/>
                      <a:gd name="f115" fmla="*/ f110 f0 1"/>
                      <a:gd name="f116" fmla="*/ f114 1 95250"/>
                      <a:gd name="f117" fmla="*/ f113 1 168829"/>
                      <a:gd name="f118" fmla="*/ 47625 f114 1"/>
                      <a:gd name="f119" fmla="*/ 0 f113 1"/>
                      <a:gd name="f120" fmla="*/ 72390 f114 1"/>
                      <a:gd name="f121" fmla="*/ 3794 f113 1"/>
                      <a:gd name="f122" fmla="*/ 86678 f114 1"/>
                      <a:gd name="f123" fmla="*/ 18021 f113 1"/>
                      <a:gd name="f124" fmla="*/ 93345 f114 1"/>
                      <a:gd name="f125" fmla="*/ 44579 f113 1"/>
                      <a:gd name="f126" fmla="*/ 95250 f114 1"/>
                      <a:gd name="f127" fmla="*/ 84415 f113 1"/>
                      <a:gd name="f128" fmla="*/ 94298 f114 1"/>
                      <a:gd name="f129" fmla="*/ 119509 f113 1"/>
                      <a:gd name="f130" fmla="*/ 88583 f114 1"/>
                      <a:gd name="f131" fmla="*/ 146066 f113 1"/>
                      <a:gd name="f132" fmla="*/ 74295 f114 1"/>
                      <a:gd name="f133" fmla="*/ 163139 f113 1"/>
                      <a:gd name="f134" fmla="*/ 168830 f113 1"/>
                      <a:gd name="f135" fmla="*/ 20955 f114 1"/>
                      <a:gd name="f136" fmla="*/ 6668 f114 1"/>
                      <a:gd name="f137" fmla="*/ 953 f114 1"/>
                      <a:gd name="f138" fmla="*/ 0 f114 1"/>
                      <a:gd name="f139" fmla="*/ 1905 f114 1"/>
                      <a:gd name="f140" fmla="*/ 8573 f114 1"/>
                      <a:gd name="f141" fmla="*/ 22860 f114 1"/>
                      <a:gd name="f142" fmla="*/ 23712 f113 1"/>
                      <a:gd name="f143" fmla="*/ 39053 f114 1"/>
                      <a:gd name="f144" fmla="*/ 25609 f113 1"/>
                      <a:gd name="f145" fmla="*/ 35243 f114 1"/>
                      <a:gd name="f146" fmla="*/ 34145 f113 1"/>
                      <a:gd name="f147" fmla="*/ 33338 f114 1"/>
                      <a:gd name="f148" fmla="*/ 52166 f113 1"/>
                      <a:gd name="f149" fmla="*/ 83466 f113 1"/>
                      <a:gd name="f150" fmla="*/ 113818 f113 1"/>
                      <a:gd name="f151" fmla="*/ 132787 f113 1"/>
                      <a:gd name="f152" fmla="*/ 40005 f114 1"/>
                      <a:gd name="f153" fmla="*/ 142272 f113 1"/>
                      <a:gd name="f154" fmla="*/ 145118 f113 1"/>
                      <a:gd name="f155" fmla="*/ 55245 f114 1"/>
                      <a:gd name="f156" fmla="*/ 60008 f114 1"/>
                      <a:gd name="f157" fmla="*/ 61913 f114 1"/>
                      <a:gd name="f158" fmla="*/ f115 1 f2"/>
                      <a:gd name="f159" fmla="*/ f118 1 95250"/>
                      <a:gd name="f160" fmla="*/ f119 1 168829"/>
                      <a:gd name="f161" fmla="*/ f120 1 95250"/>
                      <a:gd name="f162" fmla="*/ f121 1 168829"/>
                      <a:gd name="f163" fmla="*/ f122 1 95250"/>
                      <a:gd name="f164" fmla="*/ f123 1 168829"/>
                      <a:gd name="f165" fmla="*/ f124 1 95250"/>
                      <a:gd name="f166" fmla="*/ f125 1 168829"/>
                      <a:gd name="f167" fmla="*/ f126 1 95250"/>
                      <a:gd name="f168" fmla="*/ f127 1 168829"/>
                      <a:gd name="f169" fmla="*/ f128 1 95250"/>
                      <a:gd name="f170" fmla="*/ f129 1 168829"/>
                      <a:gd name="f171" fmla="*/ f130 1 95250"/>
                      <a:gd name="f172" fmla="*/ f131 1 168829"/>
                      <a:gd name="f173" fmla="*/ f132 1 95250"/>
                      <a:gd name="f174" fmla="*/ f133 1 168829"/>
                      <a:gd name="f175" fmla="*/ f134 1 168829"/>
                      <a:gd name="f176" fmla="*/ f135 1 95250"/>
                      <a:gd name="f177" fmla="*/ f136 1 95250"/>
                      <a:gd name="f178" fmla="*/ f137 1 95250"/>
                      <a:gd name="f179" fmla="*/ f138 1 95250"/>
                      <a:gd name="f180" fmla="*/ f139 1 95250"/>
                      <a:gd name="f181" fmla="*/ f140 1 95250"/>
                      <a:gd name="f182" fmla="*/ f141 1 95250"/>
                      <a:gd name="f183" fmla="*/ f142 1 168829"/>
                      <a:gd name="f184" fmla="*/ f143 1 95250"/>
                      <a:gd name="f185" fmla="*/ f144 1 168829"/>
                      <a:gd name="f186" fmla="*/ f145 1 95250"/>
                      <a:gd name="f187" fmla="*/ f146 1 168829"/>
                      <a:gd name="f188" fmla="*/ f147 1 95250"/>
                      <a:gd name="f189" fmla="*/ f148 1 168829"/>
                      <a:gd name="f190" fmla="*/ f149 1 168829"/>
                      <a:gd name="f191" fmla="*/ f150 1 168829"/>
                      <a:gd name="f192" fmla="*/ f151 1 168829"/>
                      <a:gd name="f193" fmla="*/ f152 1 95250"/>
                      <a:gd name="f194" fmla="*/ f153 1 168829"/>
                      <a:gd name="f195" fmla="*/ f154 1 168829"/>
                      <a:gd name="f196" fmla="*/ f155 1 95250"/>
                      <a:gd name="f197" fmla="*/ f156 1 95250"/>
                      <a:gd name="f198" fmla="*/ f157 1 95250"/>
                      <a:gd name="f199" fmla="*/ f5 1 f116"/>
                      <a:gd name="f200" fmla="*/ f6 1 f116"/>
                      <a:gd name="f201" fmla="*/ f5 1 f117"/>
                      <a:gd name="f202" fmla="*/ f7 1 f117"/>
                      <a:gd name="f203" fmla="+- f158 0 f1"/>
                      <a:gd name="f204" fmla="*/ f159 1 f116"/>
                      <a:gd name="f205" fmla="*/ f160 1 f117"/>
                      <a:gd name="f206" fmla="*/ f161 1 f116"/>
                      <a:gd name="f207" fmla="*/ f162 1 f117"/>
                      <a:gd name="f208" fmla="*/ f163 1 f116"/>
                      <a:gd name="f209" fmla="*/ f164 1 f117"/>
                      <a:gd name="f210" fmla="*/ f165 1 f116"/>
                      <a:gd name="f211" fmla="*/ f166 1 f117"/>
                      <a:gd name="f212" fmla="*/ f167 1 f116"/>
                      <a:gd name="f213" fmla="*/ f168 1 f117"/>
                      <a:gd name="f214" fmla="*/ f169 1 f116"/>
                      <a:gd name="f215" fmla="*/ f170 1 f117"/>
                      <a:gd name="f216" fmla="*/ f171 1 f116"/>
                      <a:gd name="f217" fmla="*/ f172 1 f117"/>
                      <a:gd name="f218" fmla="*/ f173 1 f116"/>
                      <a:gd name="f219" fmla="*/ f174 1 f117"/>
                      <a:gd name="f220" fmla="*/ f175 1 f117"/>
                      <a:gd name="f221" fmla="*/ f176 1 f116"/>
                      <a:gd name="f222" fmla="*/ f177 1 f116"/>
                      <a:gd name="f223" fmla="*/ f178 1 f116"/>
                      <a:gd name="f224" fmla="*/ f179 1 f116"/>
                      <a:gd name="f225" fmla="*/ f180 1 f116"/>
                      <a:gd name="f226" fmla="*/ f181 1 f116"/>
                      <a:gd name="f227" fmla="*/ f182 1 f116"/>
                      <a:gd name="f228" fmla="*/ f183 1 f117"/>
                      <a:gd name="f229" fmla="*/ f184 1 f116"/>
                      <a:gd name="f230" fmla="*/ f185 1 f117"/>
                      <a:gd name="f231" fmla="*/ f186 1 f116"/>
                      <a:gd name="f232" fmla="*/ f187 1 f117"/>
                      <a:gd name="f233" fmla="*/ f188 1 f116"/>
                      <a:gd name="f234" fmla="*/ f189 1 f117"/>
                      <a:gd name="f235" fmla="*/ f190 1 f117"/>
                      <a:gd name="f236" fmla="*/ f191 1 f117"/>
                      <a:gd name="f237" fmla="*/ f192 1 f117"/>
                      <a:gd name="f238" fmla="*/ f193 1 f116"/>
                      <a:gd name="f239" fmla="*/ f194 1 f117"/>
                      <a:gd name="f240" fmla="*/ f195 1 f117"/>
                      <a:gd name="f241" fmla="*/ f196 1 f116"/>
                      <a:gd name="f242" fmla="*/ f197 1 f116"/>
                      <a:gd name="f243" fmla="*/ f198 1 f116"/>
                      <a:gd name="f244" fmla="*/ f199 f111 1"/>
                      <a:gd name="f245" fmla="*/ f200 f111 1"/>
                      <a:gd name="f246" fmla="*/ f202 f112 1"/>
                      <a:gd name="f247" fmla="*/ f201 f112 1"/>
                      <a:gd name="f248" fmla="*/ f204 f111 1"/>
                      <a:gd name="f249" fmla="*/ f205 f112 1"/>
                      <a:gd name="f250" fmla="*/ f206 f111 1"/>
                      <a:gd name="f251" fmla="*/ f207 f112 1"/>
                      <a:gd name="f252" fmla="*/ f208 f111 1"/>
                      <a:gd name="f253" fmla="*/ f209 f112 1"/>
                      <a:gd name="f254" fmla="*/ f210 f111 1"/>
                      <a:gd name="f255" fmla="*/ f211 f112 1"/>
                      <a:gd name="f256" fmla="*/ f212 f111 1"/>
                      <a:gd name="f257" fmla="*/ f213 f112 1"/>
                      <a:gd name="f258" fmla="*/ f214 f111 1"/>
                      <a:gd name="f259" fmla="*/ f215 f112 1"/>
                      <a:gd name="f260" fmla="*/ f216 f111 1"/>
                      <a:gd name="f261" fmla="*/ f217 f112 1"/>
                      <a:gd name="f262" fmla="*/ f218 f111 1"/>
                      <a:gd name="f263" fmla="*/ f219 f112 1"/>
                      <a:gd name="f264" fmla="*/ f220 f112 1"/>
                      <a:gd name="f265" fmla="*/ f221 f111 1"/>
                      <a:gd name="f266" fmla="*/ f222 f111 1"/>
                      <a:gd name="f267" fmla="*/ f223 f111 1"/>
                      <a:gd name="f268" fmla="*/ f224 f111 1"/>
                      <a:gd name="f269" fmla="*/ f225 f111 1"/>
                      <a:gd name="f270" fmla="*/ f226 f111 1"/>
                      <a:gd name="f271" fmla="*/ f227 f111 1"/>
                      <a:gd name="f272" fmla="*/ f228 f112 1"/>
                      <a:gd name="f273" fmla="*/ f229 f111 1"/>
                      <a:gd name="f274" fmla="*/ f230 f112 1"/>
                      <a:gd name="f275" fmla="*/ f231 f111 1"/>
                      <a:gd name="f276" fmla="*/ f232 f112 1"/>
                      <a:gd name="f277" fmla="*/ f233 f111 1"/>
                      <a:gd name="f278" fmla="*/ f234 f112 1"/>
                      <a:gd name="f279" fmla="*/ f235 f112 1"/>
                      <a:gd name="f280" fmla="*/ f236 f112 1"/>
                      <a:gd name="f281" fmla="*/ f237 f112 1"/>
                      <a:gd name="f282" fmla="*/ f238 f111 1"/>
                      <a:gd name="f283" fmla="*/ f239 f112 1"/>
                      <a:gd name="f284" fmla="*/ f240 f112 1"/>
                      <a:gd name="f285" fmla="*/ f241 f111 1"/>
                      <a:gd name="f286" fmla="*/ f242 f111 1"/>
                      <a:gd name="f287" fmla="*/ f243 f111 1"/>
                    </a:gdLst>
                    <a:ahLst/>
                    <a:cxnLst>
                      <a:cxn ang="3cd4">
                        <a:pos x="hc" y="t"/>
                      </a:cxn>
                      <a:cxn ang="0">
                        <a:pos x="r" y="vc"/>
                      </a:cxn>
                      <a:cxn ang="cd4">
                        <a:pos x="hc" y="b"/>
                      </a:cxn>
                      <a:cxn ang="cd2">
                        <a:pos x="l" y="vc"/>
                      </a:cxn>
                      <a:cxn ang="f203">
                        <a:pos x="f248" y="f249"/>
                      </a:cxn>
                      <a:cxn ang="f203">
                        <a:pos x="f250" y="f251"/>
                      </a:cxn>
                      <a:cxn ang="f203">
                        <a:pos x="f252" y="f253"/>
                      </a:cxn>
                      <a:cxn ang="f203">
                        <a:pos x="f254" y="f255"/>
                      </a:cxn>
                      <a:cxn ang="f203">
                        <a:pos x="f256" y="f257"/>
                      </a:cxn>
                      <a:cxn ang="f203">
                        <a:pos x="f258" y="f259"/>
                      </a:cxn>
                      <a:cxn ang="f203">
                        <a:pos x="f260" y="f261"/>
                      </a:cxn>
                      <a:cxn ang="f203">
                        <a:pos x="f262" y="f263"/>
                      </a:cxn>
                      <a:cxn ang="f203">
                        <a:pos x="f248" y="f264"/>
                      </a:cxn>
                      <a:cxn ang="f203">
                        <a:pos x="f265" y="f263"/>
                      </a:cxn>
                      <a:cxn ang="f203">
                        <a:pos x="f266" y="f261"/>
                      </a:cxn>
                      <a:cxn ang="f203">
                        <a:pos x="f267" y="f259"/>
                      </a:cxn>
                      <a:cxn ang="f203">
                        <a:pos x="f268" y="f257"/>
                      </a:cxn>
                      <a:cxn ang="f203">
                        <a:pos x="f269" y="f255"/>
                      </a:cxn>
                      <a:cxn ang="f203">
                        <a:pos x="f270" y="f253"/>
                      </a:cxn>
                      <a:cxn ang="f203">
                        <a:pos x="f271" y="f251"/>
                      </a:cxn>
                      <a:cxn ang="f203">
                        <a:pos x="f248" y="f249"/>
                      </a:cxn>
                      <a:cxn ang="f203">
                        <a:pos x="f248" y="f272"/>
                      </a:cxn>
                      <a:cxn ang="f203">
                        <a:pos x="f273" y="f274"/>
                      </a:cxn>
                      <a:cxn ang="f203">
                        <a:pos x="f275" y="f276"/>
                      </a:cxn>
                      <a:cxn ang="f203">
                        <a:pos x="f277" y="f278"/>
                      </a:cxn>
                      <a:cxn ang="f203">
                        <a:pos x="f277" y="f279"/>
                      </a:cxn>
                      <a:cxn ang="f203">
                        <a:pos x="f277" y="f280"/>
                      </a:cxn>
                      <a:cxn ang="f203">
                        <a:pos x="f275" y="f281"/>
                      </a:cxn>
                      <a:cxn ang="f203">
                        <a:pos x="f282" y="f283"/>
                      </a:cxn>
                      <a:cxn ang="f203">
                        <a:pos x="f248" y="f284"/>
                      </a:cxn>
                      <a:cxn ang="f203">
                        <a:pos x="f285" y="f283"/>
                      </a:cxn>
                      <a:cxn ang="f203">
                        <a:pos x="f286" y="f281"/>
                      </a:cxn>
                      <a:cxn ang="f203">
                        <a:pos x="f287" y="f280"/>
                      </a:cxn>
                      <a:cxn ang="f203">
                        <a:pos x="f287" y="f279"/>
                      </a:cxn>
                      <a:cxn ang="f203">
                        <a:pos x="f287" y="f278"/>
                      </a:cxn>
                      <a:cxn ang="f203">
                        <a:pos x="f286" y="f276"/>
                      </a:cxn>
                      <a:cxn ang="f203">
                        <a:pos x="f285" y="f274"/>
                      </a:cxn>
                      <a:cxn ang="f203">
                        <a:pos x="f248" y="f272"/>
                      </a:cxn>
                    </a:cxnLst>
                    <a:rect l="f244" t="f247" r="f245" b="f246"/>
                    <a:pathLst>
                      <a:path w="95250" h="168829">
                        <a:moveTo>
                          <a:pt x="f8" y="f5"/>
                        </a:moveTo>
                        <a:cubicBezTo>
                          <a:pt x="f9" y="f5"/>
                          <a:pt x="f10" y="f11"/>
                          <a:pt x="f12" y="f13"/>
                        </a:cubicBezTo>
                        <a:cubicBezTo>
                          <a:pt x="f14" y="f15"/>
                          <a:pt x="f16" y="f17"/>
                          <a:pt x="f18" y="f19"/>
                        </a:cubicBezTo>
                        <a:cubicBezTo>
                          <a:pt x="f20" y="f21"/>
                          <a:pt x="f22" y="f23"/>
                          <a:pt x="f24" y="f25"/>
                        </a:cubicBezTo>
                        <a:cubicBezTo>
                          <a:pt x="f26" y="f27"/>
                          <a:pt x="f6" y="f28"/>
                          <a:pt x="f6" y="f29"/>
                        </a:cubicBezTo>
                        <a:cubicBezTo>
                          <a:pt x="f6" y="f30"/>
                          <a:pt x="f6" y="f31"/>
                          <a:pt x="f26" y="f32"/>
                        </a:cubicBezTo>
                        <a:cubicBezTo>
                          <a:pt x="f24" y="f33"/>
                          <a:pt x="f34" y="f35"/>
                          <a:pt x="f36" y="f37"/>
                        </a:cubicBezTo>
                        <a:cubicBezTo>
                          <a:pt x="f38" y="f39"/>
                          <a:pt x="f40" y="f41"/>
                          <a:pt x="f42" y="f43"/>
                        </a:cubicBezTo>
                        <a:cubicBezTo>
                          <a:pt x="f44" y="f45"/>
                          <a:pt x="f46" y="f47"/>
                          <a:pt x="f8" y="f47"/>
                        </a:cubicBezTo>
                        <a:cubicBezTo>
                          <a:pt x="f48" y="f47"/>
                          <a:pt x="f49" y="f45"/>
                          <a:pt x="f50" y="f43"/>
                        </a:cubicBezTo>
                        <a:cubicBezTo>
                          <a:pt x="f51" y="f41"/>
                          <a:pt x="f52" y="f39"/>
                          <a:pt x="f53" y="f37"/>
                        </a:cubicBezTo>
                        <a:cubicBezTo>
                          <a:pt x="f54" y="f55"/>
                          <a:pt x="f56" y="f33"/>
                          <a:pt x="f56" y="f32"/>
                        </a:cubicBezTo>
                        <a:cubicBezTo>
                          <a:pt x="f5" y="f31"/>
                          <a:pt x="f5" y="f30"/>
                          <a:pt x="f5" y="f29"/>
                        </a:cubicBezTo>
                        <a:cubicBezTo>
                          <a:pt x="f5" y="f28"/>
                          <a:pt x="f56" y="f27"/>
                          <a:pt x="f57" y="f25"/>
                        </a:cubicBezTo>
                        <a:cubicBezTo>
                          <a:pt x="f58" y="f59"/>
                          <a:pt x="f60" y="f61"/>
                          <a:pt x="f62" y="f19"/>
                        </a:cubicBezTo>
                        <a:cubicBezTo>
                          <a:pt x="f63" y="f17"/>
                          <a:pt x="f64" y="f15"/>
                          <a:pt x="f65" y="f13"/>
                        </a:cubicBezTo>
                        <a:cubicBezTo>
                          <a:pt x="f66" y="f11"/>
                          <a:pt x="f67" y="f5"/>
                          <a:pt x="f8" y="f5"/>
                        </a:cubicBezTo>
                        <a:close/>
                        <a:moveTo>
                          <a:pt x="f8" y="f68"/>
                        </a:moveTo>
                        <a:cubicBezTo>
                          <a:pt x="f69" y="f68"/>
                          <a:pt x="f70" y="f21"/>
                          <a:pt x="f71" y="f61"/>
                        </a:cubicBezTo>
                        <a:cubicBezTo>
                          <a:pt x="f67" y="f72"/>
                          <a:pt x="f48" y="f73"/>
                          <a:pt x="f74" y="f59"/>
                        </a:cubicBezTo>
                        <a:cubicBezTo>
                          <a:pt x="f75" y="f76"/>
                          <a:pt x="f77" y="f25"/>
                          <a:pt x="f77" y="f78"/>
                        </a:cubicBezTo>
                        <a:cubicBezTo>
                          <a:pt x="f77" y="f79"/>
                          <a:pt x="f77" y="f80"/>
                          <a:pt x="f77" y="f81"/>
                        </a:cubicBezTo>
                        <a:cubicBezTo>
                          <a:pt x="f77" y="f82"/>
                          <a:pt x="f77" y="f83"/>
                          <a:pt x="f77" y="f84"/>
                        </a:cubicBezTo>
                        <a:cubicBezTo>
                          <a:pt x="f77" y="f85"/>
                          <a:pt x="f75" y="f86"/>
                          <a:pt x="f74" y="f87"/>
                        </a:cubicBezTo>
                        <a:cubicBezTo>
                          <a:pt x="f48" y="f88"/>
                          <a:pt x="f89" y="f90"/>
                          <a:pt x="f91" y="f92"/>
                        </a:cubicBezTo>
                        <a:cubicBezTo>
                          <a:pt x="f93" y="f94"/>
                          <a:pt x="f95" y="f96"/>
                          <a:pt x="f8" y="f96"/>
                        </a:cubicBezTo>
                        <a:cubicBezTo>
                          <a:pt x="f97" y="f96"/>
                          <a:pt x="f98" y="f94"/>
                          <a:pt x="f99" y="f92"/>
                        </a:cubicBezTo>
                        <a:cubicBezTo>
                          <a:pt x="f100" y="f90"/>
                          <a:pt x="f46" y="f88"/>
                          <a:pt x="f101" y="f87"/>
                        </a:cubicBezTo>
                        <a:cubicBezTo>
                          <a:pt x="f102" y="f86"/>
                          <a:pt x="f103" y="f104"/>
                          <a:pt x="f103" y="f84"/>
                        </a:cubicBezTo>
                        <a:cubicBezTo>
                          <a:pt x="f103" y="f83"/>
                          <a:pt x="f103" y="f82"/>
                          <a:pt x="f103" y="f81"/>
                        </a:cubicBezTo>
                        <a:cubicBezTo>
                          <a:pt x="f103" y="f80"/>
                          <a:pt x="f103" y="f105"/>
                          <a:pt x="f103" y="f78"/>
                        </a:cubicBezTo>
                        <a:cubicBezTo>
                          <a:pt x="f103" y="f25"/>
                          <a:pt x="f102" y="f106"/>
                          <a:pt x="f101" y="f59"/>
                        </a:cubicBezTo>
                        <a:cubicBezTo>
                          <a:pt x="f46" y="f107"/>
                          <a:pt x="f100" y="f108"/>
                          <a:pt x="f99" y="f61"/>
                        </a:cubicBezTo>
                        <a:cubicBezTo>
                          <a:pt x="f98" y="f21"/>
                          <a:pt x="f109" y="f68"/>
                          <a:pt x="f8" y="f68"/>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19" name="Figura a mano libera 119">
                    <a:extLst>
                      <a:ext uri="{FF2B5EF4-FFF2-40B4-BE49-F238E27FC236}">
                        <a16:creationId xmlns:a16="http://schemas.microsoft.com/office/drawing/2014/main" id="{F757F78F-3C97-FE2A-FE2D-07CA7A1C971E}"/>
                      </a:ext>
                    </a:extLst>
                  </p:cNvPr>
                  <p:cNvSpPr/>
                  <p:nvPr/>
                </p:nvSpPr>
                <p:spPr>
                  <a:xfrm>
                    <a:off x="9378452" y="5989347"/>
                    <a:ext cx="43415" cy="76955"/>
                  </a:xfrm>
                  <a:custGeom>
                    <a:avLst/>
                    <a:gdLst>
                      <a:gd name="f0" fmla="val 10800000"/>
                      <a:gd name="f1" fmla="val 5400000"/>
                      <a:gd name="f2" fmla="val 180"/>
                      <a:gd name="f3" fmla="val w"/>
                      <a:gd name="f4" fmla="val h"/>
                      <a:gd name="f5" fmla="val 0"/>
                      <a:gd name="f6" fmla="val 95250"/>
                      <a:gd name="f7" fmla="val 168829"/>
                      <a:gd name="f8" fmla="val 47625"/>
                      <a:gd name="f9" fmla="val 58103"/>
                      <a:gd name="f10" fmla="val 65722"/>
                      <a:gd name="f11" fmla="val 948"/>
                      <a:gd name="f12" fmla="val 72390"/>
                      <a:gd name="f13" fmla="val 3794"/>
                      <a:gd name="f14" fmla="val 79058"/>
                      <a:gd name="f15" fmla="val 6639"/>
                      <a:gd name="f16" fmla="val 83820"/>
                      <a:gd name="f17" fmla="val 11382"/>
                      <a:gd name="f18" fmla="val 86678"/>
                      <a:gd name="f19" fmla="val 18021"/>
                      <a:gd name="f20" fmla="val 90488"/>
                      <a:gd name="f21" fmla="val 24660"/>
                      <a:gd name="f22" fmla="val 92392"/>
                      <a:gd name="f23" fmla="val 33197"/>
                      <a:gd name="f24" fmla="val 93345"/>
                      <a:gd name="f25" fmla="val 44579"/>
                      <a:gd name="f26" fmla="val 94297"/>
                      <a:gd name="f27" fmla="val 55012"/>
                      <a:gd name="f28" fmla="val 68291"/>
                      <a:gd name="f29" fmla="val 84415"/>
                      <a:gd name="f30" fmla="val 97694"/>
                      <a:gd name="f31" fmla="val 109075"/>
                      <a:gd name="f32" fmla="val 119509"/>
                      <a:gd name="f33" fmla="val 129942"/>
                      <a:gd name="f34" fmla="val 91440"/>
                      <a:gd name="f35" fmla="val 139427"/>
                      <a:gd name="f36" fmla="val 88583"/>
                      <a:gd name="f37" fmla="val 146066"/>
                      <a:gd name="f38" fmla="val 85725"/>
                      <a:gd name="f39" fmla="val 153654"/>
                      <a:gd name="f40" fmla="val 80010"/>
                      <a:gd name="f41" fmla="val 159345"/>
                      <a:gd name="f42" fmla="val 74295"/>
                      <a:gd name="f43" fmla="val 163139"/>
                      <a:gd name="f44" fmla="val 67628"/>
                      <a:gd name="f45" fmla="val 166933"/>
                      <a:gd name="f46" fmla="val 59055"/>
                      <a:gd name="f47" fmla="val 168830"/>
                      <a:gd name="f48" fmla="val 36195"/>
                      <a:gd name="f49" fmla="val 27622"/>
                      <a:gd name="f50" fmla="val 20955"/>
                      <a:gd name="f51" fmla="val 14288"/>
                      <a:gd name="f52" fmla="val 9525"/>
                      <a:gd name="f53" fmla="val 6667"/>
                      <a:gd name="f54" fmla="val 3810"/>
                      <a:gd name="f55" fmla="val 138478"/>
                      <a:gd name="f56" fmla="val 952"/>
                      <a:gd name="f57" fmla="val 1905"/>
                      <a:gd name="f58" fmla="val 2858"/>
                      <a:gd name="f59" fmla="val 34145"/>
                      <a:gd name="f60" fmla="val 5715"/>
                      <a:gd name="f61" fmla="val 25609"/>
                      <a:gd name="f62" fmla="val 8573"/>
                      <a:gd name="f63" fmla="val 12383"/>
                      <a:gd name="f64" fmla="val 17145"/>
                      <a:gd name="f65" fmla="val 22860"/>
                      <a:gd name="f66" fmla="val 28575"/>
                      <a:gd name="f67" fmla="val 37147"/>
                      <a:gd name="f68" fmla="val 23712"/>
                      <a:gd name="f69" fmla="val 43815"/>
                      <a:gd name="f70" fmla="val 40958"/>
                      <a:gd name="f71" fmla="val 39053"/>
                      <a:gd name="f72" fmla="val 27506"/>
                      <a:gd name="f73" fmla="val 30351"/>
                      <a:gd name="f74" fmla="val 35242"/>
                      <a:gd name="f75" fmla="val 34290"/>
                      <a:gd name="f76" fmla="val 38888"/>
                      <a:gd name="f77" fmla="val 33338"/>
                      <a:gd name="f78" fmla="val 52166"/>
                      <a:gd name="f79" fmla="val 59754"/>
                      <a:gd name="f80" fmla="val 70188"/>
                      <a:gd name="f81" fmla="val 83466"/>
                      <a:gd name="f82" fmla="val 95797"/>
                      <a:gd name="f83" fmla="val 106230"/>
                      <a:gd name="f84" fmla="val 113818"/>
                      <a:gd name="f85" fmla="val 121406"/>
                      <a:gd name="f86" fmla="val 128045"/>
                      <a:gd name="f87" fmla="val 132787"/>
                      <a:gd name="f88" fmla="val 137530"/>
                      <a:gd name="f89" fmla="val 38100"/>
                      <a:gd name="f90" fmla="val 140375"/>
                      <a:gd name="f91" fmla="val 40005"/>
                      <a:gd name="f92" fmla="val 142272"/>
                      <a:gd name="f93" fmla="val 41910"/>
                      <a:gd name="f94" fmla="val 144169"/>
                      <a:gd name="f95" fmla="val 44767"/>
                      <a:gd name="f96" fmla="val 145118"/>
                      <a:gd name="f97" fmla="val 51435"/>
                      <a:gd name="f98" fmla="val 53340"/>
                      <a:gd name="f99" fmla="val 55245"/>
                      <a:gd name="f100" fmla="val 57150"/>
                      <a:gd name="f101" fmla="val 60008"/>
                      <a:gd name="f102" fmla="val 60960"/>
                      <a:gd name="f103" fmla="val 61913"/>
                      <a:gd name="f104" fmla="val 122354"/>
                      <a:gd name="f105" fmla="val 60703"/>
                      <a:gd name="f106" fmla="val 37939"/>
                      <a:gd name="f107" fmla="val 29403"/>
                      <a:gd name="f108" fmla="val 26557"/>
                      <a:gd name="f109" fmla="val 54292"/>
                      <a:gd name="f110" fmla="+- 0 0 -90"/>
                      <a:gd name="f111" fmla="*/ f3 1 95250"/>
                      <a:gd name="f112" fmla="*/ f4 1 168829"/>
                      <a:gd name="f113" fmla="+- f7 0 f5"/>
                      <a:gd name="f114" fmla="+- f6 0 f5"/>
                      <a:gd name="f115" fmla="*/ f110 f0 1"/>
                      <a:gd name="f116" fmla="*/ f114 1 95250"/>
                      <a:gd name="f117" fmla="*/ f113 1 168829"/>
                      <a:gd name="f118" fmla="*/ 47625 f114 1"/>
                      <a:gd name="f119" fmla="*/ 0 f113 1"/>
                      <a:gd name="f120" fmla="*/ 72390 f114 1"/>
                      <a:gd name="f121" fmla="*/ 3794 f113 1"/>
                      <a:gd name="f122" fmla="*/ 86678 f114 1"/>
                      <a:gd name="f123" fmla="*/ 18021 f113 1"/>
                      <a:gd name="f124" fmla="*/ 93345 f114 1"/>
                      <a:gd name="f125" fmla="*/ 44579 f113 1"/>
                      <a:gd name="f126" fmla="*/ 95250 f114 1"/>
                      <a:gd name="f127" fmla="*/ 84415 f113 1"/>
                      <a:gd name="f128" fmla="*/ 94297 f114 1"/>
                      <a:gd name="f129" fmla="*/ 119509 f113 1"/>
                      <a:gd name="f130" fmla="*/ 88583 f114 1"/>
                      <a:gd name="f131" fmla="*/ 146066 f113 1"/>
                      <a:gd name="f132" fmla="*/ 74295 f114 1"/>
                      <a:gd name="f133" fmla="*/ 163139 f113 1"/>
                      <a:gd name="f134" fmla="*/ 168830 f113 1"/>
                      <a:gd name="f135" fmla="*/ 20955 f114 1"/>
                      <a:gd name="f136" fmla="*/ 6667 f114 1"/>
                      <a:gd name="f137" fmla="*/ 952 f114 1"/>
                      <a:gd name="f138" fmla="*/ 0 f114 1"/>
                      <a:gd name="f139" fmla="*/ 1905 f114 1"/>
                      <a:gd name="f140" fmla="*/ 8573 f114 1"/>
                      <a:gd name="f141" fmla="*/ 22860 f114 1"/>
                      <a:gd name="f142" fmla="*/ 23712 f113 1"/>
                      <a:gd name="f143" fmla="*/ 39053 f114 1"/>
                      <a:gd name="f144" fmla="*/ 25609 f113 1"/>
                      <a:gd name="f145" fmla="*/ 35242 f114 1"/>
                      <a:gd name="f146" fmla="*/ 34145 f113 1"/>
                      <a:gd name="f147" fmla="*/ 33338 f114 1"/>
                      <a:gd name="f148" fmla="*/ 52166 f113 1"/>
                      <a:gd name="f149" fmla="*/ 83466 f113 1"/>
                      <a:gd name="f150" fmla="*/ 113818 f113 1"/>
                      <a:gd name="f151" fmla="*/ 132787 f113 1"/>
                      <a:gd name="f152" fmla="*/ 40005 f114 1"/>
                      <a:gd name="f153" fmla="*/ 142272 f113 1"/>
                      <a:gd name="f154" fmla="*/ 145118 f113 1"/>
                      <a:gd name="f155" fmla="*/ 55245 f114 1"/>
                      <a:gd name="f156" fmla="*/ 60008 f114 1"/>
                      <a:gd name="f157" fmla="*/ 61913 f114 1"/>
                      <a:gd name="f158" fmla="*/ f115 1 f2"/>
                      <a:gd name="f159" fmla="*/ f118 1 95250"/>
                      <a:gd name="f160" fmla="*/ f119 1 168829"/>
                      <a:gd name="f161" fmla="*/ f120 1 95250"/>
                      <a:gd name="f162" fmla="*/ f121 1 168829"/>
                      <a:gd name="f163" fmla="*/ f122 1 95250"/>
                      <a:gd name="f164" fmla="*/ f123 1 168829"/>
                      <a:gd name="f165" fmla="*/ f124 1 95250"/>
                      <a:gd name="f166" fmla="*/ f125 1 168829"/>
                      <a:gd name="f167" fmla="*/ f126 1 95250"/>
                      <a:gd name="f168" fmla="*/ f127 1 168829"/>
                      <a:gd name="f169" fmla="*/ f128 1 95250"/>
                      <a:gd name="f170" fmla="*/ f129 1 168829"/>
                      <a:gd name="f171" fmla="*/ f130 1 95250"/>
                      <a:gd name="f172" fmla="*/ f131 1 168829"/>
                      <a:gd name="f173" fmla="*/ f132 1 95250"/>
                      <a:gd name="f174" fmla="*/ f133 1 168829"/>
                      <a:gd name="f175" fmla="*/ f134 1 168829"/>
                      <a:gd name="f176" fmla="*/ f135 1 95250"/>
                      <a:gd name="f177" fmla="*/ f136 1 95250"/>
                      <a:gd name="f178" fmla="*/ f137 1 95250"/>
                      <a:gd name="f179" fmla="*/ f138 1 95250"/>
                      <a:gd name="f180" fmla="*/ f139 1 95250"/>
                      <a:gd name="f181" fmla="*/ f140 1 95250"/>
                      <a:gd name="f182" fmla="*/ f141 1 95250"/>
                      <a:gd name="f183" fmla="*/ f142 1 168829"/>
                      <a:gd name="f184" fmla="*/ f143 1 95250"/>
                      <a:gd name="f185" fmla="*/ f144 1 168829"/>
                      <a:gd name="f186" fmla="*/ f145 1 95250"/>
                      <a:gd name="f187" fmla="*/ f146 1 168829"/>
                      <a:gd name="f188" fmla="*/ f147 1 95250"/>
                      <a:gd name="f189" fmla="*/ f148 1 168829"/>
                      <a:gd name="f190" fmla="*/ f149 1 168829"/>
                      <a:gd name="f191" fmla="*/ f150 1 168829"/>
                      <a:gd name="f192" fmla="*/ f151 1 168829"/>
                      <a:gd name="f193" fmla="*/ f152 1 95250"/>
                      <a:gd name="f194" fmla="*/ f153 1 168829"/>
                      <a:gd name="f195" fmla="*/ f154 1 168829"/>
                      <a:gd name="f196" fmla="*/ f155 1 95250"/>
                      <a:gd name="f197" fmla="*/ f156 1 95250"/>
                      <a:gd name="f198" fmla="*/ f157 1 95250"/>
                      <a:gd name="f199" fmla="*/ f5 1 f116"/>
                      <a:gd name="f200" fmla="*/ f6 1 f116"/>
                      <a:gd name="f201" fmla="*/ f5 1 f117"/>
                      <a:gd name="f202" fmla="*/ f7 1 f117"/>
                      <a:gd name="f203" fmla="+- f158 0 f1"/>
                      <a:gd name="f204" fmla="*/ f159 1 f116"/>
                      <a:gd name="f205" fmla="*/ f160 1 f117"/>
                      <a:gd name="f206" fmla="*/ f161 1 f116"/>
                      <a:gd name="f207" fmla="*/ f162 1 f117"/>
                      <a:gd name="f208" fmla="*/ f163 1 f116"/>
                      <a:gd name="f209" fmla="*/ f164 1 f117"/>
                      <a:gd name="f210" fmla="*/ f165 1 f116"/>
                      <a:gd name="f211" fmla="*/ f166 1 f117"/>
                      <a:gd name="f212" fmla="*/ f167 1 f116"/>
                      <a:gd name="f213" fmla="*/ f168 1 f117"/>
                      <a:gd name="f214" fmla="*/ f169 1 f116"/>
                      <a:gd name="f215" fmla="*/ f170 1 f117"/>
                      <a:gd name="f216" fmla="*/ f171 1 f116"/>
                      <a:gd name="f217" fmla="*/ f172 1 f117"/>
                      <a:gd name="f218" fmla="*/ f173 1 f116"/>
                      <a:gd name="f219" fmla="*/ f174 1 f117"/>
                      <a:gd name="f220" fmla="*/ f175 1 f117"/>
                      <a:gd name="f221" fmla="*/ f176 1 f116"/>
                      <a:gd name="f222" fmla="*/ f177 1 f116"/>
                      <a:gd name="f223" fmla="*/ f178 1 f116"/>
                      <a:gd name="f224" fmla="*/ f179 1 f116"/>
                      <a:gd name="f225" fmla="*/ f180 1 f116"/>
                      <a:gd name="f226" fmla="*/ f181 1 f116"/>
                      <a:gd name="f227" fmla="*/ f182 1 f116"/>
                      <a:gd name="f228" fmla="*/ f183 1 f117"/>
                      <a:gd name="f229" fmla="*/ f184 1 f116"/>
                      <a:gd name="f230" fmla="*/ f185 1 f117"/>
                      <a:gd name="f231" fmla="*/ f186 1 f116"/>
                      <a:gd name="f232" fmla="*/ f187 1 f117"/>
                      <a:gd name="f233" fmla="*/ f188 1 f116"/>
                      <a:gd name="f234" fmla="*/ f189 1 f117"/>
                      <a:gd name="f235" fmla="*/ f190 1 f117"/>
                      <a:gd name="f236" fmla="*/ f191 1 f117"/>
                      <a:gd name="f237" fmla="*/ f192 1 f117"/>
                      <a:gd name="f238" fmla="*/ f193 1 f116"/>
                      <a:gd name="f239" fmla="*/ f194 1 f117"/>
                      <a:gd name="f240" fmla="*/ f195 1 f117"/>
                      <a:gd name="f241" fmla="*/ f196 1 f116"/>
                      <a:gd name="f242" fmla="*/ f197 1 f116"/>
                      <a:gd name="f243" fmla="*/ f198 1 f116"/>
                      <a:gd name="f244" fmla="*/ f199 f111 1"/>
                      <a:gd name="f245" fmla="*/ f200 f111 1"/>
                      <a:gd name="f246" fmla="*/ f202 f112 1"/>
                      <a:gd name="f247" fmla="*/ f201 f112 1"/>
                      <a:gd name="f248" fmla="*/ f204 f111 1"/>
                      <a:gd name="f249" fmla="*/ f205 f112 1"/>
                      <a:gd name="f250" fmla="*/ f206 f111 1"/>
                      <a:gd name="f251" fmla="*/ f207 f112 1"/>
                      <a:gd name="f252" fmla="*/ f208 f111 1"/>
                      <a:gd name="f253" fmla="*/ f209 f112 1"/>
                      <a:gd name="f254" fmla="*/ f210 f111 1"/>
                      <a:gd name="f255" fmla="*/ f211 f112 1"/>
                      <a:gd name="f256" fmla="*/ f212 f111 1"/>
                      <a:gd name="f257" fmla="*/ f213 f112 1"/>
                      <a:gd name="f258" fmla="*/ f214 f111 1"/>
                      <a:gd name="f259" fmla="*/ f215 f112 1"/>
                      <a:gd name="f260" fmla="*/ f216 f111 1"/>
                      <a:gd name="f261" fmla="*/ f217 f112 1"/>
                      <a:gd name="f262" fmla="*/ f218 f111 1"/>
                      <a:gd name="f263" fmla="*/ f219 f112 1"/>
                      <a:gd name="f264" fmla="*/ f220 f112 1"/>
                      <a:gd name="f265" fmla="*/ f221 f111 1"/>
                      <a:gd name="f266" fmla="*/ f222 f111 1"/>
                      <a:gd name="f267" fmla="*/ f223 f111 1"/>
                      <a:gd name="f268" fmla="*/ f224 f111 1"/>
                      <a:gd name="f269" fmla="*/ f225 f111 1"/>
                      <a:gd name="f270" fmla="*/ f226 f111 1"/>
                      <a:gd name="f271" fmla="*/ f227 f111 1"/>
                      <a:gd name="f272" fmla="*/ f228 f112 1"/>
                      <a:gd name="f273" fmla="*/ f229 f111 1"/>
                      <a:gd name="f274" fmla="*/ f230 f112 1"/>
                      <a:gd name="f275" fmla="*/ f231 f111 1"/>
                      <a:gd name="f276" fmla="*/ f232 f112 1"/>
                      <a:gd name="f277" fmla="*/ f233 f111 1"/>
                      <a:gd name="f278" fmla="*/ f234 f112 1"/>
                      <a:gd name="f279" fmla="*/ f235 f112 1"/>
                      <a:gd name="f280" fmla="*/ f236 f112 1"/>
                      <a:gd name="f281" fmla="*/ f237 f112 1"/>
                      <a:gd name="f282" fmla="*/ f238 f111 1"/>
                      <a:gd name="f283" fmla="*/ f239 f112 1"/>
                      <a:gd name="f284" fmla="*/ f240 f112 1"/>
                      <a:gd name="f285" fmla="*/ f241 f111 1"/>
                      <a:gd name="f286" fmla="*/ f242 f111 1"/>
                      <a:gd name="f287" fmla="*/ f243 f111 1"/>
                    </a:gdLst>
                    <a:ahLst/>
                    <a:cxnLst>
                      <a:cxn ang="3cd4">
                        <a:pos x="hc" y="t"/>
                      </a:cxn>
                      <a:cxn ang="0">
                        <a:pos x="r" y="vc"/>
                      </a:cxn>
                      <a:cxn ang="cd4">
                        <a:pos x="hc" y="b"/>
                      </a:cxn>
                      <a:cxn ang="cd2">
                        <a:pos x="l" y="vc"/>
                      </a:cxn>
                      <a:cxn ang="f203">
                        <a:pos x="f248" y="f249"/>
                      </a:cxn>
                      <a:cxn ang="f203">
                        <a:pos x="f250" y="f251"/>
                      </a:cxn>
                      <a:cxn ang="f203">
                        <a:pos x="f252" y="f253"/>
                      </a:cxn>
                      <a:cxn ang="f203">
                        <a:pos x="f254" y="f255"/>
                      </a:cxn>
                      <a:cxn ang="f203">
                        <a:pos x="f256" y="f257"/>
                      </a:cxn>
                      <a:cxn ang="f203">
                        <a:pos x="f258" y="f259"/>
                      </a:cxn>
                      <a:cxn ang="f203">
                        <a:pos x="f260" y="f261"/>
                      </a:cxn>
                      <a:cxn ang="f203">
                        <a:pos x="f262" y="f263"/>
                      </a:cxn>
                      <a:cxn ang="f203">
                        <a:pos x="f248" y="f264"/>
                      </a:cxn>
                      <a:cxn ang="f203">
                        <a:pos x="f265" y="f263"/>
                      </a:cxn>
                      <a:cxn ang="f203">
                        <a:pos x="f266" y="f261"/>
                      </a:cxn>
                      <a:cxn ang="f203">
                        <a:pos x="f267" y="f259"/>
                      </a:cxn>
                      <a:cxn ang="f203">
                        <a:pos x="f268" y="f257"/>
                      </a:cxn>
                      <a:cxn ang="f203">
                        <a:pos x="f269" y="f255"/>
                      </a:cxn>
                      <a:cxn ang="f203">
                        <a:pos x="f270" y="f253"/>
                      </a:cxn>
                      <a:cxn ang="f203">
                        <a:pos x="f271" y="f251"/>
                      </a:cxn>
                      <a:cxn ang="f203">
                        <a:pos x="f248" y="f249"/>
                      </a:cxn>
                      <a:cxn ang="f203">
                        <a:pos x="f248" y="f272"/>
                      </a:cxn>
                      <a:cxn ang="f203">
                        <a:pos x="f273" y="f274"/>
                      </a:cxn>
                      <a:cxn ang="f203">
                        <a:pos x="f275" y="f276"/>
                      </a:cxn>
                      <a:cxn ang="f203">
                        <a:pos x="f277" y="f278"/>
                      </a:cxn>
                      <a:cxn ang="f203">
                        <a:pos x="f277" y="f279"/>
                      </a:cxn>
                      <a:cxn ang="f203">
                        <a:pos x="f277" y="f280"/>
                      </a:cxn>
                      <a:cxn ang="f203">
                        <a:pos x="f275" y="f281"/>
                      </a:cxn>
                      <a:cxn ang="f203">
                        <a:pos x="f282" y="f283"/>
                      </a:cxn>
                      <a:cxn ang="f203">
                        <a:pos x="f248" y="f284"/>
                      </a:cxn>
                      <a:cxn ang="f203">
                        <a:pos x="f285" y="f283"/>
                      </a:cxn>
                      <a:cxn ang="f203">
                        <a:pos x="f286" y="f281"/>
                      </a:cxn>
                      <a:cxn ang="f203">
                        <a:pos x="f287" y="f280"/>
                      </a:cxn>
                      <a:cxn ang="f203">
                        <a:pos x="f287" y="f279"/>
                      </a:cxn>
                      <a:cxn ang="f203">
                        <a:pos x="f287" y="f278"/>
                      </a:cxn>
                      <a:cxn ang="f203">
                        <a:pos x="f286" y="f276"/>
                      </a:cxn>
                      <a:cxn ang="f203">
                        <a:pos x="f285" y="f274"/>
                      </a:cxn>
                      <a:cxn ang="f203">
                        <a:pos x="f248" y="f272"/>
                      </a:cxn>
                    </a:cxnLst>
                    <a:rect l="f244" t="f247" r="f245" b="f246"/>
                    <a:pathLst>
                      <a:path w="95250" h="168829">
                        <a:moveTo>
                          <a:pt x="f8" y="f5"/>
                        </a:moveTo>
                        <a:cubicBezTo>
                          <a:pt x="f9" y="f5"/>
                          <a:pt x="f10" y="f11"/>
                          <a:pt x="f12" y="f13"/>
                        </a:cubicBezTo>
                        <a:cubicBezTo>
                          <a:pt x="f14" y="f15"/>
                          <a:pt x="f16" y="f17"/>
                          <a:pt x="f18" y="f19"/>
                        </a:cubicBezTo>
                        <a:cubicBezTo>
                          <a:pt x="f20" y="f21"/>
                          <a:pt x="f22" y="f23"/>
                          <a:pt x="f24" y="f25"/>
                        </a:cubicBezTo>
                        <a:cubicBezTo>
                          <a:pt x="f26" y="f27"/>
                          <a:pt x="f6" y="f28"/>
                          <a:pt x="f6" y="f29"/>
                        </a:cubicBezTo>
                        <a:cubicBezTo>
                          <a:pt x="f6" y="f30"/>
                          <a:pt x="f6" y="f31"/>
                          <a:pt x="f26" y="f32"/>
                        </a:cubicBezTo>
                        <a:cubicBezTo>
                          <a:pt x="f24" y="f33"/>
                          <a:pt x="f34" y="f35"/>
                          <a:pt x="f36" y="f37"/>
                        </a:cubicBezTo>
                        <a:cubicBezTo>
                          <a:pt x="f38" y="f39"/>
                          <a:pt x="f40" y="f41"/>
                          <a:pt x="f42" y="f43"/>
                        </a:cubicBezTo>
                        <a:cubicBezTo>
                          <a:pt x="f44" y="f45"/>
                          <a:pt x="f46" y="f47"/>
                          <a:pt x="f8" y="f47"/>
                        </a:cubicBezTo>
                        <a:cubicBezTo>
                          <a:pt x="f48" y="f47"/>
                          <a:pt x="f49" y="f45"/>
                          <a:pt x="f50" y="f43"/>
                        </a:cubicBezTo>
                        <a:cubicBezTo>
                          <a:pt x="f51" y="f41"/>
                          <a:pt x="f52" y="f39"/>
                          <a:pt x="f53" y="f37"/>
                        </a:cubicBezTo>
                        <a:cubicBezTo>
                          <a:pt x="f54" y="f55"/>
                          <a:pt x="f56" y="f33"/>
                          <a:pt x="f56" y="f32"/>
                        </a:cubicBezTo>
                        <a:cubicBezTo>
                          <a:pt x="f5" y="f31"/>
                          <a:pt x="f5" y="f30"/>
                          <a:pt x="f5" y="f29"/>
                        </a:cubicBezTo>
                        <a:cubicBezTo>
                          <a:pt x="f5" y="f28"/>
                          <a:pt x="f56" y="f27"/>
                          <a:pt x="f57" y="f25"/>
                        </a:cubicBezTo>
                        <a:cubicBezTo>
                          <a:pt x="f58" y="f59"/>
                          <a:pt x="f60" y="f61"/>
                          <a:pt x="f62" y="f19"/>
                        </a:cubicBezTo>
                        <a:cubicBezTo>
                          <a:pt x="f63" y="f17"/>
                          <a:pt x="f64" y="f15"/>
                          <a:pt x="f65" y="f13"/>
                        </a:cubicBezTo>
                        <a:cubicBezTo>
                          <a:pt x="f66" y="f11"/>
                          <a:pt x="f67" y="f5"/>
                          <a:pt x="f8" y="f5"/>
                        </a:cubicBezTo>
                        <a:close/>
                        <a:moveTo>
                          <a:pt x="f8" y="f68"/>
                        </a:moveTo>
                        <a:cubicBezTo>
                          <a:pt x="f69" y="f68"/>
                          <a:pt x="f70" y="f21"/>
                          <a:pt x="f71" y="f61"/>
                        </a:cubicBezTo>
                        <a:cubicBezTo>
                          <a:pt x="f67" y="f72"/>
                          <a:pt x="f48" y="f73"/>
                          <a:pt x="f74" y="f59"/>
                        </a:cubicBezTo>
                        <a:cubicBezTo>
                          <a:pt x="f75" y="f76"/>
                          <a:pt x="f77" y="f25"/>
                          <a:pt x="f77" y="f78"/>
                        </a:cubicBezTo>
                        <a:cubicBezTo>
                          <a:pt x="f77" y="f79"/>
                          <a:pt x="f77" y="f80"/>
                          <a:pt x="f77" y="f81"/>
                        </a:cubicBezTo>
                        <a:cubicBezTo>
                          <a:pt x="f77" y="f82"/>
                          <a:pt x="f77" y="f83"/>
                          <a:pt x="f77" y="f84"/>
                        </a:cubicBezTo>
                        <a:cubicBezTo>
                          <a:pt x="f77" y="f85"/>
                          <a:pt x="f75" y="f86"/>
                          <a:pt x="f74" y="f87"/>
                        </a:cubicBezTo>
                        <a:cubicBezTo>
                          <a:pt x="f48" y="f88"/>
                          <a:pt x="f89" y="f90"/>
                          <a:pt x="f91" y="f92"/>
                        </a:cubicBezTo>
                        <a:cubicBezTo>
                          <a:pt x="f93" y="f94"/>
                          <a:pt x="f95" y="f96"/>
                          <a:pt x="f8" y="f96"/>
                        </a:cubicBezTo>
                        <a:cubicBezTo>
                          <a:pt x="f97" y="f96"/>
                          <a:pt x="f98" y="f94"/>
                          <a:pt x="f99" y="f92"/>
                        </a:cubicBezTo>
                        <a:cubicBezTo>
                          <a:pt x="f100" y="f90"/>
                          <a:pt x="f46" y="f88"/>
                          <a:pt x="f101" y="f87"/>
                        </a:cubicBezTo>
                        <a:cubicBezTo>
                          <a:pt x="f102" y="f86"/>
                          <a:pt x="f103" y="f104"/>
                          <a:pt x="f103" y="f84"/>
                        </a:cubicBezTo>
                        <a:cubicBezTo>
                          <a:pt x="f103" y="f83"/>
                          <a:pt x="f103" y="f82"/>
                          <a:pt x="f103" y="f81"/>
                        </a:cubicBezTo>
                        <a:cubicBezTo>
                          <a:pt x="f103" y="f80"/>
                          <a:pt x="f103" y="f105"/>
                          <a:pt x="f103" y="f78"/>
                        </a:cubicBezTo>
                        <a:cubicBezTo>
                          <a:pt x="f103" y="f25"/>
                          <a:pt x="f102" y="f106"/>
                          <a:pt x="f101" y="f59"/>
                        </a:cubicBezTo>
                        <a:cubicBezTo>
                          <a:pt x="f46" y="f107"/>
                          <a:pt x="f100" y="f108"/>
                          <a:pt x="f99" y="f61"/>
                        </a:cubicBezTo>
                        <a:cubicBezTo>
                          <a:pt x="f109" y="f21"/>
                          <a:pt x="f97" y="f68"/>
                          <a:pt x="f8" y="f68"/>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0" name="Figura a mano libera 120">
                    <a:extLst>
                      <a:ext uri="{FF2B5EF4-FFF2-40B4-BE49-F238E27FC236}">
                        <a16:creationId xmlns:a16="http://schemas.microsoft.com/office/drawing/2014/main" id="{F771C3F4-FD25-236F-8ABB-586BC32D6696}"/>
                      </a:ext>
                    </a:extLst>
                  </p:cNvPr>
                  <p:cNvSpPr/>
                  <p:nvPr/>
                </p:nvSpPr>
                <p:spPr>
                  <a:xfrm>
                    <a:off x="9426220" y="5990216"/>
                    <a:ext cx="29525" cy="75666"/>
                  </a:xfrm>
                  <a:custGeom>
                    <a:avLst/>
                    <a:gdLst>
                      <a:gd name="f0" fmla="val 10800000"/>
                      <a:gd name="f1" fmla="val 5400000"/>
                      <a:gd name="f2" fmla="val 180"/>
                      <a:gd name="f3" fmla="val w"/>
                      <a:gd name="f4" fmla="val h"/>
                      <a:gd name="f5" fmla="val 0"/>
                      <a:gd name="f6" fmla="val 64770"/>
                      <a:gd name="f7" fmla="val 165984"/>
                      <a:gd name="f8" fmla="val 25609"/>
                      <a:gd name="f9" fmla="val 5715"/>
                      <a:gd name="f10" fmla="val 21815"/>
                      <a:gd name="f11" fmla="val 11430"/>
                      <a:gd name="f12" fmla="val 18970"/>
                      <a:gd name="f13" fmla="val 17145"/>
                      <a:gd name="f14" fmla="val 14227"/>
                      <a:gd name="f15" fmla="val 22860"/>
                      <a:gd name="f16" fmla="val 9485"/>
                      <a:gd name="f17" fmla="val 27622"/>
                      <a:gd name="f18" fmla="val 5691"/>
                      <a:gd name="f19" fmla="val 32385"/>
                      <a:gd name="f20" fmla="val 28575"/>
                      <a:gd name="f21" fmla="val 37939"/>
                      <a:gd name="f22" fmla="val 24765"/>
                      <a:gd name="f23" fmla="val 41733"/>
                      <a:gd name="f24" fmla="val 20003"/>
                      <a:gd name="f25" fmla="val 44579"/>
                      <a:gd name="f26" fmla="val 15240"/>
                      <a:gd name="f27" fmla="val 47424"/>
                      <a:gd name="f28" fmla="val 10478"/>
                      <a:gd name="f29" fmla="val 50269"/>
                      <a:gd name="f30" fmla="val 53115"/>
                      <a:gd name="f31" fmla="val 953"/>
                      <a:gd name="f32" fmla="val 55960"/>
                      <a:gd name="f33" fmla="+- 0 0 -90"/>
                      <a:gd name="f34" fmla="*/ f3 1 64770"/>
                      <a:gd name="f35" fmla="*/ f4 1 165984"/>
                      <a:gd name="f36" fmla="+- f7 0 f5"/>
                      <a:gd name="f37" fmla="+- f6 0 f5"/>
                      <a:gd name="f38" fmla="*/ f33 f0 1"/>
                      <a:gd name="f39" fmla="*/ f37 1 64770"/>
                      <a:gd name="f40" fmla="*/ f36 1 165984"/>
                      <a:gd name="f41" fmla="*/ 0 f37 1"/>
                      <a:gd name="f42" fmla="*/ 25609 f36 1"/>
                      <a:gd name="f43" fmla="*/ 17145 f37 1"/>
                      <a:gd name="f44" fmla="*/ 14227 f36 1"/>
                      <a:gd name="f45" fmla="*/ 32385 f37 1"/>
                      <a:gd name="f46" fmla="*/ 0 f36 1"/>
                      <a:gd name="f47" fmla="*/ 64770 f37 1"/>
                      <a:gd name="f48" fmla="*/ 165984 f36 1"/>
                      <a:gd name="f49" fmla="*/ 28575 f37 1"/>
                      <a:gd name="f50" fmla="*/ 37939 f36 1"/>
                      <a:gd name="f51" fmla="*/ 15240 f37 1"/>
                      <a:gd name="f52" fmla="*/ 47424 f36 1"/>
                      <a:gd name="f53" fmla="*/ 953 f37 1"/>
                      <a:gd name="f54" fmla="*/ 55960 f36 1"/>
                      <a:gd name="f55" fmla="*/ f38 1 f2"/>
                      <a:gd name="f56" fmla="*/ f41 1 64770"/>
                      <a:gd name="f57" fmla="*/ f42 1 165984"/>
                      <a:gd name="f58" fmla="*/ f43 1 64770"/>
                      <a:gd name="f59" fmla="*/ f44 1 165984"/>
                      <a:gd name="f60" fmla="*/ f45 1 64770"/>
                      <a:gd name="f61" fmla="*/ f46 1 165984"/>
                      <a:gd name="f62" fmla="*/ f47 1 64770"/>
                      <a:gd name="f63" fmla="*/ f48 1 165984"/>
                      <a:gd name="f64" fmla="*/ f49 1 64770"/>
                      <a:gd name="f65" fmla="*/ f50 1 165984"/>
                      <a:gd name="f66" fmla="*/ f51 1 64770"/>
                      <a:gd name="f67" fmla="*/ f52 1 165984"/>
                      <a:gd name="f68" fmla="*/ f53 1 64770"/>
                      <a:gd name="f69" fmla="*/ f54 1 165984"/>
                      <a:gd name="f70" fmla="*/ f5 1 f39"/>
                      <a:gd name="f71" fmla="*/ f6 1 f39"/>
                      <a:gd name="f72" fmla="*/ f5 1 f40"/>
                      <a:gd name="f73" fmla="*/ f7 1 f40"/>
                      <a:gd name="f74" fmla="+- f55 0 f1"/>
                      <a:gd name="f75" fmla="*/ f56 1 f39"/>
                      <a:gd name="f76" fmla="*/ f57 1 f40"/>
                      <a:gd name="f77" fmla="*/ f58 1 f39"/>
                      <a:gd name="f78" fmla="*/ f59 1 f40"/>
                      <a:gd name="f79" fmla="*/ f60 1 f39"/>
                      <a:gd name="f80" fmla="*/ f61 1 f40"/>
                      <a:gd name="f81" fmla="*/ f62 1 f39"/>
                      <a:gd name="f82" fmla="*/ f63 1 f40"/>
                      <a:gd name="f83" fmla="*/ f64 1 f39"/>
                      <a:gd name="f84" fmla="*/ f65 1 f40"/>
                      <a:gd name="f85" fmla="*/ f66 1 f39"/>
                      <a:gd name="f86" fmla="*/ f67 1 f40"/>
                      <a:gd name="f87" fmla="*/ f68 1 f39"/>
                      <a:gd name="f88" fmla="*/ f69 1 f40"/>
                      <a:gd name="f89" fmla="*/ f70 f34 1"/>
                      <a:gd name="f90" fmla="*/ f71 f34 1"/>
                      <a:gd name="f91" fmla="*/ f73 f35 1"/>
                      <a:gd name="f92" fmla="*/ f72 f35 1"/>
                      <a:gd name="f93" fmla="*/ f75 f34 1"/>
                      <a:gd name="f94" fmla="*/ f76 f35 1"/>
                      <a:gd name="f95" fmla="*/ f77 f34 1"/>
                      <a:gd name="f96" fmla="*/ f78 f35 1"/>
                      <a:gd name="f97" fmla="*/ f79 f34 1"/>
                      <a:gd name="f98" fmla="*/ f80 f35 1"/>
                      <a:gd name="f99" fmla="*/ f81 f34 1"/>
                      <a:gd name="f100" fmla="*/ f82 f35 1"/>
                      <a:gd name="f101" fmla="*/ f83 f34 1"/>
                      <a:gd name="f102" fmla="*/ f84 f35 1"/>
                      <a:gd name="f103" fmla="*/ f85 f34 1"/>
                      <a:gd name="f104" fmla="*/ f86 f35 1"/>
                      <a:gd name="f105" fmla="*/ f87 f34 1"/>
                      <a:gd name="f106" fmla="*/ f88 f35 1"/>
                    </a:gdLst>
                    <a:ahLst/>
                    <a:cxnLst>
                      <a:cxn ang="3cd4">
                        <a:pos x="hc" y="t"/>
                      </a:cxn>
                      <a:cxn ang="0">
                        <a:pos x="r" y="vc"/>
                      </a:cxn>
                      <a:cxn ang="cd4">
                        <a:pos x="hc" y="b"/>
                      </a:cxn>
                      <a:cxn ang="cd2">
                        <a:pos x="l" y="vc"/>
                      </a:cxn>
                      <a:cxn ang="f74">
                        <a:pos x="f93" y="f94"/>
                      </a:cxn>
                      <a:cxn ang="f74">
                        <a:pos x="f95" y="f96"/>
                      </a:cxn>
                      <a:cxn ang="f74">
                        <a:pos x="f97" y="f98"/>
                      </a:cxn>
                      <a:cxn ang="f74">
                        <a:pos x="f99" y="f98"/>
                      </a:cxn>
                      <a:cxn ang="f74">
                        <a:pos x="f99" y="f100"/>
                      </a:cxn>
                      <a:cxn ang="f74">
                        <a:pos x="f101" y="f100"/>
                      </a:cxn>
                      <a:cxn ang="f74">
                        <a:pos x="f101" y="f102"/>
                      </a:cxn>
                      <a:cxn ang="f74">
                        <a:pos x="f103" y="f104"/>
                      </a:cxn>
                      <a:cxn ang="f74">
                        <a:pos x="f105" y="f106"/>
                      </a:cxn>
                      <a:cxn ang="f74">
                        <a:pos x="f105" y="f94"/>
                      </a:cxn>
                    </a:cxnLst>
                    <a:rect l="f89" t="f92" r="f90" b="f91"/>
                    <a:pathLst>
                      <a:path w="64770" h="165984">
                        <a:moveTo>
                          <a:pt x="f5" y="f8"/>
                        </a:moveTo>
                        <a:cubicBezTo>
                          <a:pt x="f9" y="f10"/>
                          <a:pt x="f11" y="f12"/>
                          <a:pt x="f13" y="f14"/>
                        </a:cubicBezTo>
                        <a:cubicBezTo>
                          <a:pt x="f15" y="f16"/>
                          <a:pt x="f17" y="f18"/>
                          <a:pt x="f19" y="f5"/>
                        </a:cubicBezTo>
                        <a:lnTo>
                          <a:pt x="f6" y="f5"/>
                        </a:lnTo>
                        <a:lnTo>
                          <a:pt x="f6" y="f7"/>
                        </a:lnTo>
                        <a:lnTo>
                          <a:pt x="f20" y="f7"/>
                        </a:lnTo>
                        <a:lnTo>
                          <a:pt x="f20" y="f21"/>
                        </a:lnTo>
                        <a:cubicBezTo>
                          <a:pt x="f22" y="f23"/>
                          <a:pt x="f24" y="f25"/>
                          <a:pt x="f26" y="f27"/>
                        </a:cubicBezTo>
                        <a:cubicBezTo>
                          <a:pt x="f28" y="f29"/>
                          <a:pt x="f9" y="f30"/>
                          <a:pt x="f31" y="f32"/>
                        </a:cubicBezTo>
                        <a:lnTo>
                          <a:pt x="f31" y="f8"/>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grpSp>
            <p:sp>
              <p:nvSpPr>
                <p:cNvPr id="21" name="Figura a mano libera 121">
                  <a:extLst>
                    <a:ext uri="{FF2B5EF4-FFF2-40B4-BE49-F238E27FC236}">
                      <a16:creationId xmlns:a16="http://schemas.microsoft.com/office/drawing/2014/main" id="{D2A9BF68-C2AE-D580-A124-A1FE176F3BFD}"/>
                    </a:ext>
                  </a:extLst>
                </p:cNvPr>
                <p:cNvSpPr/>
                <p:nvPr/>
              </p:nvSpPr>
              <p:spPr>
                <a:xfrm>
                  <a:off x="10224144" y="5839449"/>
                  <a:ext cx="886" cy="393"/>
                </a:xfrm>
                <a:custGeom>
                  <a:avLst/>
                  <a:gdLst>
                    <a:gd name="f0" fmla="val 10800000"/>
                    <a:gd name="f1" fmla="val 5400000"/>
                    <a:gd name="f2" fmla="val 180"/>
                    <a:gd name="f3" fmla="val w"/>
                    <a:gd name="f4" fmla="val h"/>
                    <a:gd name="f5" fmla="val 0"/>
                    <a:gd name="f6" fmla="val 1944"/>
                    <a:gd name="f7" fmla="val 867"/>
                    <a:gd name="f8" fmla="val 1210"/>
                    <a:gd name="f9" fmla="val 668"/>
                    <a:gd name="f10" fmla="val 4067"/>
                    <a:gd name="f11" fmla="+- 0 0 1229"/>
                    <a:gd name="f12" fmla="+- 0 0 2600"/>
                    <a:gd name="f13" fmla="val 1616"/>
                    <a:gd name="f14" fmla="+- 0 0 -90"/>
                    <a:gd name="f15" fmla="*/ f3 1 1944"/>
                    <a:gd name="f16" fmla="*/ f4 1 867"/>
                    <a:gd name="f17" fmla="+- f7 0 f5"/>
                    <a:gd name="f18" fmla="+- f6 0 f5"/>
                    <a:gd name="f19" fmla="*/ f14 f0 1"/>
                    <a:gd name="f20" fmla="*/ f18 1 1944"/>
                    <a:gd name="f21" fmla="*/ f17 1 867"/>
                    <a:gd name="f22" fmla="*/ 1210 f18 1"/>
                    <a:gd name="f23" fmla="*/ 668 f17 1"/>
                    <a:gd name="f24" fmla="*/ f19 1 f2"/>
                    <a:gd name="f25" fmla="*/ f22 1 1944"/>
                    <a:gd name="f26" fmla="*/ f23 1 867"/>
                    <a:gd name="f27" fmla="*/ f5 1 f20"/>
                    <a:gd name="f28" fmla="*/ f6 1 f20"/>
                    <a:gd name="f29" fmla="*/ f5 1 f21"/>
                    <a:gd name="f30" fmla="*/ f7 1 f21"/>
                    <a:gd name="f31" fmla="+- f24 0 f1"/>
                    <a:gd name="f32" fmla="*/ f25 1 f20"/>
                    <a:gd name="f33" fmla="*/ f26 1 f21"/>
                    <a:gd name="f34" fmla="*/ f27 f15 1"/>
                    <a:gd name="f35" fmla="*/ f28 f15 1"/>
                    <a:gd name="f36" fmla="*/ f30 f16 1"/>
                    <a:gd name="f37" fmla="*/ f29 f16 1"/>
                    <a:gd name="f38" fmla="*/ f32 f15 1"/>
                    <a:gd name="f39" fmla="*/ f33 f16 1"/>
                  </a:gdLst>
                  <a:ahLst/>
                  <a:cxnLst>
                    <a:cxn ang="3cd4">
                      <a:pos x="hc" y="t"/>
                    </a:cxn>
                    <a:cxn ang="0">
                      <a:pos x="r" y="vc"/>
                    </a:cxn>
                    <a:cxn ang="cd4">
                      <a:pos x="hc" y="b"/>
                    </a:cxn>
                    <a:cxn ang="cd2">
                      <a:pos x="l" y="vc"/>
                    </a:cxn>
                    <a:cxn ang="f31">
                      <a:pos x="f38" y="f39"/>
                    </a:cxn>
                    <a:cxn ang="f31">
                      <a:pos x="f38" y="f39"/>
                    </a:cxn>
                  </a:cxnLst>
                  <a:rect l="f34" t="f37" r="f35" b="f36"/>
                  <a:pathLst>
                    <a:path w="1944" h="867">
                      <a:moveTo>
                        <a:pt x="f8" y="f9"/>
                      </a:moveTo>
                      <a:cubicBezTo>
                        <a:pt x="f10" y="f11"/>
                        <a:pt x="f12" y="f13"/>
                        <a:pt x="f8" y="f9"/>
                      </a:cubicBezTo>
                    </a:path>
                  </a:pathLst>
                </a:custGeom>
                <a:no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2" name="Figura a mano libera 122">
                  <a:extLst>
                    <a:ext uri="{FF2B5EF4-FFF2-40B4-BE49-F238E27FC236}">
                      <a16:creationId xmlns:a16="http://schemas.microsoft.com/office/drawing/2014/main" id="{003A6D3D-0541-BF17-4E0B-C28015D29C23}"/>
                    </a:ext>
                  </a:extLst>
                </p:cNvPr>
                <p:cNvSpPr/>
                <p:nvPr/>
              </p:nvSpPr>
              <p:spPr>
                <a:xfrm>
                  <a:off x="10224509" y="5839559"/>
                  <a:ext cx="192" cy="192"/>
                </a:xfrm>
                <a:custGeom>
                  <a:avLst/>
                  <a:gdLst>
                    <a:gd name="f0" fmla="val 10800000"/>
                    <a:gd name="f1" fmla="val 5400000"/>
                    <a:gd name="f2" fmla="val 180"/>
                    <a:gd name="f3" fmla="val w"/>
                    <a:gd name="f4" fmla="val h"/>
                    <a:gd name="f5" fmla="val 0"/>
                    <a:gd name="f6" fmla="val 423"/>
                    <a:gd name="f7" fmla="val 421"/>
                    <a:gd name="f8" fmla="val 422"/>
                    <a:gd name="f9" fmla="+- 0 0 527"/>
                    <a:gd name="f10" fmla="+- 0 0 529"/>
                    <a:gd name="f11" fmla="+- 0 0 -90"/>
                    <a:gd name="f12" fmla="*/ f3 1 423"/>
                    <a:gd name="f13" fmla="*/ f4 1 421"/>
                    <a:gd name="f14" fmla="+- f7 0 f5"/>
                    <a:gd name="f15" fmla="+- f6 0 f5"/>
                    <a:gd name="f16" fmla="*/ f11 f0 1"/>
                    <a:gd name="f17" fmla="*/ f15 1 423"/>
                    <a:gd name="f18" fmla="*/ f14 1 421"/>
                    <a:gd name="f19" fmla="*/ 423 f15 1"/>
                    <a:gd name="f20" fmla="*/ 422 f14 1"/>
                    <a:gd name="f21" fmla="*/ f16 1 f2"/>
                    <a:gd name="f22" fmla="*/ f19 1 423"/>
                    <a:gd name="f23" fmla="*/ f20 1 421"/>
                    <a:gd name="f24" fmla="*/ f5 1 f17"/>
                    <a:gd name="f25" fmla="*/ f6 1 f17"/>
                    <a:gd name="f26" fmla="*/ f5 1 f18"/>
                    <a:gd name="f27" fmla="*/ f7 1 f18"/>
                    <a:gd name="f28" fmla="+- f21 0 f1"/>
                    <a:gd name="f29" fmla="*/ f22 1 f17"/>
                    <a:gd name="f30" fmla="*/ f23 1 f18"/>
                    <a:gd name="f31" fmla="*/ f24 f12 1"/>
                    <a:gd name="f32" fmla="*/ f25 f12 1"/>
                    <a:gd name="f33" fmla="*/ f27 f13 1"/>
                    <a:gd name="f34" fmla="*/ f26 f13 1"/>
                    <a:gd name="f35" fmla="*/ f29 f12 1"/>
                    <a:gd name="f36" fmla="*/ f30 f13 1"/>
                  </a:gdLst>
                  <a:ahLst/>
                  <a:cxnLst>
                    <a:cxn ang="3cd4">
                      <a:pos x="hc" y="t"/>
                    </a:cxn>
                    <a:cxn ang="0">
                      <a:pos x="r" y="vc"/>
                    </a:cxn>
                    <a:cxn ang="cd4">
                      <a:pos x="hc" y="b"/>
                    </a:cxn>
                    <a:cxn ang="cd2">
                      <a:pos x="l" y="vc"/>
                    </a:cxn>
                    <a:cxn ang="f28">
                      <a:pos x="f35" y="f36"/>
                    </a:cxn>
                    <a:cxn ang="f28">
                      <a:pos x="f35" y="f36"/>
                    </a:cxn>
                  </a:cxnLst>
                  <a:rect l="f31" t="f34" r="f32" b="f33"/>
                  <a:pathLst>
                    <a:path w="423" h="421">
                      <a:moveTo>
                        <a:pt x="f6" y="f8"/>
                      </a:moveTo>
                      <a:cubicBezTo>
                        <a:pt x="f6" y="f9"/>
                        <a:pt x="f10" y="f8"/>
                        <a:pt x="f6" y="f8"/>
                      </a:cubicBezTo>
                    </a:path>
                  </a:pathLst>
                </a:custGeom>
                <a:no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3" name="Figura a mano libera 123">
                  <a:extLst>
                    <a:ext uri="{FF2B5EF4-FFF2-40B4-BE49-F238E27FC236}">
                      <a16:creationId xmlns:a16="http://schemas.microsoft.com/office/drawing/2014/main" id="{85C836CA-2C1B-1374-ED7B-3F925198BB92}"/>
                    </a:ext>
                  </a:extLst>
                </p:cNvPr>
                <p:cNvSpPr/>
                <p:nvPr/>
              </p:nvSpPr>
              <p:spPr>
                <a:xfrm>
                  <a:off x="10038868" y="5821591"/>
                  <a:ext cx="622633" cy="770473"/>
                </a:xfrm>
                <a:custGeom>
                  <a:avLst/>
                  <a:gdLst>
                    <a:gd name="f0" fmla="val 10800000"/>
                    <a:gd name="f1" fmla="val 5400000"/>
                    <a:gd name="f2" fmla="val 180"/>
                    <a:gd name="f3" fmla="val w"/>
                    <a:gd name="f4" fmla="val h"/>
                    <a:gd name="f5" fmla="val 0"/>
                    <a:gd name="f6" fmla="val 1365884"/>
                    <a:gd name="f7" fmla="val 1690193"/>
                    <a:gd name="f8" fmla="val 1195388"/>
                    <a:gd name="f9" fmla="val 218151"/>
                    <a:gd name="f10" fmla="val 1142048"/>
                    <a:gd name="f11" fmla="val 137530"/>
                    <a:gd name="f12" fmla="val 1054417"/>
                    <a:gd name="f13" fmla="val 72085"/>
                    <a:gd name="f14" fmla="val 961072"/>
                    <a:gd name="f15" fmla="val 39836"/>
                    <a:gd name="f16" fmla="val 874395"/>
                    <a:gd name="f17" fmla="val 13279"/>
                    <a:gd name="f18" fmla="val 780097"/>
                    <a:gd name="f19" fmla="val 683895"/>
                    <a:gd name="f20" fmla="val 588645"/>
                    <a:gd name="f21" fmla="val 494347"/>
                    <a:gd name="f22" fmla="val 14227"/>
                    <a:gd name="f23" fmla="val 406717"/>
                    <a:gd name="f24" fmla="val 313372"/>
                    <a:gd name="f25" fmla="val 226695"/>
                    <a:gd name="f26" fmla="val 172403"/>
                    <a:gd name="f27" fmla="val 83820"/>
                    <a:gd name="f28" fmla="val 347144"/>
                    <a:gd name="f29" fmla="val 3810"/>
                    <a:gd name="f30" fmla="val 596595"/>
                    <a:gd name="f31" fmla="val 845097"/>
                    <a:gd name="f32" fmla="val 846045"/>
                    <a:gd name="f33" fmla="val 1094547"/>
                    <a:gd name="f34" fmla="val 1343049"/>
                    <a:gd name="f35" fmla="val 1472043"/>
                    <a:gd name="f36" fmla="val 225742"/>
                    <a:gd name="f37" fmla="val 1552663"/>
                    <a:gd name="f38" fmla="val 312420"/>
                    <a:gd name="f39" fmla="val 1618109"/>
                    <a:gd name="f40" fmla="val 1650357"/>
                    <a:gd name="f41" fmla="val 493395"/>
                    <a:gd name="f42" fmla="val 1676915"/>
                    <a:gd name="f43" fmla="val 585788"/>
                    <a:gd name="f44" fmla="val 681038"/>
                    <a:gd name="f45" fmla="val 682942"/>
                    <a:gd name="f46" fmla="val 684847"/>
                    <a:gd name="f47" fmla="val 781050"/>
                    <a:gd name="f48" fmla="val 870585"/>
                    <a:gd name="f49" fmla="val 1675966"/>
                    <a:gd name="f50" fmla="val 957263"/>
                    <a:gd name="f51" fmla="val 1050607"/>
                    <a:gd name="f52" fmla="val 1139190"/>
                    <a:gd name="f53" fmla="val 1193482"/>
                    <a:gd name="f54" fmla="val 1282065"/>
                    <a:gd name="f55" fmla="val 1362075"/>
                    <a:gd name="f56" fmla="val 1093599"/>
                    <a:gd name="f57" fmla="val 1365885"/>
                    <a:gd name="f58" fmla="val 1363980"/>
                    <a:gd name="f59" fmla="val 595646"/>
                    <a:gd name="f60" fmla="val 1283970"/>
                    <a:gd name="f61" fmla="val 1204913"/>
                    <a:gd name="f62" fmla="val 1379091"/>
                    <a:gd name="f63" fmla="val 1143953"/>
                    <a:gd name="f64" fmla="val 1517570"/>
                    <a:gd name="f65" fmla="val 1601036"/>
                    <a:gd name="f66" fmla="val 913447"/>
                    <a:gd name="f67" fmla="val 1638027"/>
                    <a:gd name="f68" fmla="val 840105"/>
                    <a:gd name="f69" fmla="val 1656996"/>
                    <a:gd name="f70" fmla="val 762000"/>
                    <a:gd name="f71" fmla="val 1666481"/>
                    <a:gd name="f72" fmla="val 603885"/>
                    <a:gd name="f73" fmla="val 525780"/>
                    <a:gd name="f74" fmla="val 451485"/>
                    <a:gd name="f75" fmla="val 314325"/>
                    <a:gd name="f76" fmla="val 220980"/>
                    <a:gd name="f77" fmla="val 1516621"/>
                    <a:gd name="f78" fmla="val 160020"/>
                    <a:gd name="f79" fmla="val 104775"/>
                    <a:gd name="f80" fmla="val 1258634"/>
                    <a:gd name="f81" fmla="val 47625"/>
                    <a:gd name="f82" fmla="val 1030999"/>
                    <a:gd name="f83" fmla="val 50482"/>
                    <a:gd name="f84" fmla="val 844148"/>
                    <a:gd name="f85" fmla="val 657297"/>
                    <a:gd name="f86" fmla="val 430610"/>
                    <a:gd name="f87" fmla="val 309205"/>
                    <a:gd name="f88" fmla="val 170727"/>
                    <a:gd name="f89" fmla="val 87260"/>
                    <a:gd name="f90" fmla="val 50269"/>
                    <a:gd name="f91" fmla="val 524828"/>
                    <a:gd name="f92" fmla="val 31300"/>
                    <a:gd name="f93" fmla="val 602932"/>
                    <a:gd name="f94" fmla="val 21815"/>
                    <a:gd name="f95" fmla="val 762953"/>
                    <a:gd name="f96" fmla="val 171675"/>
                    <a:gd name="f97" fmla="val 1260157"/>
                    <a:gd name="f98" fmla="val 429662"/>
                    <a:gd name="f99" fmla="val 1317307"/>
                    <a:gd name="f100" fmla="val 656349"/>
                    <a:gd name="f101" fmla="val 1314450"/>
                    <a:gd name="f102" fmla="val 1031947"/>
                    <a:gd name="f103" fmla="+- 0 0 -90"/>
                    <a:gd name="f104" fmla="*/ f3 1 1365884"/>
                    <a:gd name="f105" fmla="*/ f4 1 1690193"/>
                    <a:gd name="f106" fmla="+- f7 0 f5"/>
                    <a:gd name="f107" fmla="+- f6 0 f5"/>
                    <a:gd name="f108" fmla="*/ f103 f0 1"/>
                    <a:gd name="f109" fmla="*/ f107 1 1365884"/>
                    <a:gd name="f110" fmla="*/ f106 1 1690193"/>
                    <a:gd name="f111" fmla="*/ 1195388 f107 1"/>
                    <a:gd name="f112" fmla="*/ 218151 f106 1"/>
                    <a:gd name="f113" fmla="*/ 961072 f107 1"/>
                    <a:gd name="f114" fmla="*/ 39836 f106 1"/>
                    <a:gd name="f115" fmla="*/ 683895 f107 1"/>
                    <a:gd name="f116" fmla="*/ 0 f106 1"/>
                    <a:gd name="f117" fmla="*/ 406717 f107 1"/>
                    <a:gd name="f118" fmla="*/ 172403 f107 1"/>
                    <a:gd name="f119" fmla="*/ 0 f107 1"/>
                    <a:gd name="f120" fmla="*/ 845097 f106 1"/>
                    <a:gd name="f121" fmla="*/ 846045 f106 1"/>
                    <a:gd name="f122" fmla="*/ 1472043 f106 1"/>
                    <a:gd name="f123" fmla="*/ 1650357 f106 1"/>
                    <a:gd name="f124" fmla="*/ 681038 f107 1"/>
                    <a:gd name="f125" fmla="*/ 1690193 f106 1"/>
                    <a:gd name="f126" fmla="*/ 682942 f107 1"/>
                    <a:gd name="f127" fmla="*/ 684847 f107 1"/>
                    <a:gd name="f128" fmla="*/ 957263 f107 1"/>
                    <a:gd name="f129" fmla="*/ 1193482 f107 1"/>
                    <a:gd name="f130" fmla="*/ 1365885 f107 1"/>
                    <a:gd name="f131" fmla="*/ 1204913 f107 1"/>
                    <a:gd name="f132" fmla="*/ 1379091 f106 1"/>
                    <a:gd name="f133" fmla="*/ 913447 f107 1"/>
                    <a:gd name="f134" fmla="*/ 1638027 f106 1"/>
                    <a:gd name="f135" fmla="*/ 1666481 f106 1"/>
                    <a:gd name="f136" fmla="*/ 451485 f107 1"/>
                    <a:gd name="f137" fmla="*/ 160020 f107 1"/>
                    <a:gd name="f138" fmla="*/ 50482 f107 1"/>
                    <a:gd name="f139" fmla="*/ 844148 f106 1"/>
                    <a:gd name="f140" fmla="*/ 309205 f106 1"/>
                    <a:gd name="f141" fmla="*/ 50269 f106 1"/>
                    <a:gd name="f142" fmla="*/ 21815 f106 1"/>
                    <a:gd name="f143" fmla="*/ 1314450 f107 1"/>
                    <a:gd name="f144" fmla="*/ f108 1 f2"/>
                    <a:gd name="f145" fmla="*/ f111 1 1365884"/>
                    <a:gd name="f146" fmla="*/ f112 1 1690193"/>
                    <a:gd name="f147" fmla="*/ f113 1 1365884"/>
                    <a:gd name="f148" fmla="*/ f114 1 1690193"/>
                    <a:gd name="f149" fmla="*/ f115 1 1365884"/>
                    <a:gd name="f150" fmla="*/ f116 1 1690193"/>
                    <a:gd name="f151" fmla="*/ f117 1 1365884"/>
                    <a:gd name="f152" fmla="*/ f118 1 1365884"/>
                    <a:gd name="f153" fmla="*/ f119 1 1365884"/>
                    <a:gd name="f154" fmla="*/ f120 1 1690193"/>
                    <a:gd name="f155" fmla="*/ f121 1 1690193"/>
                    <a:gd name="f156" fmla="*/ f122 1 1690193"/>
                    <a:gd name="f157" fmla="*/ f123 1 1690193"/>
                    <a:gd name="f158" fmla="*/ f124 1 1365884"/>
                    <a:gd name="f159" fmla="*/ f125 1 1690193"/>
                    <a:gd name="f160" fmla="*/ f126 1 1365884"/>
                    <a:gd name="f161" fmla="*/ f127 1 1365884"/>
                    <a:gd name="f162" fmla="*/ f128 1 1365884"/>
                    <a:gd name="f163" fmla="*/ f129 1 1365884"/>
                    <a:gd name="f164" fmla="*/ f130 1 1365884"/>
                    <a:gd name="f165" fmla="*/ f131 1 1365884"/>
                    <a:gd name="f166" fmla="*/ f132 1 1690193"/>
                    <a:gd name="f167" fmla="*/ f133 1 1365884"/>
                    <a:gd name="f168" fmla="*/ f134 1 1690193"/>
                    <a:gd name="f169" fmla="*/ f135 1 1690193"/>
                    <a:gd name="f170" fmla="*/ f136 1 1365884"/>
                    <a:gd name="f171" fmla="*/ f137 1 1365884"/>
                    <a:gd name="f172" fmla="*/ f138 1 1365884"/>
                    <a:gd name="f173" fmla="*/ f139 1 1690193"/>
                    <a:gd name="f174" fmla="*/ f140 1 1690193"/>
                    <a:gd name="f175" fmla="*/ f141 1 1690193"/>
                    <a:gd name="f176" fmla="*/ f142 1 1690193"/>
                    <a:gd name="f177" fmla="*/ f143 1 1365884"/>
                    <a:gd name="f178" fmla="*/ f5 1 f109"/>
                    <a:gd name="f179" fmla="*/ f6 1 f109"/>
                    <a:gd name="f180" fmla="*/ f5 1 f110"/>
                    <a:gd name="f181" fmla="*/ f7 1 f110"/>
                    <a:gd name="f182" fmla="+- f144 0 f1"/>
                    <a:gd name="f183" fmla="*/ f145 1 f109"/>
                    <a:gd name="f184" fmla="*/ f146 1 f110"/>
                    <a:gd name="f185" fmla="*/ f147 1 f109"/>
                    <a:gd name="f186" fmla="*/ f148 1 f110"/>
                    <a:gd name="f187" fmla="*/ f149 1 f109"/>
                    <a:gd name="f188" fmla="*/ f150 1 f110"/>
                    <a:gd name="f189" fmla="*/ f151 1 f109"/>
                    <a:gd name="f190" fmla="*/ f152 1 f109"/>
                    <a:gd name="f191" fmla="*/ f153 1 f109"/>
                    <a:gd name="f192" fmla="*/ f154 1 f110"/>
                    <a:gd name="f193" fmla="*/ f155 1 f110"/>
                    <a:gd name="f194" fmla="*/ f156 1 f110"/>
                    <a:gd name="f195" fmla="*/ f157 1 f110"/>
                    <a:gd name="f196" fmla="*/ f158 1 f109"/>
                    <a:gd name="f197" fmla="*/ f159 1 f110"/>
                    <a:gd name="f198" fmla="*/ f160 1 f109"/>
                    <a:gd name="f199" fmla="*/ f161 1 f109"/>
                    <a:gd name="f200" fmla="*/ f162 1 f109"/>
                    <a:gd name="f201" fmla="*/ f163 1 f109"/>
                    <a:gd name="f202" fmla="*/ f164 1 f109"/>
                    <a:gd name="f203" fmla="*/ f165 1 f109"/>
                    <a:gd name="f204" fmla="*/ f166 1 f110"/>
                    <a:gd name="f205" fmla="*/ f167 1 f109"/>
                    <a:gd name="f206" fmla="*/ f168 1 f110"/>
                    <a:gd name="f207" fmla="*/ f169 1 f110"/>
                    <a:gd name="f208" fmla="*/ f170 1 f109"/>
                    <a:gd name="f209" fmla="*/ f171 1 f109"/>
                    <a:gd name="f210" fmla="*/ f172 1 f109"/>
                    <a:gd name="f211" fmla="*/ f173 1 f110"/>
                    <a:gd name="f212" fmla="*/ f174 1 f110"/>
                    <a:gd name="f213" fmla="*/ f175 1 f110"/>
                    <a:gd name="f214" fmla="*/ f176 1 f110"/>
                    <a:gd name="f215" fmla="*/ f177 1 f109"/>
                    <a:gd name="f216" fmla="*/ f178 f104 1"/>
                    <a:gd name="f217" fmla="*/ f179 f104 1"/>
                    <a:gd name="f218" fmla="*/ f181 f105 1"/>
                    <a:gd name="f219" fmla="*/ f180 f105 1"/>
                    <a:gd name="f220" fmla="*/ f183 f104 1"/>
                    <a:gd name="f221" fmla="*/ f184 f105 1"/>
                    <a:gd name="f222" fmla="*/ f185 f104 1"/>
                    <a:gd name="f223" fmla="*/ f186 f105 1"/>
                    <a:gd name="f224" fmla="*/ f187 f104 1"/>
                    <a:gd name="f225" fmla="*/ f188 f105 1"/>
                    <a:gd name="f226" fmla="*/ f189 f104 1"/>
                    <a:gd name="f227" fmla="*/ f190 f104 1"/>
                    <a:gd name="f228" fmla="*/ f191 f104 1"/>
                    <a:gd name="f229" fmla="*/ f192 f105 1"/>
                    <a:gd name="f230" fmla="*/ f193 f105 1"/>
                    <a:gd name="f231" fmla="*/ f194 f105 1"/>
                    <a:gd name="f232" fmla="*/ f195 f105 1"/>
                    <a:gd name="f233" fmla="*/ f196 f104 1"/>
                    <a:gd name="f234" fmla="*/ f197 f105 1"/>
                    <a:gd name="f235" fmla="*/ f198 f104 1"/>
                    <a:gd name="f236" fmla="*/ f199 f104 1"/>
                    <a:gd name="f237" fmla="*/ f200 f104 1"/>
                    <a:gd name="f238" fmla="*/ f201 f104 1"/>
                    <a:gd name="f239" fmla="*/ f202 f104 1"/>
                    <a:gd name="f240" fmla="*/ f203 f104 1"/>
                    <a:gd name="f241" fmla="*/ f204 f105 1"/>
                    <a:gd name="f242" fmla="*/ f205 f104 1"/>
                    <a:gd name="f243" fmla="*/ f206 f105 1"/>
                    <a:gd name="f244" fmla="*/ f207 f105 1"/>
                    <a:gd name="f245" fmla="*/ f208 f104 1"/>
                    <a:gd name="f246" fmla="*/ f209 f104 1"/>
                    <a:gd name="f247" fmla="*/ f210 f104 1"/>
                    <a:gd name="f248" fmla="*/ f211 f105 1"/>
                    <a:gd name="f249" fmla="*/ f212 f105 1"/>
                    <a:gd name="f250" fmla="*/ f213 f105 1"/>
                    <a:gd name="f251" fmla="*/ f214 f105 1"/>
                    <a:gd name="f252" fmla="*/ f215 f104 1"/>
                  </a:gdLst>
                  <a:ahLst/>
                  <a:cxnLst>
                    <a:cxn ang="3cd4">
                      <a:pos x="hc" y="t"/>
                    </a:cxn>
                    <a:cxn ang="0">
                      <a:pos x="r" y="vc"/>
                    </a:cxn>
                    <a:cxn ang="cd4">
                      <a:pos x="hc" y="b"/>
                    </a:cxn>
                    <a:cxn ang="cd2">
                      <a:pos x="l" y="vc"/>
                    </a:cxn>
                    <a:cxn ang="f182">
                      <a:pos x="f220" y="f221"/>
                    </a:cxn>
                    <a:cxn ang="f182">
                      <a:pos x="f222" y="f223"/>
                    </a:cxn>
                    <a:cxn ang="f182">
                      <a:pos x="f224" y="f225"/>
                    </a:cxn>
                    <a:cxn ang="f182">
                      <a:pos x="f226" y="f223"/>
                    </a:cxn>
                    <a:cxn ang="f182">
                      <a:pos x="f227" y="f221"/>
                    </a:cxn>
                    <a:cxn ang="f182">
                      <a:pos x="f228" y="f229"/>
                    </a:cxn>
                    <a:cxn ang="f182">
                      <a:pos x="f228" y="f230"/>
                    </a:cxn>
                    <a:cxn ang="f182">
                      <a:pos x="f227" y="f231"/>
                    </a:cxn>
                    <a:cxn ang="f182">
                      <a:pos x="f226" y="f232"/>
                    </a:cxn>
                    <a:cxn ang="f182">
                      <a:pos x="f233" y="f234"/>
                    </a:cxn>
                    <a:cxn ang="f182">
                      <a:pos x="f235" y="f234"/>
                    </a:cxn>
                    <a:cxn ang="f182">
                      <a:pos x="f236" y="f234"/>
                    </a:cxn>
                    <a:cxn ang="f182">
                      <a:pos x="f237" y="f232"/>
                    </a:cxn>
                    <a:cxn ang="f182">
                      <a:pos x="f238" y="f231"/>
                    </a:cxn>
                    <a:cxn ang="f182">
                      <a:pos x="f239" y="f230"/>
                    </a:cxn>
                    <a:cxn ang="f182">
                      <a:pos x="f239" y="f229"/>
                    </a:cxn>
                    <a:cxn ang="f182">
                      <a:pos x="f220" y="f221"/>
                    </a:cxn>
                    <a:cxn ang="f182">
                      <a:pos x="f240" y="f241"/>
                    </a:cxn>
                    <a:cxn ang="f182">
                      <a:pos x="f242" y="f243"/>
                    </a:cxn>
                    <a:cxn ang="f182">
                      <a:pos x="f235" y="f244"/>
                    </a:cxn>
                    <a:cxn ang="f182">
                      <a:pos x="f245" y="f243"/>
                    </a:cxn>
                    <a:cxn ang="f182">
                      <a:pos x="f246" y="f241"/>
                    </a:cxn>
                    <a:cxn ang="f182">
                      <a:pos x="f247" y="f248"/>
                    </a:cxn>
                    <a:cxn ang="f182">
                      <a:pos x="f246" y="f249"/>
                    </a:cxn>
                    <a:cxn ang="f182">
                      <a:pos x="f245" y="f250"/>
                    </a:cxn>
                    <a:cxn ang="f182">
                      <a:pos x="f235" y="f251"/>
                    </a:cxn>
                    <a:cxn ang="f182">
                      <a:pos x="f242" y="f250"/>
                    </a:cxn>
                    <a:cxn ang="f182">
                      <a:pos x="f240" y="f249"/>
                    </a:cxn>
                    <a:cxn ang="f182">
                      <a:pos x="f252" y="f248"/>
                    </a:cxn>
                    <a:cxn ang="f182">
                      <a:pos x="f240" y="f241"/>
                    </a:cxn>
                  </a:cxnLst>
                  <a:rect l="f216" t="f219" r="f217" b="f218"/>
                  <a:pathLst>
                    <a:path w="1365884" h="1690193">
                      <a:moveTo>
                        <a:pt x="f8" y="f9"/>
                      </a:moveTo>
                      <a:cubicBezTo>
                        <a:pt x="f10" y="f11"/>
                        <a:pt x="f12" y="f13"/>
                        <a:pt x="f14" y="f15"/>
                      </a:cubicBezTo>
                      <a:cubicBezTo>
                        <a:pt x="f16" y="f17"/>
                        <a:pt x="f18" y="f5"/>
                        <a:pt x="f19" y="f5"/>
                      </a:cubicBezTo>
                      <a:cubicBezTo>
                        <a:pt x="f20" y="f5"/>
                        <a:pt x="f21" y="f22"/>
                        <a:pt x="f23" y="f15"/>
                      </a:cubicBezTo>
                      <a:cubicBezTo>
                        <a:pt x="f24" y="f13"/>
                        <a:pt x="f25" y="f11"/>
                        <a:pt x="f26" y="f9"/>
                      </a:cubicBezTo>
                      <a:cubicBezTo>
                        <a:pt x="f27" y="f28"/>
                        <a:pt x="f29" y="f30"/>
                        <a:pt x="f5" y="f31"/>
                      </a:cubicBezTo>
                      <a:lnTo>
                        <a:pt x="f5" y="f32"/>
                      </a:lnTo>
                      <a:cubicBezTo>
                        <a:pt x="f29" y="f33"/>
                        <a:pt x="f27" y="f34"/>
                        <a:pt x="f26" y="f35"/>
                      </a:cubicBezTo>
                      <a:cubicBezTo>
                        <a:pt x="f36" y="f37"/>
                        <a:pt x="f38" y="f39"/>
                        <a:pt x="f23" y="f40"/>
                      </a:cubicBezTo>
                      <a:cubicBezTo>
                        <a:pt x="f41" y="f42"/>
                        <a:pt x="f43" y="f7"/>
                        <a:pt x="f44" y="f7"/>
                      </a:cubicBezTo>
                      <a:lnTo>
                        <a:pt x="f45" y="f7"/>
                      </a:lnTo>
                      <a:lnTo>
                        <a:pt x="f46" y="f7"/>
                      </a:lnTo>
                      <a:cubicBezTo>
                        <a:pt x="f47" y="f7"/>
                        <a:pt x="f48" y="f49"/>
                        <a:pt x="f50" y="f40"/>
                      </a:cubicBezTo>
                      <a:cubicBezTo>
                        <a:pt x="f51" y="f39"/>
                        <a:pt x="f52" y="f37"/>
                        <a:pt x="f53" y="f35"/>
                      </a:cubicBezTo>
                      <a:cubicBezTo>
                        <a:pt x="f54" y="f34"/>
                        <a:pt x="f55" y="f56"/>
                        <a:pt x="f57" y="f32"/>
                      </a:cubicBezTo>
                      <a:lnTo>
                        <a:pt x="f57" y="f31"/>
                      </a:lnTo>
                      <a:cubicBezTo>
                        <a:pt x="f58" y="f59"/>
                        <a:pt x="f60" y="f28"/>
                        <a:pt x="f8" y="f9"/>
                      </a:cubicBezTo>
                      <a:close/>
                      <a:moveTo>
                        <a:pt x="f61" y="f62"/>
                      </a:moveTo>
                      <a:cubicBezTo>
                        <a:pt x="f63" y="f64"/>
                        <a:pt x="f51" y="f65"/>
                        <a:pt x="f66" y="f67"/>
                      </a:cubicBezTo>
                      <a:cubicBezTo>
                        <a:pt x="f68" y="f69"/>
                        <a:pt x="f70" y="f71"/>
                        <a:pt x="f45" y="f71"/>
                      </a:cubicBezTo>
                      <a:cubicBezTo>
                        <a:pt x="f72" y="f71"/>
                        <a:pt x="f73" y="f69"/>
                        <a:pt x="f74" y="f67"/>
                      </a:cubicBezTo>
                      <a:cubicBezTo>
                        <a:pt x="f75" y="f65"/>
                        <a:pt x="f76" y="f77"/>
                        <a:pt x="f78" y="f62"/>
                      </a:cubicBezTo>
                      <a:cubicBezTo>
                        <a:pt x="f79" y="f80"/>
                        <a:pt x="f81" y="f82"/>
                        <a:pt x="f83" y="f84"/>
                      </a:cubicBezTo>
                      <a:cubicBezTo>
                        <a:pt x="f81" y="f85"/>
                        <a:pt x="f79" y="f86"/>
                        <a:pt x="f78" y="f87"/>
                      </a:cubicBezTo>
                      <a:cubicBezTo>
                        <a:pt x="f76" y="f88"/>
                        <a:pt x="f75" y="f89"/>
                        <a:pt x="f74" y="f90"/>
                      </a:cubicBezTo>
                      <a:cubicBezTo>
                        <a:pt x="f91" y="f92"/>
                        <a:pt x="f93" y="f94"/>
                        <a:pt x="f45" y="f94"/>
                      </a:cubicBezTo>
                      <a:cubicBezTo>
                        <a:pt x="f95" y="f94"/>
                        <a:pt x="f68" y="f92"/>
                        <a:pt x="f66" y="f90"/>
                      </a:cubicBezTo>
                      <a:cubicBezTo>
                        <a:pt x="f51" y="f89"/>
                        <a:pt x="f63" y="f96"/>
                        <a:pt x="f61" y="f87"/>
                      </a:cubicBezTo>
                      <a:cubicBezTo>
                        <a:pt x="f97" y="f98"/>
                        <a:pt x="f99" y="f100"/>
                        <a:pt x="f101" y="f84"/>
                      </a:cubicBezTo>
                      <a:cubicBezTo>
                        <a:pt x="f99" y="f102"/>
                        <a:pt x="f97" y="f80"/>
                        <a:pt x="f61" y="f62"/>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4" name="Figura a mano libera 124">
                  <a:extLst>
                    <a:ext uri="{FF2B5EF4-FFF2-40B4-BE49-F238E27FC236}">
                      <a16:creationId xmlns:a16="http://schemas.microsoft.com/office/drawing/2014/main" id="{61728D96-8C86-E21F-6166-3707C5407008}"/>
                    </a:ext>
                  </a:extLst>
                </p:cNvPr>
                <p:cNvSpPr/>
                <p:nvPr/>
              </p:nvSpPr>
              <p:spPr>
                <a:xfrm>
                  <a:off x="10153927" y="5922769"/>
                  <a:ext cx="393384" cy="568125"/>
                </a:xfrm>
                <a:custGeom>
                  <a:avLst/>
                  <a:gdLst>
                    <a:gd name="f0" fmla="val 10800000"/>
                    <a:gd name="f1" fmla="val 5400000"/>
                    <a:gd name="f2" fmla="val 180"/>
                    <a:gd name="f3" fmla="val w"/>
                    <a:gd name="f4" fmla="val h"/>
                    <a:gd name="f5" fmla="val 0"/>
                    <a:gd name="f6" fmla="val 862982"/>
                    <a:gd name="f7" fmla="val 1246304"/>
                    <a:gd name="f8" fmla="val 767715"/>
                    <a:gd name="f9" fmla="val 147963"/>
                    <a:gd name="f10" fmla="val 741045"/>
                    <a:gd name="f11" fmla="val 88209"/>
                    <a:gd name="f12" fmla="val 688657"/>
                    <a:gd name="f13" fmla="val 43630"/>
                    <a:gd name="f14" fmla="val 623888"/>
                    <a:gd name="f15" fmla="val 25609"/>
                    <a:gd name="f16" fmla="val 563880"/>
                    <a:gd name="f17" fmla="val 9485"/>
                    <a:gd name="f18" fmla="val 498157"/>
                    <a:gd name="f19" fmla="val 432435"/>
                    <a:gd name="f20" fmla="val 430530"/>
                    <a:gd name="f21" fmla="val 364807"/>
                    <a:gd name="f22" fmla="val 299085"/>
                    <a:gd name="f23" fmla="val 239078"/>
                    <a:gd name="f24" fmla="val 174307"/>
                    <a:gd name="f25" fmla="val 121920"/>
                    <a:gd name="f26" fmla="val 95250"/>
                    <a:gd name="f27" fmla="val 37147"/>
                    <a:gd name="f28" fmla="val 271266"/>
                    <a:gd name="f29" fmla="val 448632"/>
                    <a:gd name="f30" fmla="val 623152"/>
                    <a:gd name="f31" fmla="val 797673"/>
                    <a:gd name="f32" fmla="val 38100"/>
                    <a:gd name="f33" fmla="val 975039"/>
                    <a:gd name="f34" fmla="val 1098341"/>
                    <a:gd name="f35" fmla="val 1158095"/>
                    <a:gd name="f36" fmla="val 1202674"/>
                    <a:gd name="f37" fmla="val 1220695"/>
                    <a:gd name="f38" fmla="val 1236819"/>
                    <a:gd name="f39" fmla="val 825817"/>
                    <a:gd name="f40" fmla="val 862965"/>
                    <a:gd name="f41" fmla="val 863917"/>
                    <a:gd name="f42" fmla="val 657225"/>
                    <a:gd name="f43" fmla="val 500798"/>
                    <a:gd name="f44" fmla="val 659130"/>
                    <a:gd name="f45" fmla="val 667703"/>
                    <a:gd name="f46" fmla="val 498901"/>
                    <a:gd name="f47" fmla="val 494159"/>
                    <a:gd name="f48" fmla="val 384135"/>
                    <a:gd name="f49" fmla="val 682942"/>
                    <a:gd name="f50" fmla="val 380341"/>
                    <a:gd name="f51" fmla="val 698182"/>
                    <a:gd name="f52" fmla="val 375599"/>
                    <a:gd name="f53" fmla="val 712470"/>
                    <a:gd name="f54" fmla="val 372753"/>
                    <a:gd name="f55" fmla="val 439147"/>
                    <a:gd name="f56" fmla="val 721042"/>
                    <a:gd name="f57" fmla="val 438198"/>
                    <a:gd name="f58" fmla="val 725805"/>
                    <a:gd name="f59" fmla="val 437250"/>
                    <a:gd name="f60" fmla="val 736282"/>
                    <a:gd name="f61" fmla="val 435353"/>
                    <a:gd name="f62" fmla="val 522613"/>
                    <a:gd name="f63" fmla="val 708660"/>
                    <a:gd name="f64" fmla="val 526407"/>
                    <a:gd name="f65" fmla="val 700088"/>
                    <a:gd name="f66" fmla="val 561501"/>
                    <a:gd name="f67" fmla="val 602932"/>
                    <a:gd name="f68" fmla="val 588645"/>
                    <a:gd name="f69" fmla="val 530201"/>
                    <a:gd name="f70" fmla="val 564832"/>
                    <a:gd name="f71" fmla="val 528304"/>
                    <a:gd name="f72" fmla="val 562928"/>
                    <a:gd name="f73" fmla="val 539115"/>
                    <a:gd name="f74" fmla="val 561022"/>
                    <a:gd name="f75" fmla="val 497953"/>
                    <a:gd name="f76" fmla="val 584835"/>
                    <a:gd name="f77" fmla="val 469498"/>
                    <a:gd name="f78" fmla="val 600075"/>
                    <a:gd name="f79" fmla="val 393620"/>
                    <a:gd name="f80" fmla="val 643890"/>
                    <a:gd name="f81" fmla="val 387929"/>
                    <a:gd name="f82" fmla="val 425868"/>
                    <a:gd name="f83" fmla="val 454322"/>
                    <a:gd name="f84" fmla="val 649605"/>
                    <a:gd name="f85" fmla="val 501746"/>
                    <a:gd name="f86" fmla="val 654367"/>
                    <a:gd name="f87" fmla="val 96745"/>
                    <a:gd name="f88" fmla="val 611505"/>
                    <a:gd name="f89" fmla="val 93900"/>
                    <a:gd name="f90" fmla="val 625792"/>
                    <a:gd name="f91" fmla="val 94848"/>
                    <a:gd name="f92" fmla="val 635317"/>
                    <a:gd name="f93" fmla="val 103384"/>
                    <a:gd name="f94" fmla="val 647700"/>
                    <a:gd name="f95" fmla="val 111921"/>
                    <a:gd name="f96" fmla="val 651510"/>
                    <a:gd name="f97" fmla="val 127096"/>
                    <a:gd name="f98" fmla="val 648653"/>
                    <a:gd name="f99" fmla="val 141324"/>
                    <a:gd name="f100" fmla="val 640080"/>
                    <a:gd name="f101" fmla="val 171675"/>
                    <a:gd name="f102" fmla="val 605790"/>
                    <a:gd name="f103" fmla="val 177366"/>
                    <a:gd name="f104" fmla="val 578167"/>
                    <a:gd name="f105" fmla="val 184954"/>
                    <a:gd name="f106" fmla="val 164087"/>
                    <a:gd name="f107" fmla="val 567690"/>
                    <a:gd name="f108" fmla="val 137530"/>
                    <a:gd name="f109" fmla="val 570547"/>
                    <a:gd name="f110" fmla="val 107178"/>
                    <a:gd name="f111" fmla="val 514350"/>
                    <a:gd name="f112" fmla="val 218151"/>
                    <a:gd name="f113" fmla="val 523875"/>
                    <a:gd name="f114" fmla="val 236172"/>
                    <a:gd name="f115" fmla="val 516255"/>
                    <a:gd name="f116" fmla="val 221945"/>
                    <a:gd name="f117" fmla="val 525780"/>
                    <a:gd name="f118" fmla="val 238069"/>
                    <a:gd name="f119" fmla="val 268420"/>
                    <a:gd name="f120" fmla="val 490538"/>
                    <a:gd name="f121" fmla="val 260832"/>
                    <a:gd name="f122" fmla="val 489585"/>
                    <a:gd name="f123" fmla="val 482917"/>
                    <a:gd name="f124" fmla="val 252296"/>
                    <a:gd name="f125" fmla="val 496253"/>
                    <a:gd name="f126" fmla="val 237120"/>
                    <a:gd name="f127" fmla="val 169545"/>
                    <a:gd name="f128" fmla="val 191593"/>
                    <a:gd name="f129" fmla="val 183832"/>
                    <a:gd name="f130" fmla="val 202026"/>
                    <a:gd name="f131" fmla="val 198120"/>
                    <a:gd name="f132" fmla="val 208666"/>
                    <a:gd name="f133" fmla="val 196215"/>
                    <a:gd name="f134" fmla="val 201078"/>
                    <a:gd name="f135" fmla="val 189547"/>
                    <a:gd name="f136" fmla="val 194439"/>
                    <a:gd name="f137" fmla="val 187642"/>
                    <a:gd name="f138" fmla="val 185902"/>
                    <a:gd name="f139" fmla="val 180975"/>
                    <a:gd name="f140" fmla="val 169778"/>
                    <a:gd name="f141" fmla="val 181928"/>
                    <a:gd name="f142" fmla="val 192405"/>
                    <a:gd name="f143" fmla="val 133736"/>
                    <a:gd name="f144" fmla="val 200025"/>
                    <a:gd name="f145" fmla="val 123302"/>
                    <a:gd name="f146" fmla="val 210503"/>
                    <a:gd name="f147" fmla="val 118560"/>
                    <a:gd name="f148" fmla="val 221932"/>
                    <a:gd name="f149" fmla="val 114766"/>
                    <a:gd name="f150" fmla="val 217170"/>
                    <a:gd name="f151" fmla="val 128045"/>
                    <a:gd name="f152" fmla="val 216217"/>
                    <a:gd name="f153" fmla="val 143221"/>
                    <a:gd name="f154" fmla="val 156499"/>
                    <a:gd name="f155" fmla="val 229553"/>
                    <a:gd name="f156" fmla="val 150808"/>
                    <a:gd name="f157" fmla="val 236220"/>
                    <a:gd name="f158" fmla="val 145118"/>
                    <a:gd name="f159" fmla="val 238125"/>
                    <a:gd name="f160" fmla="val 142272"/>
                    <a:gd name="f161" fmla="val 240982"/>
                    <a:gd name="f162" fmla="val 251460"/>
                    <a:gd name="f163" fmla="val 263842"/>
                    <a:gd name="f164" fmla="val 195387"/>
                    <a:gd name="f165" fmla="val 257175"/>
                    <a:gd name="f166" fmla="val 252413"/>
                    <a:gd name="f167" fmla="val 233326"/>
                    <a:gd name="f168" fmla="val 250507"/>
                    <a:gd name="f169" fmla="val 214357"/>
                    <a:gd name="f170" fmla="val 247650"/>
                    <a:gd name="f171" fmla="val 205820"/>
                    <a:gd name="f172" fmla="val 235267"/>
                    <a:gd name="f173" fmla="val 199181"/>
                    <a:gd name="f174" fmla="val 233363"/>
                    <a:gd name="f175" fmla="val 209614"/>
                    <a:gd name="f176" fmla="val 241935"/>
                    <a:gd name="f177" fmla="val 232378"/>
                    <a:gd name="f178" fmla="val 246697"/>
                    <a:gd name="f179" fmla="val 254193"/>
                    <a:gd name="f180" fmla="val 242888"/>
                    <a:gd name="f181" fmla="val 276008"/>
                    <a:gd name="f182" fmla="val 289287"/>
                    <a:gd name="f183" fmla="val 194310"/>
                    <a:gd name="f184" fmla="val 166688"/>
                    <a:gd name="f185" fmla="val 258935"/>
                    <a:gd name="f186" fmla="val 164782"/>
                    <a:gd name="f187" fmla="val 216254"/>
                    <a:gd name="f188" fmla="val 322484"/>
                    <a:gd name="f189" fmla="val 243840"/>
                    <a:gd name="f190" fmla="val 232410"/>
                    <a:gd name="f191" fmla="val 223838"/>
                    <a:gd name="f192" fmla="val 389826"/>
                    <a:gd name="f193" fmla="val 382238"/>
                    <a:gd name="f194" fmla="val 206692"/>
                    <a:gd name="f195" fmla="val 377495"/>
                    <a:gd name="f196" fmla="val 374650"/>
                    <a:gd name="f197" fmla="val 191453"/>
                    <a:gd name="f198" fmla="val 346196"/>
                    <a:gd name="f199" fmla="val 190500"/>
                    <a:gd name="f200" fmla="val 344299"/>
                    <a:gd name="f201" fmla="val 188595"/>
                    <a:gd name="f202" fmla="val 323432"/>
                    <a:gd name="f203" fmla="val 179070"/>
                    <a:gd name="f204" fmla="val 170497"/>
                    <a:gd name="f205" fmla="val 303514"/>
                    <a:gd name="f206" fmla="val 201930"/>
                    <a:gd name="f207" fmla="val 219075"/>
                    <a:gd name="f208" fmla="val 114300"/>
                    <a:gd name="f209" fmla="val 589007"/>
                    <a:gd name="f210" fmla="val 330517"/>
                    <a:gd name="f211" fmla="val 651606"/>
                    <a:gd name="f212" fmla="val 463807"/>
                    <a:gd name="f213" fmla="val 460962"/>
                    <a:gd name="f214" fmla="val 466653"/>
                    <a:gd name="f215" fmla="val 222885"/>
                    <a:gd name="f216" fmla="val 472344"/>
                    <a:gd name="f217" fmla="val 508386"/>
                    <a:gd name="f218" fmla="val 220980"/>
                    <a:gd name="f219" fmla="val 546325"/>
                    <a:gd name="f220" fmla="val 200978"/>
                    <a:gd name="f221" fmla="val 540634"/>
                    <a:gd name="f222" fmla="val 511231"/>
                    <a:gd name="f223" fmla="val 492262"/>
                    <a:gd name="f224" fmla="val 896315"/>
                    <a:gd name="f225" fmla="val 208597"/>
                    <a:gd name="f226" fmla="val 904851"/>
                    <a:gd name="f227" fmla="val 197167"/>
                    <a:gd name="f228" fmla="val 905799"/>
                    <a:gd name="f229" fmla="val 184785"/>
                    <a:gd name="f230" fmla="val 173355"/>
                    <a:gd name="f231" fmla="val 903902"/>
                    <a:gd name="f232" fmla="val 160020"/>
                    <a:gd name="f233" fmla="val 902005"/>
                    <a:gd name="f234" fmla="val 146685"/>
                    <a:gd name="f235" fmla="val 139065"/>
                    <a:gd name="f236" fmla="val 883984"/>
                    <a:gd name="f237" fmla="val 137160"/>
                    <a:gd name="f238" fmla="val 881139"/>
                    <a:gd name="f239" fmla="val 136207"/>
                    <a:gd name="f240" fmla="val 877345"/>
                    <a:gd name="f241" fmla="val 134303"/>
                    <a:gd name="f242" fmla="val 873551"/>
                    <a:gd name="f243" fmla="val 133350"/>
                    <a:gd name="f244" fmla="val 866912"/>
                    <a:gd name="f245" fmla="val 749300"/>
                    <a:gd name="f246" fmla="val 132397"/>
                    <a:gd name="f247" fmla="val 734124"/>
                    <a:gd name="f248" fmla="val 126682"/>
                    <a:gd name="f249" fmla="val 725588"/>
                    <a:gd name="f250" fmla="val 119063"/>
                    <a:gd name="f251" fmla="val 723691"/>
                    <a:gd name="f252" fmla="val 708515"/>
                    <a:gd name="f253" fmla="val 716103"/>
                    <a:gd name="f254" fmla="val 175260"/>
                    <a:gd name="f255" fmla="val 735073"/>
                    <a:gd name="f256" fmla="val 827075"/>
                    <a:gd name="f257" fmla="val 832766"/>
                    <a:gd name="f258" fmla="val 180022"/>
                    <a:gd name="f259" fmla="val 836560"/>
                    <a:gd name="f260" fmla="val 199072"/>
                    <a:gd name="f261" fmla="val 833715"/>
                    <a:gd name="f262" fmla="val 786291"/>
                    <a:gd name="f263" fmla="val 774909"/>
                    <a:gd name="f264" fmla="val 736970"/>
                    <a:gd name="f265" fmla="val 724640"/>
                    <a:gd name="f266" fmla="val 212407"/>
                    <a:gd name="f267" fmla="val 712309"/>
                    <a:gd name="f268" fmla="val 709464"/>
                    <a:gd name="f269" fmla="val 702824"/>
                    <a:gd name="f270" fmla="val 705670"/>
                    <a:gd name="f271" fmla="val 711361"/>
                    <a:gd name="f272" fmla="val 284797"/>
                    <a:gd name="f273" fmla="val 721794"/>
                    <a:gd name="f274" fmla="val 283845"/>
                    <a:gd name="f275" fmla="val 762579"/>
                    <a:gd name="f276" fmla="val 796724"/>
                    <a:gd name="f277" fmla="val 275272"/>
                    <a:gd name="f278" fmla="val 791033"/>
                    <a:gd name="f279" fmla="val 274320"/>
                    <a:gd name="f280" fmla="val 265747"/>
                    <a:gd name="f281" fmla="val 788188"/>
                    <a:gd name="f282" fmla="val 258128"/>
                    <a:gd name="f283" fmla="val 244792"/>
                    <a:gd name="f284" fmla="val 791982"/>
                    <a:gd name="f285" fmla="val 798621"/>
                    <a:gd name="f286" fmla="val 237172"/>
                    <a:gd name="f287" fmla="val 804312"/>
                    <a:gd name="f288" fmla="val 815694"/>
                    <a:gd name="f289" fmla="val 854581"/>
                    <a:gd name="f290" fmla="val 1032896"/>
                    <a:gd name="f291" fmla="val 1026256"/>
                    <a:gd name="f292" fmla="val 1019617"/>
                    <a:gd name="f293" fmla="val 231457"/>
                    <a:gd name="f294" fmla="val 1010132"/>
                    <a:gd name="f295" fmla="val 970296"/>
                    <a:gd name="f296" fmla="val 270510"/>
                    <a:gd name="f297" fmla="val 956069"/>
                    <a:gd name="f298" fmla="val 281940"/>
                    <a:gd name="f299" fmla="val 922872"/>
                    <a:gd name="f300" fmla="val 290513"/>
                    <a:gd name="f301" fmla="val 867860"/>
                    <a:gd name="f302" fmla="val 293370"/>
                    <a:gd name="f303" fmla="val 809054"/>
                    <a:gd name="f304" fmla="val 332422"/>
                    <a:gd name="f305" fmla="val 766373"/>
                    <a:gd name="f306" fmla="val 336232"/>
                    <a:gd name="f307" fmla="val 684803"/>
                    <a:gd name="f308" fmla="val 362903"/>
                    <a:gd name="f309" fmla="val 613667"/>
                    <a:gd name="f310" fmla="val 421005"/>
                    <a:gd name="f311" fmla="val 553913"/>
                    <a:gd name="f312" fmla="val 418147"/>
                    <a:gd name="f313" fmla="val 535892"/>
                    <a:gd name="f314" fmla="val 410528"/>
                    <a:gd name="f315" fmla="val 519768"/>
                    <a:gd name="f316" fmla="val 404813"/>
                    <a:gd name="f317" fmla="val 502695"/>
                    <a:gd name="f318" fmla="val 397192"/>
                    <a:gd name="f319" fmla="val 392430"/>
                    <a:gd name="f320" fmla="val 384810"/>
                    <a:gd name="f321" fmla="val 495107"/>
                    <a:gd name="f322" fmla="val 380047"/>
                    <a:gd name="f323" fmla="val 488468"/>
                    <a:gd name="f324" fmla="val 378142"/>
                    <a:gd name="f325" fmla="val 482777"/>
                    <a:gd name="f326" fmla="val 376238"/>
                    <a:gd name="f327" fmla="val 474240"/>
                    <a:gd name="f328" fmla="val 356235"/>
                    <a:gd name="f329" fmla="val 331470"/>
                    <a:gd name="f330" fmla="val 527355"/>
                    <a:gd name="f331" fmla="val 303847"/>
                    <a:gd name="f332" fmla="val 543480"/>
                    <a:gd name="f333" fmla="val 292417"/>
                    <a:gd name="f334" fmla="val 282892"/>
                    <a:gd name="f335" fmla="val 532098"/>
                    <a:gd name="f336" fmla="val 249555"/>
                    <a:gd name="f337" fmla="val 505540"/>
                    <a:gd name="f338" fmla="val 445786"/>
                    <a:gd name="f339" fmla="val 447683"/>
                    <a:gd name="f340" fmla="val 168592"/>
                    <a:gd name="f341" fmla="val 440095"/>
                    <a:gd name="f342" fmla="val 412589"/>
                    <a:gd name="f343" fmla="val 391723"/>
                    <a:gd name="f344" fmla="val 385083"/>
                    <a:gd name="f345" fmla="val 386032"/>
                    <a:gd name="f346" fmla="val 406898"/>
                    <a:gd name="f347" fmla="val 253365"/>
                    <a:gd name="f348" fmla="val 442941"/>
                    <a:gd name="f349" fmla="val 291465"/>
                    <a:gd name="f350" fmla="val 473292"/>
                    <a:gd name="f351" fmla="val 481828"/>
                    <a:gd name="f352" fmla="val 306705"/>
                    <a:gd name="f353" fmla="val 484674"/>
                    <a:gd name="f354" fmla="val 326707"/>
                    <a:gd name="f355" fmla="val 467601"/>
                    <a:gd name="f356" fmla="val 342900"/>
                    <a:gd name="f357" fmla="val 453374"/>
                    <a:gd name="f358" fmla="val 426816"/>
                    <a:gd name="f359" fmla="val 365760"/>
                    <a:gd name="f360" fmla="val 411641"/>
                    <a:gd name="f361" fmla="val 381000"/>
                    <a:gd name="f362" fmla="val 405001"/>
                    <a:gd name="f363" fmla="val 398145"/>
                    <a:gd name="f364" fmla="val 390774"/>
                    <a:gd name="f365" fmla="val 403860"/>
                    <a:gd name="f366" fmla="val 354732"/>
                    <a:gd name="f367" fmla="val 391478"/>
                    <a:gd name="f368" fmla="val 338608"/>
                    <a:gd name="f369" fmla="val 372428"/>
                    <a:gd name="f370" fmla="val 304462"/>
                    <a:gd name="f371" fmla="val 377190"/>
                    <a:gd name="f372" fmla="val 283596"/>
                    <a:gd name="f373" fmla="val 379095"/>
                    <a:gd name="f374" fmla="val 259884"/>
                    <a:gd name="f375" fmla="val 400050"/>
                    <a:gd name="f376" fmla="val 248502"/>
                    <a:gd name="f377" fmla="val 413385"/>
                    <a:gd name="f378" fmla="val 239966"/>
                    <a:gd name="f379" fmla="val 424815"/>
                    <a:gd name="f380" fmla="val 436245"/>
                    <a:gd name="f381" fmla="val 247554"/>
                    <a:gd name="f382" fmla="val 444817"/>
                    <a:gd name="f383" fmla="val 245657"/>
                    <a:gd name="f384" fmla="val 451485"/>
                    <a:gd name="f385" fmla="val 457200"/>
                    <a:gd name="f386" fmla="val 465772"/>
                    <a:gd name="f387" fmla="val 266523"/>
                    <a:gd name="f388" fmla="val 475297"/>
                    <a:gd name="f389" fmla="val 281699"/>
                    <a:gd name="f390" fmla="val 476250"/>
                    <a:gd name="f391" fmla="val 298771"/>
                    <a:gd name="f392" fmla="val 471488"/>
                    <a:gd name="f393" fmla="val 314896"/>
                    <a:gd name="f394" fmla="val 462915"/>
                    <a:gd name="f395" fmla="val 331020"/>
                    <a:gd name="f396" fmla="val 455295"/>
                    <a:gd name="f397" fmla="val 453390"/>
                    <a:gd name="f398" fmla="val 349989"/>
                    <a:gd name="f399" fmla="val 448628"/>
                    <a:gd name="f400" fmla="val 350938"/>
                    <a:gd name="f401" fmla="val 445770"/>
                    <a:gd name="f402" fmla="val 352835"/>
                    <a:gd name="f403" fmla="val 447675"/>
                    <a:gd name="f404" fmla="val 359474"/>
                    <a:gd name="f405" fmla="val 449580"/>
                    <a:gd name="f406" fmla="val 368011"/>
                    <a:gd name="f407" fmla="val 454342"/>
                    <a:gd name="f408" fmla="val 461010"/>
                    <a:gd name="f409" fmla="val 373702"/>
                    <a:gd name="f410" fmla="val 466725"/>
                    <a:gd name="f411" fmla="val 474345"/>
                    <a:gd name="f412" fmla="val 480060"/>
                    <a:gd name="f413" fmla="val 355680"/>
                    <a:gd name="f414" fmla="val 500063"/>
                    <a:gd name="f415" fmla="val 347144"/>
                    <a:gd name="f416" fmla="val 342402"/>
                    <a:gd name="f417" fmla="val 552450"/>
                    <a:gd name="f418" fmla="val 318690"/>
                    <a:gd name="f419" fmla="val 546735"/>
                    <a:gd name="f420" fmla="val 291184"/>
                    <a:gd name="f421" fmla="val 267472"/>
                    <a:gd name="f422" fmla="val 554355"/>
                    <a:gd name="f423" fmla="val 240914"/>
                    <a:gd name="f424" fmla="val 533400"/>
                    <a:gd name="f425" fmla="val 231429"/>
                    <a:gd name="f426" fmla="val 527685"/>
                    <a:gd name="f427" fmla="val 189696"/>
                    <a:gd name="f428" fmla="val 526732"/>
                    <a:gd name="f429" fmla="val 178314"/>
                    <a:gd name="f430" fmla="val 532447"/>
                    <a:gd name="f431" fmla="val 166933"/>
                    <a:gd name="f432" fmla="val 541020"/>
                    <a:gd name="f433" fmla="val 541972"/>
                    <a:gd name="f434" fmla="val 158396"/>
                    <a:gd name="f435" fmla="val 561975"/>
                    <a:gd name="f436" fmla="val 181160"/>
                    <a:gd name="f437" fmla="val 579120"/>
                    <a:gd name="f438" fmla="val 204872"/>
                    <a:gd name="f439" fmla="val 585788"/>
                    <a:gd name="f440" fmla="val 589597"/>
                    <a:gd name="f441" fmla="val 592455"/>
                    <a:gd name="f442" fmla="val 305411"/>
                    <a:gd name="f443" fmla="val 590550"/>
                    <a:gd name="f444" fmla="val 343350"/>
                    <a:gd name="f445" fmla="val 571500"/>
                    <a:gd name="f446" fmla="val 362320"/>
                    <a:gd name="f447" fmla="val 547688"/>
                    <a:gd name="f448" fmla="val 509588"/>
                    <a:gd name="f449" fmla="val 419229"/>
                    <a:gd name="f450" fmla="val 507682"/>
                    <a:gd name="f451" fmla="val 451477"/>
                    <a:gd name="f452" fmla="val 480880"/>
                    <a:gd name="f453" fmla="val 493395"/>
                    <a:gd name="f454" fmla="val 549171"/>
                    <a:gd name="f455" fmla="val 599440"/>
                    <a:gd name="f456" fmla="val 511492"/>
                    <a:gd name="f457" fmla="val 633585"/>
                    <a:gd name="f458" fmla="val 501967"/>
                    <a:gd name="f459" fmla="val 654452"/>
                    <a:gd name="f460" fmla="val 665834"/>
                    <a:gd name="f461" fmla="val 467678"/>
                    <a:gd name="f462" fmla="val 677215"/>
                    <a:gd name="f463" fmla="val 706618"/>
                    <a:gd name="f464" fmla="val 747403"/>
                    <a:gd name="f465" fmla="val 458153"/>
                    <a:gd name="f466" fmla="val 792930"/>
                    <a:gd name="f467" fmla="val 460057"/>
                    <a:gd name="f468" fmla="val 851736"/>
                    <a:gd name="f469" fmla="val 865963"/>
                    <a:gd name="f470" fmla="val 484822"/>
                    <a:gd name="f471" fmla="val 893469"/>
                    <a:gd name="f472" fmla="val 911490"/>
                    <a:gd name="f473" fmla="val 441960"/>
                    <a:gd name="f474" fmla="val 926666"/>
                    <a:gd name="f475" fmla="val 950378"/>
                    <a:gd name="f476" fmla="val 434340"/>
                    <a:gd name="f477" fmla="val 969348"/>
                    <a:gd name="f478" fmla="val 407670"/>
                    <a:gd name="f479" fmla="val 973142"/>
                    <a:gd name="f480" fmla="val 394335"/>
                    <a:gd name="f481" fmla="val 389572"/>
                    <a:gd name="f482" fmla="val 971245"/>
                    <a:gd name="f483" fmla="val 968399"/>
                    <a:gd name="f484" fmla="val 958914"/>
                    <a:gd name="f485" fmla="val 951326"/>
                    <a:gd name="f486" fmla="val 941842"/>
                    <a:gd name="f487" fmla="val 417195"/>
                    <a:gd name="f488" fmla="val 921924"/>
                    <a:gd name="f489" fmla="val 411480"/>
                    <a:gd name="f490" fmla="val 894418"/>
                    <a:gd name="f491" fmla="val 427672"/>
                    <a:gd name="f492" fmla="val 875448"/>
                    <a:gd name="f493" fmla="val 414338"/>
                    <a:gd name="f494" fmla="val 831818"/>
                    <a:gd name="f495" fmla="val 388620"/>
                    <a:gd name="f496" fmla="val 744558"/>
                    <a:gd name="f497" fmla="val 741712"/>
                    <a:gd name="f498" fmla="val 763527"/>
                    <a:gd name="f499" fmla="val 383857"/>
                    <a:gd name="f500" fmla="val 784394"/>
                    <a:gd name="f501" fmla="val 800518"/>
                    <a:gd name="f502" fmla="val 353378"/>
                    <a:gd name="f503" fmla="val 846045"/>
                    <a:gd name="f504" fmla="val 314325"/>
                    <a:gd name="f505" fmla="val 889675"/>
                    <a:gd name="f506" fmla="val 949430"/>
                    <a:gd name="f507" fmla="val 976935"/>
                    <a:gd name="f508" fmla="val 277178"/>
                    <a:gd name="f509" fmla="val 1001596"/>
                    <a:gd name="f510" fmla="val 1030999"/>
                    <a:gd name="f511" fmla="val 259080"/>
                    <a:gd name="f512" fmla="val 1039535"/>
                    <a:gd name="f513" fmla="val 1035741"/>
                    <a:gd name="f514" fmla="val 487680"/>
                    <a:gd name="f515" fmla="val 508635"/>
                    <a:gd name="f516" fmla="val 890624"/>
                    <a:gd name="f517" fmla="val 530542"/>
                    <a:gd name="f518" fmla="val 908645"/>
                    <a:gd name="f519" fmla="val 538163"/>
                    <a:gd name="f520" fmla="val 927614"/>
                    <a:gd name="f521" fmla="val 947533"/>
                    <a:gd name="f522" fmla="val 542925"/>
                    <a:gd name="f523" fmla="val 974090"/>
                    <a:gd name="f524" fmla="val 991163"/>
                    <a:gd name="f525" fmla="val 1011081"/>
                    <a:gd name="f526" fmla="val 491490"/>
                    <a:gd name="f527" fmla="val 1021514"/>
                    <a:gd name="f528" fmla="val 1016772"/>
                    <a:gd name="f529" fmla="val 1012978"/>
                    <a:gd name="f530" fmla="val 1003493"/>
                    <a:gd name="f531" fmla="val 422910"/>
                    <a:gd name="f532" fmla="val 987369"/>
                    <a:gd name="f533" fmla="val 982626"/>
                    <a:gd name="f534" fmla="val 456247"/>
                    <a:gd name="f535" fmla="val 961760"/>
                    <a:gd name="f536" fmla="val 459105"/>
                    <a:gd name="f537" fmla="val 940893"/>
                    <a:gd name="f538" fmla="val 473392"/>
                    <a:gd name="f539" fmla="val 924769"/>
                    <a:gd name="f540" fmla="val 483870"/>
                    <a:gd name="f541" fmla="val 488632"/>
                    <a:gd name="f542" fmla="val 901057"/>
                    <a:gd name="f543" fmla="val 897263"/>
                    <a:gd name="f544" fmla="val 870706"/>
                    <a:gd name="f545" fmla="val 685752"/>
                    <a:gd name="f546" fmla="val 534353"/>
                    <a:gd name="f547" fmla="val 373380"/>
                    <a:gd name="f548" fmla="val 1153353"/>
                    <a:gd name="f549" fmla="val 1165683"/>
                    <a:gd name="f550" fmla="val 327660"/>
                    <a:gd name="f551" fmla="val 1168529"/>
                    <a:gd name="f552" fmla="val 308610"/>
                    <a:gd name="f553" fmla="val 298132"/>
                    <a:gd name="f554" fmla="val 1152404"/>
                    <a:gd name="f555" fmla="val 287655"/>
                    <a:gd name="f556" fmla="val 1141971"/>
                    <a:gd name="f557" fmla="val 1131538"/>
                    <a:gd name="f558" fmla="val 1122053"/>
                    <a:gd name="f559" fmla="val 1118259"/>
                    <a:gd name="f560" fmla="val 1107826"/>
                    <a:gd name="f561" fmla="val 320992"/>
                    <a:gd name="f562" fmla="val 351472"/>
                    <a:gd name="f563" fmla="val 399097"/>
                    <a:gd name="f564" fmla="val 1125847"/>
                    <a:gd name="f565" fmla="val 415290"/>
                    <a:gd name="f566" fmla="val 1082217"/>
                    <a:gd name="f567" fmla="val 348615"/>
                    <a:gd name="f568" fmla="val 1051866"/>
                    <a:gd name="f569" fmla="val 1027205"/>
                    <a:gd name="f570" fmla="val 446722"/>
                    <a:gd name="f571" fmla="val 1038587"/>
                    <a:gd name="f572" fmla="val 524828"/>
                    <a:gd name="f573" fmla="val 1115414"/>
                    <a:gd name="f574" fmla="val 1119208"/>
                    <a:gd name="f575" fmla="val 591503"/>
                    <a:gd name="f576" fmla="val 575310"/>
                    <a:gd name="f577" fmla="val 545782"/>
                    <a:gd name="f578" fmla="val 517207"/>
                    <a:gd name="f579" fmla="val 1108774"/>
                    <a:gd name="f580" fmla="val 521970"/>
                    <a:gd name="f581" fmla="val 598170"/>
                    <a:gd name="f582" fmla="val 596265"/>
                    <a:gd name="f583" fmla="val 601980"/>
                    <a:gd name="f584" fmla="val 612457"/>
                    <a:gd name="f585" fmla="val 703773"/>
                    <a:gd name="f586" fmla="val 620078"/>
                    <a:gd name="f587" fmla="val 697134"/>
                    <a:gd name="f588" fmla="val 632460"/>
                    <a:gd name="f589" fmla="val 687649"/>
                    <a:gd name="f590" fmla="val 631507"/>
                    <a:gd name="f591" fmla="val 628650"/>
                    <a:gd name="f592" fmla="val 736021"/>
                    <a:gd name="f593" fmla="val 750249"/>
                    <a:gd name="f594" fmla="val 668655"/>
                    <a:gd name="f595" fmla="val 778703"/>
                    <a:gd name="f596" fmla="val 694372"/>
                    <a:gd name="f597" fmla="val 720090"/>
                    <a:gd name="f598" fmla="val 828972"/>
                    <a:gd name="f599" fmla="val 729615"/>
                    <a:gd name="f600" fmla="val 839406"/>
                    <a:gd name="f601" fmla="val 737235"/>
                    <a:gd name="f602" fmla="val 853633"/>
                    <a:gd name="f603" fmla="val 730567"/>
                    <a:gd name="f604" fmla="val 727710"/>
                    <a:gd name="f605" fmla="val 723900"/>
                    <a:gd name="f606" fmla="val 719138"/>
                    <a:gd name="f607" fmla="val 886830"/>
                    <a:gd name="f608" fmla="val 713422"/>
                    <a:gd name="f609" fmla="val 705803"/>
                    <a:gd name="f610" fmla="val 858375"/>
                    <a:gd name="f611" fmla="val 670560"/>
                    <a:gd name="f612" fmla="val 824230"/>
                    <a:gd name="f613" fmla="val 610553"/>
                    <a:gd name="f614" fmla="val 776806"/>
                    <a:gd name="f615" fmla="val 756888"/>
                    <a:gd name="f616" fmla="val 743609"/>
                    <a:gd name="f617" fmla="val 727485"/>
                    <a:gd name="f618" fmla="val 711517"/>
                    <a:gd name="f619" fmla="val 698082"/>
                    <a:gd name="f620" fmla="val 718185"/>
                    <a:gd name="f621" fmla="val 704721"/>
                    <a:gd name="f622" fmla="val 738188"/>
                    <a:gd name="f623" fmla="val 765424"/>
                    <a:gd name="f624" fmla="val 704850"/>
                    <a:gd name="f625" fmla="val 787239"/>
                    <a:gd name="f626" fmla="val 655320"/>
                    <a:gd name="f627" fmla="val 695237"/>
                    <a:gd name="f628" fmla="val 692391"/>
                    <a:gd name="f629" fmla="val 665797"/>
                    <a:gd name="f630" fmla="val 681990"/>
                    <a:gd name="f631" fmla="val 755939"/>
                    <a:gd name="f632" fmla="val 703897"/>
                    <a:gd name="f633" fmla="val 746455"/>
                    <a:gd name="f634" fmla="val 715155"/>
                    <a:gd name="f635" fmla="val 684847"/>
                    <a:gd name="f636" fmla="val 678180"/>
                    <a:gd name="f637" fmla="val 676275"/>
                    <a:gd name="f638" fmla="val 979781"/>
                    <a:gd name="f639" fmla="val 915284"/>
                    <a:gd name="f640" fmla="val 629603"/>
                    <a:gd name="f641" fmla="val 925718"/>
                    <a:gd name="f642" fmla="val 634365"/>
                    <a:gd name="f643" fmla="val 957966"/>
                    <a:gd name="f644" fmla="val 984523"/>
                    <a:gd name="f645" fmla="val 621030"/>
                    <a:gd name="f646" fmla="val 614363"/>
                    <a:gd name="f647" fmla="val 967451"/>
                    <a:gd name="f648" fmla="val 594360"/>
                    <a:gd name="f649" fmla="val 613410"/>
                    <a:gd name="f650" fmla="val 906748"/>
                    <a:gd name="f651" fmla="val 627697"/>
                    <a:gd name="f652" fmla="val 884933"/>
                    <a:gd name="f653" fmla="val 683895"/>
                    <a:gd name="f654" fmla="val 938048"/>
                    <a:gd name="f655" fmla="val 732472"/>
                    <a:gd name="f656" fmla="val 960811"/>
                    <a:gd name="f657" fmla="val 721995"/>
                    <a:gd name="f658" fmla="val 714375"/>
                    <a:gd name="f659" fmla="val 975987"/>
                    <a:gd name="f660" fmla="val 701992"/>
                    <a:gd name="f661" fmla="val 702945"/>
                    <a:gd name="f662" fmla="val 706755"/>
                    <a:gd name="f663" fmla="val 936151"/>
                    <a:gd name="f664" fmla="val 843200"/>
                    <a:gd name="f665" fmla="val 604838"/>
                    <a:gd name="f666" fmla="val 597217"/>
                    <a:gd name="f667" fmla="val 818539"/>
                    <a:gd name="f668" fmla="val 603885"/>
                    <a:gd name="f669" fmla="val 805260"/>
                    <a:gd name="f670" fmla="val 606742"/>
                    <a:gd name="f671" fmla="val 615315"/>
                    <a:gd name="f672" fmla="val 785342"/>
                    <a:gd name="f673" fmla="val 806209"/>
                    <a:gd name="f674" fmla="val 813797"/>
                    <a:gd name="f675" fmla="val 663892"/>
                    <a:gd name="f676" fmla="val 847942"/>
                    <a:gd name="f677" fmla="val 895366"/>
                    <a:gd name="f678" fmla="val 728663"/>
                    <a:gd name="f679" fmla="val 734378"/>
                    <a:gd name="f680" fmla="val 929511"/>
                    <a:gd name="f681" fmla="val 945636"/>
                    <a:gd name="f682" fmla="val 754380"/>
                    <a:gd name="f683" fmla="val 652555"/>
                    <a:gd name="f684" fmla="val 589955"/>
                    <a:gd name="f685" fmla="+- 0 0 -90"/>
                    <a:gd name="f686" fmla="*/ f3 1 862982"/>
                    <a:gd name="f687" fmla="*/ f4 1 1246304"/>
                    <a:gd name="f688" fmla="+- f7 0 f5"/>
                    <a:gd name="f689" fmla="+- f6 0 f5"/>
                    <a:gd name="f690" fmla="*/ f685 f0 1"/>
                    <a:gd name="f691" fmla="*/ f689 1 862982"/>
                    <a:gd name="f692" fmla="*/ f688 1 1246304"/>
                    <a:gd name="f693" fmla="*/ 767715 f689 1"/>
                    <a:gd name="f694" fmla="*/ 147963 f688 1"/>
                    <a:gd name="f695" fmla="*/ 623888 f689 1"/>
                    <a:gd name="f696" fmla="*/ 25609 f688 1"/>
                    <a:gd name="f697" fmla="*/ 432435 f689 1"/>
                    <a:gd name="f698" fmla="*/ 0 f688 1"/>
                    <a:gd name="f699" fmla="*/ 430530 f689 1"/>
                    <a:gd name="f700" fmla="*/ 239078 f689 1"/>
                    <a:gd name="f701" fmla="*/ 95250 f689 1"/>
                    <a:gd name="f702" fmla="*/ 0 f689 1"/>
                    <a:gd name="f703" fmla="*/ 623152 f688 1"/>
                    <a:gd name="f704" fmla="*/ 1098341 f688 1"/>
                    <a:gd name="f705" fmla="*/ 1220695 f688 1"/>
                    <a:gd name="f706" fmla="*/ 1246304 f688 1"/>
                    <a:gd name="f707" fmla="*/ 862965 f689 1"/>
                    <a:gd name="f708" fmla="*/ 657225 f689 1"/>
                    <a:gd name="f709" fmla="*/ 500798 f688 1"/>
                    <a:gd name="f710" fmla="*/ 667703 f689 1"/>
                    <a:gd name="f711" fmla="*/ 494159 f688 1"/>
                    <a:gd name="f712" fmla="*/ 384135 f688 1"/>
                    <a:gd name="f713" fmla="*/ 712470 f689 1"/>
                    <a:gd name="f714" fmla="*/ 372753 f688 1"/>
                    <a:gd name="f715" fmla="*/ 439147 f688 1"/>
                    <a:gd name="f716" fmla="*/ 736282 f689 1"/>
                    <a:gd name="f717" fmla="*/ 435353 f688 1"/>
                    <a:gd name="f718" fmla="*/ 522613 f688 1"/>
                    <a:gd name="f719" fmla="*/ 708660 f689 1"/>
                    <a:gd name="f720" fmla="*/ 526407 f688 1"/>
                    <a:gd name="f721" fmla="*/ 700088 f689 1"/>
                    <a:gd name="f722" fmla="*/ 561501 f688 1"/>
                    <a:gd name="f723" fmla="*/ 602932 f689 1"/>
                    <a:gd name="f724" fmla="*/ 588645 f689 1"/>
                    <a:gd name="f725" fmla="*/ 530201 f688 1"/>
                    <a:gd name="f726" fmla="*/ 539115 f689 1"/>
                    <a:gd name="f727" fmla="*/ 600075 f689 1"/>
                    <a:gd name="f728" fmla="*/ 438198 f688 1"/>
                    <a:gd name="f729" fmla="*/ 393620 f688 1"/>
                    <a:gd name="f730" fmla="*/ 643890 f689 1"/>
                    <a:gd name="f731" fmla="*/ 387929 f688 1"/>
                    <a:gd name="f732" fmla="*/ 654367 f689 1"/>
                    <a:gd name="f733" fmla="*/ 501746 f688 1"/>
                    <a:gd name="f734" fmla="*/ 96745 f688 1"/>
                    <a:gd name="f735" fmla="*/ 635317 f689 1"/>
                    <a:gd name="f736" fmla="*/ 103384 f688 1"/>
                    <a:gd name="f737" fmla="*/ 648653 f689 1"/>
                    <a:gd name="f738" fmla="*/ 141324 f688 1"/>
                    <a:gd name="f739" fmla="*/ 578167 f689 1"/>
                    <a:gd name="f740" fmla="*/ 184954 f688 1"/>
                    <a:gd name="f741" fmla="*/ 562928 f689 1"/>
                    <a:gd name="f742" fmla="*/ 164087 f688 1"/>
                    <a:gd name="f743" fmla="*/ 514350 f689 1"/>
                    <a:gd name="f744" fmla="*/ 218151 f688 1"/>
                    <a:gd name="f745" fmla="*/ 525780 f689 1"/>
                    <a:gd name="f746" fmla="*/ 238069 f688 1"/>
                    <a:gd name="f747" fmla="*/ 498157 f689 1"/>
                    <a:gd name="f748" fmla="*/ 268420 f688 1"/>
                    <a:gd name="f749" fmla="*/ 482917 f689 1"/>
                    <a:gd name="f750" fmla="*/ 252296 f688 1"/>
                    <a:gd name="f751" fmla="*/ 169545 f689 1"/>
                    <a:gd name="f752" fmla="*/ 177366 f688 1"/>
                    <a:gd name="f753" fmla="*/ 198120 f689 1"/>
                    <a:gd name="f754" fmla="*/ 208666 f688 1"/>
                    <a:gd name="f755" fmla="*/ 187642 f689 1"/>
                    <a:gd name="f756" fmla="*/ 185902 f688 1"/>
                    <a:gd name="f757" fmla="*/ 192405 f689 1"/>
                    <a:gd name="f758" fmla="*/ 133736 f688 1"/>
                    <a:gd name="f759" fmla="*/ 221932 f689 1"/>
                    <a:gd name="f760" fmla="*/ 114766 f688 1"/>
                    <a:gd name="f761" fmla="*/ 156499 f688 1"/>
                    <a:gd name="f762" fmla="*/ 236220 f689 1"/>
                    <a:gd name="f763" fmla="*/ 145118 f688 1"/>
                    <a:gd name="f764" fmla="*/ 240982 f689 1"/>
                    <a:gd name="f765" fmla="*/ 257175 f689 1"/>
                    <a:gd name="f766" fmla="*/ 221945 f688 1"/>
                    <a:gd name="f767" fmla="*/ 252413 f689 1"/>
                    <a:gd name="f768" fmla="*/ 233326 f688 1"/>
                    <a:gd name="f769" fmla="*/ 235267 f689 1"/>
                    <a:gd name="f770" fmla="*/ 199181 f688 1"/>
                    <a:gd name="f771" fmla="*/ 241935 f689 1"/>
                    <a:gd name="f772" fmla="*/ 232378 f688 1"/>
                    <a:gd name="f773" fmla="*/ 229553 f689 1"/>
                    <a:gd name="f774" fmla="*/ 289287 f688 1"/>
                    <a:gd name="f775" fmla="*/ 194310 f689 1"/>
                    <a:gd name="f776" fmla="*/ 251460 f689 1"/>
                    <a:gd name="f777" fmla="*/ 322484 f688 1"/>
                    <a:gd name="f778" fmla="*/ 232410 f689 1"/>
                    <a:gd name="f779" fmla="*/ 223838 f689 1"/>
                    <a:gd name="f780" fmla="*/ 389826 f688 1"/>
                    <a:gd name="f781" fmla="*/ 196215 f689 1"/>
                    <a:gd name="f782" fmla="*/ 374650 f688 1"/>
                    <a:gd name="f783" fmla="*/ 188595 f689 1"/>
                    <a:gd name="f784" fmla="*/ 323432 f688 1"/>
                    <a:gd name="f785" fmla="*/ 170497 f689 1"/>
                    <a:gd name="f786" fmla="*/ 303514 f688 1"/>
                    <a:gd name="f787" fmla="*/ 114300 f689 1"/>
                    <a:gd name="f788" fmla="*/ 589007 f688 1"/>
                    <a:gd name="f789" fmla="*/ 330517 f689 1"/>
                    <a:gd name="f790" fmla="*/ 651606 f688 1"/>
                    <a:gd name="f791" fmla="*/ 463807 f688 1"/>
                    <a:gd name="f792" fmla="*/ 222885 f689 1"/>
                    <a:gd name="f793" fmla="*/ 472344 f688 1"/>
                    <a:gd name="f794" fmla="*/ 220980 f689 1"/>
                    <a:gd name="f795" fmla="*/ 546325 f688 1"/>
                    <a:gd name="f796" fmla="*/ 200978 f689 1"/>
                    <a:gd name="f797" fmla="*/ 540634 f688 1"/>
                    <a:gd name="f798" fmla="*/ 896315 f688 1"/>
                    <a:gd name="f799" fmla="*/ 184785 f689 1"/>
                    <a:gd name="f800" fmla="*/ 905799 f688 1"/>
                    <a:gd name="f801" fmla="*/ 903902 f688 1"/>
                    <a:gd name="f802" fmla="*/ 139065 f689 1"/>
                    <a:gd name="f803" fmla="*/ 883984 f688 1"/>
                    <a:gd name="f804" fmla="*/ 137160 f689 1"/>
                    <a:gd name="f805" fmla="*/ 881139 f688 1"/>
                    <a:gd name="f806" fmla="*/ 136207 f689 1"/>
                    <a:gd name="f807" fmla="*/ 877345 f688 1"/>
                    <a:gd name="f808" fmla="*/ 134303 f689 1"/>
                    <a:gd name="f809" fmla="*/ 873551 f688 1"/>
                    <a:gd name="f810" fmla="*/ 133350 f689 1"/>
                    <a:gd name="f811" fmla="*/ 866912 f688 1"/>
                    <a:gd name="f812" fmla="*/ 749300 f688 1"/>
                    <a:gd name="f813" fmla="*/ 725588 f688 1"/>
                    <a:gd name="f814" fmla="*/ 119063 f689 1"/>
                    <a:gd name="f815" fmla="*/ 723691 f688 1"/>
                    <a:gd name="f816" fmla="*/ 166688 f689 1"/>
                    <a:gd name="f817" fmla="*/ 708515 f688 1"/>
                    <a:gd name="f818" fmla="*/ 175260 f689 1"/>
                    <a:gd name="f819" fmla="*/ 735073 f688 1"/>
                    <a:gd name="f820" fmla="*/ 827075 f688 1"/>
                    <a:gd name="f821" fmla="*/ 836560 f688 1"/>
                    <a:gd name="f822" fmla="*/ 200025 f689 1"/>
                    <a:gd name="f823" fmla="*/ 736970 f688 1"/>
                    <a:gd name="f824" fmla="*/ 709464 f688 1"/>
                    <a:gd name="f825" fmla="*/ 263842 f689 1"/>
                    <a:gd name="f826" fmla="*/ 711361 f688 1"/>
                    <a:gd name="f827" fmla="*/ 283845 f689 1"/>
                    <a:gd name="f828" fmla="*/ 796724 f688 1"/>
                    <a:gd name="f829" fmla="*/ 265747 f689 1"/>
                    <a:gd name="f830" fmla="*/ 788188 f688 1"/>
                    <a:gd name="f831" fmla="*/ 244792 f689 1"/>
                    <a:gd name="f832" fmla="*/ 791982 f688 1"/>
                    <a:gd name="f833" fmla="*/ 237172 f689 1"/>
                    <a:gd name="f834" fmla="*/ 815694 f688 1"/>
                    <a:gd name="f835" fmla="*/ 247650 f689 1"/>
                    <a:gd name="f836" fmla="*/ 1032896 f688 1"/>
                    <a:gd name="f837" fmla="*/ 231457 f689 1"/>
                    <a:gd name="f838" fmla="*/ 1010132 f688 1"/>
                    <a:gd name="f839" fmla="*/ 281940 f689 1"/>
                    <a:gd name="f840" fmla="*/ 922872 f688 1"/>
                    <a:gd name="f841" fmla="*/ 332422 f689 1"/>
                    <a:gd name="f842" fmla="*/ 766373 f688 1"/>
                    <a:gd name="f843" fmla="*/ 421005 f689 1"/>
                    <a:gd name="f844" fmla="*/ 553913 f688 1"/>
                    <a:gd name="f845" fmla="*/ 404813 f689 1"/>
                    <a:gd name="f846" fmla="*/ 502695 f688 1"/>
                    <a:gd name="f847" fmla="*/ 384810 f689 1"/>
                    <a:gd name="f848" fmla="*/ 495107 f688 1"/>
                    <a:gd name="f849" fmla="*/ 376238 f689 1"/>
                    <a:gd name="f850" fmla="*/ 474240 f688 1"/>
                    <a:gd name="f851" fmla="*/ 303847 f689 1"/>
                    <a:gd name="f852" fmla="*/ 543480 f688 1"/>
                    <a:gd name="f853" fmla="*/ 282892 f689 1"/>
                    <a:gd name="f854" fmla="*/ 532098 f688 1"/>
                    <a:gd name="f855" fmla="*/ 447683 f688 1"/>
                    <a:gd name="f856" fmla="*/ 391723 f688 1"/>
                    <a:gd name="f857" fmla="*/ 466653 f688 1"/>
                    <a:gd name="f858" fmla="*/ 306705 f689 1"/>
                    <a:gd name="f859" fmla="*/ 484674 f688 1"/>
                    <a:gd name="f860" fmla="*/ 356235 f689 1"/>
                    <a:gd name="f861" fmla="*/ 426816 f688 1"/>
                    <a:gd name="f862" fmla="*/ 398145 f689 1"/>
                    <a:gd name="f863" fmla="*/ 405001 f688 1"/>
                    <a:gd name="f864" fmla="*/ 410528 f689 1"/>
                    <a:gd name="f865" fmla="*/ 390774 f688 1"/>
                    <a:gd name="f866" fmla="*/ 403860 f689 1"/>
                    <a:gd name="f867" fmla="*/ 354732 f688 1"/>
                    <a:gd name="f868" fmla="*/ 372428 f689 1"/>
                    <a:gd name="f869" fmla="*/ 304462 f688 1"/>
                    <a:gd name="f870" fmla="*/ 400050 f689 1"/>
                    <a:gd name="f871" fmla="*/ 248502 f688 1"/>
                    <a:gd name="f872" fmla="*/ 436245 f689 1"/>
                    <a:gd name="f873" fmla="*/ 247554 f688 1"/>
                    <a:gd name="f874" fmla="*/ 457200 f689 1"/>
                    <a:gd name="f875" fmla="*/ 476250 f689 1"/>
                    <a:gd name="f876" fmla="*/ 298771 f688 1"/>
                    <a:gd name="f877" fmla="*/ 455295 f689 1"/>
                    <a:gd name="f878" fmla="*/ 346196 f688 1"/>
                    <a:gd name="f879" fmla="*/ 445770 f689 1"/>
                    <a:gd name="f880" fmla="*/ 352835 f688 1"/>
                    <a:gd name="f881" fmla="*/ 454342 f689 1"/>
                    <a:gd name="f882" fmla="*/ 474345 f689 1"/>
                    <a:gd name="f883" fmla="*/ 373702 f688 1"/>
                    <a:gd name="f884" fmla="*/ 516255 f689 1"/>
                    <a:gd name="f885" fmla="*/ 342402 f688 1"/>
                    <a:gd name="f886" fmla="*/ 552450 f689 1"/>
                    <a:gd name="f887" fmla="*/ 318690 f688 1"/>
                    <a:gd name="f888" fmla="*/ 554355 f689 1"/>
                    <a:gd name="f889" fmla="*/ 240914 f688 1"/>
                    <a:gd name="f890" fmla="*/ 523875 f689 1"/>
                    <a:gd name="f891" fmla="*/ 189696 f688 1"/>
                    <a:gd name="f892" fmla="*/ 541020 f689 1"/>
                    <a:gd name="f893" fmla="*/ 541972 f689 1"/>
                    <a:gd name="f894" fmla="*/ 158396 f688 1"/>
                    <a:gd name="f895" fmla="*/ 585788 f689 1"/>
                    <a:gd name="f896" fmla="*/ 590550 f689 1"/>
                    <a:gd name="f897" fmla="*/ 343350 f688 1"/>
                    <a:gd name="f898" fmla="*/ 509588 f689 1"/>
                    <a:gd name="f899" fmla="*/ 419229 f688 1"/>
                    <a:gd name="f900" fmla="*/ 493395 f689 1"/>
                    <a:gd name="f901" fmla="*/ 511231 f688 1"/>
                    <a:gd name="f902" fmla="*/ 511492 f689 1"/>
                    <a:gd name="f903" fmla="*/ 633585 f688 1"/>
                    <a:gd name="f904" fmla="*/ 467678 f689 1"/>
                    <a:gd name="f905" fmla="*/ 677215 f688 1"/>
                    <a:gd name="f906" fmla="*/ 706618 f688 1"/>
                    <a:gd name="f907" fmla="*/ 460057 f689 1"/>
                    <a:gd name="f908" fmla="*/ 851736 f688 1"/>
                    <a:gd name="f909" fmla="*/ 471488 f689 1"/>
                    <a:gd name="f910" fmla="*/ 893469 f688 1"/>
                    <a:gd name="f911" fmla="*/ 950378 f688 1"/>
                    <a:gd name="f912" fmla="*/ 394335 f689 1"/>
                    <a:gd name="f913" fmla="*/ 973142 f688 1"/>
                    <a:gd name="f914" fmla="*/ 389572 f689 1"/>
                    <a:gd name="f915" fmla="*/ 968399 f688 1"/>
                    <a:gd name="f916" fmla="*/ 941842 f688 1"/>
                    <a:gd name="f917" fmla="*/ 427672 f689 1"/>
                    <a:gd name="f918" fmla="*/ 875448 f688 1"/>
                    <a:gd name="f919" fmla="*/ 388620 f689 1"/>
                    <a:gd name="f920" fmla="*/ 744558 f688 1"/>
                    <a:gd name="f921" fmla="*/ 741712 f688 1"/>
                    <a:gd name="f922" fmla="*/ 800518 f688 1"/>
                    <a:gd name="f923" fmla="*/ 314325 f689 1"/>
                    <a:gd name="f924" fmla="*/ 949430 f688 1"/>
                    <a:gd name="f925" fmla="*/ 1030999 f688 1"/>
                    <a:gd name="f926" fmla="*/ 487680 f689 1"/>
                    <a:gd name="f927" fmla="*/ 889675 f688 1"/>
                    <a:gd name="f928" fmla="*/ 538163 f689 1"/>
                    <a:gd name="f929" fmla="*/ 927614 f688 1"/>
                    <a:gd name="f930" fmla="*/ 530542 f689 1"/>
                    <a:gd name="f931" fmla="*/ 991163 f688 1"/>
                    <a:gd name="f932" fmla="*/ 465772 f689 1"/>
                    <a:gd name="f933" fmla="*/ 1016772 f688 1"/>
                    <a:gd name="f934" fmla="*/ 422910 f689 1"/>
                    <a:gd name="f935" fmla="*/ 987369 f688 1"/>
                    <a:gd name="f936" fmla="*/ 961760 f688 1"/>
                    <a:gd name="f937" fmla="*/ 483870 f689 1"/>
                    <a:gd name="f938" fmla="*/ 908645 f688 1"/>
                    <a:gd name="f939" fmla="*/ 507682 f689 1"/>
                    <a:gd name="f940" fmla="*/ 870706 f688 1"/>
                    <a:gd name="f941" fmla="*/ 685752 f688 1"/>
                    <a:gd name="f942" fmla="*/ 570547 f689 1"/>
                    <a:gd name="f943" fmla="*/ 373380 f689 1"/>
                    <a:gd name="f944" fmla="*/ 1153353 f688 1"/>
                    <a:gd name="f945" fmla="*/ 308610 f689 1"/>
                    <a:gd name="f946" fmla="*/ 1158095 f688 1"/>
                    <a:gd name="f947" fmla="*/ 1131538 f688 1"/>
                    <a:gd name="f948" fmla="*/ 275272 f689 1"/>
                    <a:gd name="f949" fmla="*/ 1107826 f688 1"/>
                    <a:gd name="f950" fmla="*/ 399097 f689 1"/>
                    <a:gd name="f951" fmla="*/ 458153 f689 1"/>
                    <a:gd name="f952" fmla="*/ 415290 f689 1"/>
                    <a:gd name="f953" fmla="*/ 1082217 f688 1"/>
                    <a:gd name="f954" fmla="*/ 348615 f689 1"/>
                    <a:gd name="f955" fmla="*/ 1051866 f688 1"/>
                    <a:gd name="f956" fmla="*/ 1027205 f688 1"/>
                    <a:gd name="f957" fmla="*/ 524828 f689 1"/>
                    <a:gd name="f958" fmla="*/ 591503 f689 1"/>
                    <a:gd name="f959" fmla="*/ 564832 f689 1"/>
                    <a:gd name="f960" fmla="*/ 500063 f689 1"/>
                    <a:gd name="f961" fmla="*/ 1108774 f688 1"/>
                    <a:gd name="f962" fmla="*/ 598170 f689 1"/>
                    <a:gd name="f963" fmla="*/ 601980 f689 1"/>
                    <a:gd name="f964" fmla="*/ 632460 f689 1"/>
                    <a:gd name="f965" fmla="*/ 687649 f688 1"/>
                    <a:gd name="f966" fmla="*/ 640080 f689 1"/>
                    <a:gd name="f967" fmla="*/ 750249 f688 1"/>
                    <a:gd name="f968" fmla="*/ 720090 f689 1"/>
                    <a:gd name="f969" fmla="*/ 828972 f688 1"/>
                    <a:gd name="f970" fmla="*/ 730567 f689 1"/>
                    <a:gd name="f971" fmla="*/ 719138 f689 1"/>
                    <a:gd name="f972" fmla="*/ 886830 f688 1"/>
                    <a:gd name="f973" fmla="*/ 705803 f689 1"/>
                    <a:gd name="f974" fmla="*/ 858375 f688 1"/>
                    <a:gd name="f975" fmla="*/ 605790 f689 1"/>
                    <a:gd name="f976" fmla="*/ 756888 f688 1"/>
                    <a:gd name="f977" fmla="*/ 698182 f689 1"/>
                    <a:gd name="f978" fmla="*/ 716103 f688 1"/>
                    <a:gd name="f979" fmla="*/ 704850 f689 1"/>
                    <a:gd name="f980" fmla="*/ 787239 f688 1"/>
                    <a:gd name="f981" fmla="*/ 734124 f688 1"/>
                    <a:gd name="f982" fmla="*/ 702824 f688 1"/>
                    <a:gd name="f983" fmla="*/ 665797 f689 1"/>
                    <a:gd name="f984" fmla="*/ 684803 f688 1"/>
                    <a:gd name="f985" fmla="*/ 681990 f689 1"/>
                    <a:gd name="f986" fmla="*/ 703773 f688 1"/>
                    <a:gd name="f987" fmla="*/ 755939 f688 1"/>
                    <a:gd name="f988" fmla="*/ 684847 f689 1"/>
                    <a:gd name="f989" fmla="*/ 969348 f688 1"/>
                    <a:gd name="f990" fmla="*/ 651510 f689 1"/>
                    <a:gd name="f991" fmla="*/ 915284 f688 1"/>
                    <a:gd name="f992" fmla="*/ 634365 f689 1"/>
                    <a:gd name="f993" fmla="*/ 984523 f688 1"/>
                    <a:gd name="f994" fmla="*/ 956069 f688 1"/>
                    <a:gd name="f995" fmla="*/ 627697 f689 1"/>
                    <a:gd name="f996" fmla="*/ 884933 f688 1"/>
                    <a:gd name="f997" fmla="*/ 683895 f689 1"/>
                    <a:gd name="f998" fmla="*/ 938048 f688 1"/>
                    <a:gd name="f999" fmla="*/ 732472 f689 1"/>
                    <a:gd name="f1000" fmla="*/ 960811 f688 1"/>
                    <a:gd name="f1001" fmla="*/ 701992 f689 1"/>
                    <a:gd name="f1002" fmla="*/ 694372 f689 1"/>
                    <a:gd name="f1003" fmla="*/ 921924 f688 1"/>
                    <a:gd name="f1004" fmla="*/ 614363 f689 1"/>
                    <a:gd name="f1005" fmla="*/ 843200 f688 1"/>
                    <a:gd name="f1006" fmla="*/ 603885 f689 1"/>
                    <a:gd name="f1007" fmla="*/ 805260 f688 1"/>
                    <a:gd name="f1008" fmla="*/ 615315 f689 1"/>
                    <a:gd name="f1009" fmla="*/ 785342 f688 1"/>
                    <a:gd name="f1010" fmla="*/ 628650 f689 1"/>
                    <a:gd name="f1011" fmla="*/ 813797 f688 1"/>
                    <a:gd name="f1012" fmla="*/ 728663 f689 1"/>
                    <a:gd name="f1013" fmla="*/ 754380 f689 1"/>
                    <a:gd name="f1014" fmla="*/ 652555 f688 1"/>
                    <a:gd name="f1015" fmla="*/ 589955 f688 1"/>
                    <a:gd name="f1016" fmla="*/ f690 1 f2"/>
                    <a:gd name="f1017" fmla="*/ f693 1 862982"/>
                    <a:gd name="f1018" fmla="*/ f694 1 1246304"/>
                    <a:gd name="f1019" fmla="*/ f695 1 862982"/>
                    <a:gd name="f1020" fmla="*/ f696 1 1246304"/>
                    <a:gd name="f1021" fmla="*/ f697 1 862982"/>
                    <a:gd name="f1022" fmla="*/ f698 1 1246304"/>
                    <a:gd name="f1023" fmla="*/ f699 1 862982"/>
                    <a:gd name="f1024" fmla="*/ f700 1 862982"/>
                    <a:gd name="f1025" fmla="*/ f701 1 862982"/>
                    <a:gd name="f1026" fmla="*/ f702 1 862982"/>
                    <a:gd name="f1027" fmla="*/ f703 1 1246304"/>
                    <a:gd name="f1028" fmla="*/ f704 1 1246304"/>
                    <a:gd name="f1029" fmla="*/ f705 1 1246304"/>
                    <a:gd name="f1030" fmla="*/ f706 1 1246304"/>
                    <a:gd name="f1031" fmla="*/ f707 1 862982"/>
                    <a:gd name="f1032" fmla="*/ f708 1 862982"/>
                    <a:gd name="f1033" fmla="*/ f709 1 1246304"/>
                    <a:gd name="f1034" fmla="*/ f710 1 862982"/>
                    <a:gd name="f1035" fmla="*/ f711 1 1246304"/>
                    <a:gd name="f1036" fmla="*/ f712 1 1246304"/>
                    <a:gd name="f1037" fmla="*/ f713 1 862982"/>
                    <a:gd name="f1038" fmla="*/ f714 1 1246304"/>
                    <a:gd name="f1039" fmla="*/ f715 1 1246304"/>
                    <a:gd name="f1040" fmla="*/ f716 1 862982"/>
                    <a:gd name="f1041" fmla="*/ f717 1 1246304"/>
                    <a:gd name="f1042" fmla="*/ f718 1 1246304"/>
                    <a:gd name="f1043" fmla="*/ f719 1 862982"/>
                    <a:gd name="f1044" fmla="*/ f720 1 1246304"/>
                    <a:gd name="f1045" fmla="*/ f721 1 862982"/>
                    <a:gd name="f1046" fmla="*/ f722 1 1246304"/>
                    <a:gd name="f1047" fmla="*/ f723 1 862982"/>
                    <a:gd name="f1048" fmla="*/ f724 1 862982"/>
                    <a:gd name="f1049" fmla="*/ f725 1 1246304"/>
                    <a:gd name="f1050" fmla="*/ f726 1 862982"/>
                    <a:gd name="f1051" fmla="*/ f727 1 862982"/>
                    <a:gd name="f1052" fmla="*/ f728 1 1246304"/>
                    <a:gd name="f1053" fmla="*/ f729 1 1246304"/>
                    <a:gd name="f1054" fmla="*/ f730 1 862982"/>
                    <a:gd name="f1055" fmla="*/ f731 1 1246304"/>
                    <a:gd name="f1056" fmla="*/ f732 1 862982"/>
                    <a:gd name="f1057" fmla="*/ f733 1 1246304"/>
                    <a:gd name="f1058" fmla="*/ f734 1 1246304"/>
                    <a:gd name="f1059" fmla="*/ f735 1 862982"/>
                    <a:gd name="f1060" fmla="*/ f736 1 1246304"/>
                    <a:gd name="f1061" fmla="*/ f737 1 862982"/>
                    <a:gd name="f1062" fmla="*/ f738 1 1246304"/>
                    <a:gd name="f1063" fmla="*/ f739 1 862982"/>
                    <a:gd name="f1064" fmla="*/ f740 1 1246304"/>
                    <a:gd name="f1065" fmla="*/ f741 1 862982"/>
                    <a:gd name="f1066" fmla="*/ f742 1 1246304"/>
                    <a:gd name="f1067" fmla="*/ f743 1 862982"/>
                    <a:gd name="f1068" fmla="*/ f744 1 1246304"/>
                    <a:gd name="f1069" fmla="*/ f745 1 862982"/>
                    <a:gd name="f1070" fmla="*/ f746 1 1246304"/>
                    <a:gd name="f1071" fmla="*/ f747 1 862982"/>
                    <a:gd name="f1072" fmla="*/ f748 1 1246304"/>
                    <a:gd name="f1073" fmla="*/ f749 1 862982"/>
                    <a:gd name="f1074" fmla="*/ f750 1 1246304"/>
                    <a:gd name="f1075" fmla="*/ f751 1 862982"/>
                    <a:gd name="f1076" fmla="*/ f752 1 1246304"/>
                    <a:gd name="f1077" fmla="*/ f753 1 862982"/>
                    <a:gd name="f1078" fmla="*/ f754 1 1246304"/>
                    <a:gd name="f1079" fmla="*/ f755 1 862982"/>
                    <a:gd name="f1080" fmla="*/ f756 1 1246304"/>
                    <a:gd name="f1081" fmla="*/ f757 1 862982"/>
                    <a:gd name="f1082" fmla="*/ f758 1 1246304"/>
                    <a:gd name="f1083" fmla="*/ f759 1 862982"/>
                    <a:gd name="f1084" fmla="*/ f760 1 1246304"/>
                    <a:gd name="f1085" fmla="*/ f761 1 1246304"/>
                    <a:gd name="f1086" fmla="*/ f762 1 862982"/>
                    <a:gd name="f1087" fmla="*/ f763 1 1246304"/>
                    <a:gd name="f1088" fmla="*/ f764 1 862982"/>
                    <a:gd name="f1089" fmla="*/ f765 1 862982"/>
                    <a:gd name="f1090" fmla="*/ f766 1 1246304"/>
                    <a:gd name="f1091" fmla="*/ f767 1 862982"/>
                    <a:gd name="f1092" fmla="*/ f768 1 1246304"/>
                    <a:gd name="f1093" fmla="*/ f769 1 862982"/>
                    <a:gd name="f1094" fmla="*/ f770 1 1246304"/>
                    <a:gd name="f1095" fmla="*/ f771 1 862982"/>
                    <a:gd name="f1096" fmla="*/ f772 1 1246304"/>
                    <a:gd name="f1097" fmla="*/ f773 1 862982"/>
                    <a:gd name="f1098" fmla="*/ f774 1 1246304"/>
                    <a:gd name="f1099" fmla="*/ f775 1 862982"/>
                    <a:gd name="f1100" fmla="*/ f776 1 862982"/>
                    <a:gd name="f1101" fmla="*/ f777 1 1246304"/>
                    <a:gd name="f1102" fmla="*/ f778 1 862982"/>
                    <a:gd name="f1103" fmla="*/ f779 1 862982"/>
                    <a:gd name="f1104" fmla="*/ f780 1 1246304"/>
                    <a:gd name="f1105" fmla="*/ f781 1 862982"/>
                    <a:gd name="f1106" fmla="*/ f782 1 1246304"/>
                    <a:gd name="f1107" fmla="*/ f783 1 862982"/>
                    <a:gd name="f1108" fmla="*/ f784 1 1246304"/>
                    <a:gd name="f1109" fmla="*/ f785 1 862982"/>
                    <a:gd name="f1110" fmla="*/ f786 1 1246304"/>
                    <a:gd name="f1111" fmla="*/ f787 1 862982"/>
                    <a:gd name="f1112" fmla="*/ f788 1 1246304"/>
                    <a:gd name="f1113" fmla="*/ f789 1 862982"/>
                    <a:gd name="f1114" fmla="*/ f790 1 1246304"/>
                    <a:gd name="f1115" fmla="*/ f791 1 1246304"/>
                    <a:gd name="f1116" fmla="*/ f792 1 862982"/>
                    <a:gd name="f1117" fmla="*/ f793 1 1246304"/>
                    <a:gd name="f1118" fmla="*/ f794 1 862982"/>
                    <a:gd name="f1119" fmla="*/ f795 1 1246304"/>
                    <a:gd name="f1120" fmla="*/ f796 1 862982"/>
                    <a:gd name="f1121" fmla="*/ f797 1 1246304"/>
                    <a:gd name="f1122" fmla="*/ f798 1 1246304"/>
                    <a:gd name="f1123" fmla="*/ f799 1 862982"/>
                    <a:gd name="f1124" fmla="*/ f800 1 1246304"/>
                    <a:gd name="f1125" fmla="*/ f801 1 1246304"/>
                    <a:gd name="f1126" fmla="*/ f802 1 862982"/>
                    <a:gd name="f1127" fmla="*/ f803 1 1246304"/>
                    <a:gd name="f1128" fmla="*/ f804 1 862982"/>
                    <a:gd name="f1129" fmla="*/ f805 1 1246304"/>
                    <a:gd name="f1130" fmla="*/ f806 1 862982"/>
                    <a:gd name="f1131" fmla="*/ f807 1 1246304"/>
                    <a:gd name="f1132" fmla="*/ f808 1 862982"/>
                    <a:gd name="f1133" fmla="*/ f809 1 1246304"/>
                    <a:gd name="f1134" fmla="*/ f810 1 862982"/>
                    <a:gd name="f1135" fmla="*/ f811 1 1246304"/>
                    <a:gd name="f1136" fmla="*/ f812 1 1246304"/>
                    <a:gd name="f1137" fmla="*/ f813 1 1246304"/>
                    <a:gd name="f1138" fmla="*/ f814 1 862982"/>
                    <a:gd name="f1139" fmla="*/ f815 1 1246304"/>
                    <a:gd name="f1140" fmla="*/ f816 1 862982"/>
                    <a:gd name="f1141" fmla="*/ f817 1 1246304"/>
                    <a:gd name="f1142" fmla="*/ f818 1 862982"/>
                    <a:gd name="f1143" fmla="*/ f819 1 1246304"/>
                    <a:gd name="f1144" fmla="*/ f820 1 1246304"/>
                    <a:gd name="f1145" fmla="*/ f821 1 1246304"/>
                    <a:gd name="f1146" fmla="*/ f822 1 862982"/>
                    <a:gd name="f1147" fmla="*/ f823 1 1246304"/>
                    <a:gd name="f1148" fmla="*/ f824 1 1246304"/>
                    <a:gd name="f1149" fmla="*/ f825 1 862982"/>
                    <a:gd name="f1150" fmla="*/ f826 1 1246304"/>
                    <a:gd name="f1151" fmla="*/ f827 1 862982"/>
                    <a:gd name="f1152" fmla="*/ f828 1 1246304"/>
                    <a:gd name="f1153" fmla="*/ f829 1 862982"/>
                    <a:gd name="f1154" fmla="*/ f830 1 1246304"/>
                    <a:gd name="f1155" fmla="*/ f831 1 862982"/>
                    <a:gd name="f1156" fmla="*/ f832 1 1246304"/>
                    <a:gd name="f1157" fmla="*/ f833 1 862982"/>
                    <a:gd name="f1158" fmla="*/ f834 1 1246304"/>
                    <a:gd name="f1159" fmla="*/ f835 1 862982"/>
                    <a:gd name="f1160" fmla="*/ f836 1 1246304"/>
                    <a:gd name="f1161" fmla="*/ f837 1 862982"/>
                    <a:gd name="f1162" fmla="*/ f838 1 1246304"/>
                    <a:gd name="f1163" fmla="*/ f839 1 862982"/>
                    <a:gd name="f1164" fmla="*/ f840 1 1246304"/>
                    <a:gd name="f1165" fmla="*/ f841 1 862982"/>
                    <a:gd name="f1166" fmla="*/ f842 1 1246304"/>
                    <a:gd name="f1167" fmla="*/ f843 1 862982"/>
                    <a:gd name="f1168" fmla="*/ f844 1 1246304"/>
                    <a:gd name="f1169" fmla="*/ f845 1 862982"/>
                    <a:gd name="f1170" fmla="*/ f846 1 1246304"/>
                    <a:gd name="f1171" fmla="*/ f847 1 862982"/>
                    <a:gd name="f1172" fmla="*/ f848 1 1246304"/>
                    <a:gd name="f1173" fmla="*/ f849 1 862982"/>
                    <a:gd name="f1174" fmla="*/ f850 1 1246304"/>
                    <a:gd name="f1175" fmla="*/ f851 1 862982"/>
                    <a:gd name="f1176" fmla="*/ f852 1 1246304"/>
                    <a:gd name="f1177" fmla="*/ f853 1 862982"/>
                    <a:gd name="f1178" fmla="*/ f854 1 1246304"/>
                    <a:gd name="f1179" fmla="*/ f855 1 1246304"/>
                    <a:gd name="f1180" fmla="*/ f856 1 1246304"/>
                    <a:gd name="f1181" fmla="*/ f857 1 1246304"/>
                    <a:gd name="f1182" fmla="*/ f858 1 862982"/>
                    <a:gd name="f1183" fmla="*/ f859 1 1246304"/>
                    <a:gd name="f1184" fmla="*/ f860 1 862982"/>
                    <a:gd name="f1185" fmla="*/ f861 1 1246304"/>
                    <a:gd name="f1186" fmla="*/ f862 1 862982"/>
                    <a:gd name="f1187" fmla="*/ f863 1 1246304"/>
                    <a:gd name="f1188" fmla="*/ f864 1 862982"/>
                    <a:gd name="f1189" fmla="*/ f865 1 1246304"/>
                    <a:gd name="f1190" fmla="*/ f866 1 862982"/>
                    <a:gd name="f1191" fmla="*/ f867 1 1246304"/>
                    <a:gd name="f1192" fmla="*/ f868 1 862982"/>
                    <a:gd name="f1193" fmla="*/ f869 1 1246304"/>
                    <a:gd name="f1194" fmla="*/ f870 1 862982"/>
                    <a:gd name="f1195" fmla="*/ f871 1 1246304"/>
                    <a:gd name="f1196" fmla="*/ f872 1 862982"/>
                    <a:gd name="f1197" fmla="*/ f873 1 1246304"/>
                    <a:gd name="f1198" fmla="*/ f874 1 862982"/>
                    <a:gd name="f1199" fmla="*/ f875 1 862982"/>
                    <a:gd name="f1200" fmla="*/ f876 1 1246304"/>
                    <a:gd name="f1201" fmla="*/ f877 1 862982"/>
                    <a:gd name="f1202" fmla="*/ f878 1 1246304"/>
                    <a:gd name="f1203" fmla="*/ f879 1 862982"/>
                    <a:gd name="f1204" fmla="*/ f880 1 1246304"/>
                    <a:gd name="f1205" fmla="*/ f881 1 862982"/>
                    <a:gd name="f1206" fmla="*/ f882 1 862982"/>
                    <a:gd name="f1207" fmla="*/ f883 1 1246304"/>
                    <a:gd name="f1208" fmla="*/ f884 1 862982"/>
                    <a:gd name="f1209" fmla="*/ f885 1 1246304"/>
                    <a:gd name="f1210" fmla="*/ f886 1 862982"/>
                    <a:gd name="f1211" fmla="*/ f887 1 1246304"/>
                    <a:gd name="f1212" fmla="*/ f888 1 862982"/>
                    <a:gd name="f1213" fmla="*/ f889 1 1246304"/>
                    <a:gd name="f1214" fmla="*/ f890 1 862982"/>
                    <a:gd name="f1215" fmla="*/ f891 1 1246304"/>
                    <a:gd name="f1216" fmla="*/ f892 1 862982"/>
                    <a:gd name="f1217" fmla="*/ f893 1 862982"/>
                    <a:gd name="f1218" fmla="*/ f894 1 1246304"/>
                    <a:gd name="f1219" fmla="*/ f895 1 862982"/>
                    <a:gd name="f1220" fmla="*/ f896 1 862982"/>
                    <a:gd name="f1221" fmla="*/ f897 1 1246304"/>
                    <a:gd name="f1222" fmla="*/ f898 1 862982"/>
                    <a:gd name="f1223" fmla="*/ f899 1 1246304"/>
                    <a:gd name="f1224" fmla="*/ f900 1 862982"/>
                    <a:gd name="f1225" fmla="*/ f901 1 1246304"/>
                    <a:gd name="f1226" fmla="*/ f902 1 862982"/>
                    <a:gd name="f1227" fmla="*/ f903 1 1246304"/>
                    <a:gd name="f1228" fmla="*/ f904 1 862982"/>
                    <a:gd name="f1229" fmla="*/ f905 1 1246304"/>
                    <a:gd name="f1230" fmla="*/ f906 1 1246304"/>
                    <a:gd name="f1231" fmla="*/ f907 1 862982"/>
                    <a:gd name="f1232" fmla="*/ f908 1 1246304"/>
                    <a:gd name="f1233" fmla="*/ f909 1 862982"/>
                    <a:gd name="f1234" fmla="*/ f910 1 1246304"/>
                    <a:gd name="f1235" fmla="*/ f911 1 1246304"/>
                    <a:gd name="f1236" fmla="*/ f912 1 862982"/>
                    <a:gd name="f1237" fmla="*/ f913 1 1246304"/>
                    <a:gd name="f1238" fmla="*/ f914 1 862982"/>
                    <a:gd name="f1239" fmla="*/ f915 1 1246304"/>
                    <a:gd name="f1240" fmla="*/ f916 1 1246304"/>
                    <a:gd name="f1241" fmla="*/ f917 1 862982"/>
                    <a:gd name="f1242" fmla="*/ f918 1 1246304"/>
                    <a:gd name="f1243" fmla="*/ f919 1 862982"/>
                    <a:gd name="f1244" fmla="*/ f920 1 1246304"/>
                    <a:gd name="f1245" fmla="*/ f921 1 1246304"/>
                    <a:gd name="f1246" fmla="*/ f922 1 1246304"/>
                    <a:gd name="f1247" fmla="*/ f923 1 862982"/>
                    <a:gd name="f1248" fmla="*/ f924 1 1246304"/>
                    <a:gd name="f1249" fmla="*/ f925 1 1246304"/>
                    <a:gd name="f1250" fmla="*/ f926 1 862982"/>
                    <a:gd name="f1251" fmla="*/ f927 1 1246304"/>
                    <a:gd name="f1252" fmla="*/ f928 1 862982"/>
                    <a:gd name="f1253" fmla="*/ f929 1 1246304"/>
                    <a:gd name="f1254" fmla="*/ f930 1 862982"/>
                    <a:gd name="f1255" fmla="*/ f931 1 1246304"/>
                    <a:gd name="f1256" fmla="*/ f932 1 862982"/>
                    <a:gd name="f1257" fmla="*/ f933 1 1246304"/>
                    <a:gd name="f1258" fmla="*/ f934 1 862982"/>
                    <a:gd name="f1259" fmla="*/ f935 1 1246304"/>
                    <a:gd name="f1260" fmla="*/ f936 1 1246304"/>
                    <a:gd name="f1261" fmla="*/ f937 1 862982"/>
                    <a:gd name="f1262" fmla="*/ f938 1 1246304"/>
                    <a:gd name="f1263" fmla="*/ f939 1 862982"/>
                    <a:gd name="f1264" fmla="*/ f940 1 1246304"/>
                    <a:gd name="f1265" fmla="*/ f941 1 1246304"/>
                    <a:gd name="f1266" fmla="*/ f942 1 862982"/>
                    <a:gd name="f1267" fmla="*/ f943 1 862982"/>
                    <a:gd name="f1268" fmla="*/ f944 1 1246304"/>
                    <a:gd name="f1269" fmla="*/ f945 1 862982"/>
                    <a:gd name="f1270" fmla="*/ f946 1 1246304"/>
                    <a:gd name="f1271" fmla="*/ f947 1 1246304"/>
                    <a:gd name="f1272" fmla="*/ f948 1 862982"/>
                    <a:gd name="f1273" fmla="*/ f949 1 1246304"/>
                    <a:gd name="f1274" fmla="*/ f950 1 862982"/>
                    <a:gd name="f1275" fmla="*/ f951 1 862982"/>
                    <a:gd name="f1276" fmla="*/ f952 1 862982"/>
                    <a:gd name="f1277" fmla="*/ f953 1 1246304"/>
                    <a:gd name="f1278" fmla="*/ f954 1 862982"/>
                    <a:gd name="f1279" fmla="*/ f955 1 1246304"/>
                    <a:gd name="f1280" fmla="*/ f956 1 1246304"/>
                    <a:gd name="f1281" fmla="*/ f957 1 862982"/>
                    <a:gd name="f1282" fmla="*/ f958 1 862982"/>
                    <a:gd name="f1283" fmla="*/ f959 1 862982"/>
                    <a:gd name="f1284" fmla="*/ f960 1 862982"/>
                    <a:gd name="f1285" fmla="*/ f961 1 1246304"/>
                    <a:gd name="f1286" fmla="*/ f962 1 862982"/>
                    <a:gd name="f1287" fmla="*/ f963 1 862982"/>
                    <a:gd name="f1288" fmla="*/ f964 1 862982"/>
                    <a:gd name="f1289" fmla="*/ f965 1 1246304"/>
                    <a:gd name="f1290" fmla="*/ f966 1 862982"/>
                    <a:gd name="f1291" fmla="*/ f967 1 1246304"/>
                    <a:gd name="f1292" fmla="*/ f968 1 862982"/>
                    <a:gd name="f1293" fmla="*/ f969 1 1246304"/>
                    <a:gd name="f1294" fmla="*/ f970 1 862982"/>
                    <a:gd name="f1295" fmla="*/ f971 1 862982"/>
                    <a:gd name="f1296" fmla="*/ f972 1 1246304"/>
                    <a:gd name="f1297" fmla="*/ f973 1 862982"/>
                    <a:gd name="f1298" fmla="*/ f974 1 1246304"/>
                    <a:gd name="f1299" fmla="*/ f975 1 862982"/>
                    <a:gd name="f1300" fmla="*/ f976 1 1246304"/>
                    <a:gd name="f1301" fmla="*/ f977 1 862982"/>
                    <a:gd name="f1302" fmla="*/ f978 1 1246304"/>
                    <a:gd name="f1303" fmla="*/ f979 1 862982"/>
                    <a:gd name="f1304" fmla="*/ f980 1 1246304"/>
                    <a:gd name="f1305" fmla="*/ f981 1 1246304"/>
                    <a:gd name="f1306" fmla="*/ f982 1 1246304"/>
                    <a:gd name="f1307" fmla="*/ f983 1 862982"/>
                    <a:gd name="f1308" fmla="*/ f984 1 1246304"/>
                    <a:gd name="f1309" fmla="*/ f985 1 862982"/>
                    <a:gd name="f1310" fmla="*/ f986 1 1246304"/>
                    <a:gd name="f1311" fmla="*/ f987 1 1246304"/>
                    <a:gd name="f1312" fmla="*/ f988 1 862982"/>
                    <a:gd name="f1313" fmla="*/ f989 1 1246304"/>
                    <a:gd name="f1314" fmla="*/ f990 1 862982"/>
                    <a:gd name="f1315" fmla="*/ f991 1 1246304"/>
                    <a:gd name="f1316" fmla="*/ f992 1 862982"/>
                    <a:gd name="f1317" fmla="*/ f993 1 1246304"/>
                    <a:gd name="f1318" fmla="*/ f994 1 1246304"/>
                    <a:gd name="f1319" fmla="*/ f995 1 862982"/>
                    <a:gd name="f1320" fmla="*/ f996 1 1246304"/>
                    <a:gd name="f1321" fmla="*/ f997 1 862982"/>
                    <a:gd name="f1322" fmla="*/ f998 1 1246304"/>
                    <a:gd name="f1323" fmla="*/ f999 1 862982"/>
                    <a:gd name="f1324" fmla="*/ f1000 1 1246304"/>
                    <a:gd name="f1325" fmla="*/ f1001 1 862982"/>
                    <a:gd name="f1326" fmla="*/ f1002 1 862982"/>
                    <a:gd name="f1327" fmla="*/ f1003 1 1246304"/>
                    <a:gd name="f1328" fmla="*/ f1004 1 862982"/>
                    <a:gd name="f1329" fmla="*/ f1005 1 1246304"/>
                    <a:gd name="f1330" fmla="*/ f1006 1 862982"/>
                    <a:gd name="f1331" fmla="*/ f1007 1 1246304"/>
                    <a:gd name="f1332" fmla="*/ f1008 1 862982"/>
                    <a:gd name="f1333" fmla="*/ f1009 1 1246304"/>
                    <a:gd name="f1334" fmla="*/ f1010 1 862982"/>
                    <a:gd name="f1335" fmla="*/ f1011 1 1246304"/>
                    <a:gd name="f1336" fmla="*/ f1012 1 862982"/>
                    <a:gd name="f1337" fmla="*/ f1013 1 862982"/>
                    <a:gd name="f1338" fmla="*/ f1014 1 1246304"/>
                    <a:gd name="f1339" fmla="*/ f1015 1 1246304"/>
                    <a:gd name="f1340" fmla="*/ f5 1 f691"/>
                    <a:gd name="f1341" fmla="*/ f6 1 f691"/>
                    <a:gd name="f1342" fmla="*/ f5 1 f692"/>
                    <a:gd name="f1343" fmla="*/ f7 1 f692"/>
                    <a:gd name="f1344" fmla="+- f1016 0 f1"/>
                    <a:gd name="f1345" fmla="*/ f1017 1 f691"/>
                    <a:gd name="f1346" fmla="*/ f1018 1 f692"/>
                    <a:gd name="f1347" fmla="*/ f1019 1 f691"/>
                    <a:gd name="f1348" fmla="*/ f1020 1 f692"/>
                    <a:gd name="f1349" fmla="*/ f1021 1 f691"/>
                    <a:gd name="f1350" fmla="*/ f1022 1 f692"/>
                    <a:gd name="f1351" fmla="*/ f1023 1 f691"/>
                    <a:gd name="f1352" fmla="*/ f1024 1 f691"/>
                    <a:gd name="f1353" fmla="*/ f1025 1 f691"/>
                    <a:gd name="f1354" fmla="*/ f1026 1 f691"/>
                    <a:gd name="f1355" fmla="*/ f1027 1 f692"/>
                    <a:gd name="f1356" fmla="*/ f1028 1 f692"/>
                    <a:gd name="f1357" fmla="*/ f1029 1 f692"/>
                    <a:gd name="f1358" fmla="*/ f1030 1 f692"/>
                    <a:gd name="f1359" fmla="*/ f1031 1 f691"/>
                    <a:gd name="f1360" fmla="*/ f1032 1 f691"/>
                    <a:gd name="f1361" fmla="*/ f1033 1 f692"/>
                    <a:gd name="f1362" fmla="*/ f1034 1 f691"/>
                    <a:gd name="f1363" fmla="*/ f1035 1 f692"/>
                    <a:gd name="f1364" fmla="*/ f1036 1 f692"/>
                    <a:gd name="f1365" fmla="*/ f1037 1 f691"/>
                    <a:gd name="f1366" fmla="*/ f1038 1 f692"/>
                    <a:gd name="f1367" fmla="*/ f1039 1 f692"/>
                    <a:gd name="f1368" fmla="*/ f1040 1 f691"/>
                    <a:gd name="f1369" fmla="*/ f1041 1 f692"/>
                    <a:gd name="f1370" fmla="*/ f1042 1 f692"/>
                    <a:gd name="f1371" fmla="*/ f1043 1 f691"/>
                    <a:gd name="f1372" fmla="*/ f1044 1 f692"/>
                    <a:gd name="f1373" fmla="*/ f1045 1 f691"/>
                    <a:gd name="f1374" fmla="*/ f1046 1 f692"/>
                    <a:gd name="f1375" fmla="*/ f1047 1 f691"/>
                    <a:gd name="f1376" fmla="*/ f1048 1 f691"/>
                    <a:gd name="f1377" fmla="*/ f1049 1 f692"/>
                    <a:gd name="f1378" fmla="*/ f1050 1 f691"/>
                    <a:gd name="f1379" fmla="*/ f1051 1 f691"/>
                    <a:gd name="f1380" fmla="*/ f1052 1 f692"/>
                    <a:gd name="f1381" fmla="*/ f1053 1 f692"/>
                    <a:gd name="f1382" fmla="*/ f1054 1 f691"/>
                    <a:gd name="f1383" fmla="*/ f1055 1 f692"/>
                    <a:gd name="f1384" fmla="*/ f1056 1 f691"/>
                    <a:gd name="f1385" fmla="*/ f1057 1 f692"/>
                    <a:gd name="f1386" fmla="*/ f1058 1 f692"/>
                    <a:gd name="f1387" fmla="*/ f1059 1 f691"/>
                    <a:gd name="f1388" fmla="*/ f1060 1 f692"/>
                    <a:gd name="f1389" fmla="*/ f1061 1 f691"/>
                    <a:gd name="f1390" fmla="*/ f1062 1 f692"/>
                    <a:gd name="f1391" fmla="*/ f1063 1 f691"/>
                    <a:gd name="f1392" fmla="*/ f1064 1 f692"/>
                    <a:gd name="f1393" fmla="*/ f1065 1 f691"/>
                    <a:gd name="f1394" fmla="*/ f1066 1 f692"/>
                    <a:gd name="f1395" fmla="*/ f1067 1 f691"/>
                    <a:gd name="f1396" fmla="*/ f1068 1 f692"/>
                    <a:gd name="f1397" fmla="*/ f1069 1 f691"/>
                    <a:gd name="f1398" fmla="*/ f1070 1 f692"/>
                    <a:gd name="f1399" fmla="*/ f1071 1 f691"/>
                    <a:gd name="f1400" fmla="*/ f1072 1 f692"/>
                    <a:gd name="f1401" fmla="*/ f1073 1 f691"/>
                    <a:gd name="f1402" fmla="*/ f1074 1 f692"/>
                    <a:gd name="f1403" fmla="*/ f1075 1 f691"/>
                    <a:gd name="f1404" fmla="*/ f1076 1 f692"/>
                    <a:gd name="f1405" fmla="*/ f1077 1 f691"/>
                    <a:gd name="f1406" fmla="*/ f1078 1 f692"/>
                    <a:gd name="f1407" fmla="*/ f1079 1 f691"/>
                    <a:gd name="f1408" fmla="*/ f1080 1 f692"/>
                    <a:gd name="f1409" fmla="*/ f1081 1 f691"/>
                    <a:gd name="f1410" fmla="*/ f1082 1 f692"/>
                    <a:gd name="f1411" fmla="*/ f1083 1 f691"/>
                    <a:gd name="f1412" fmla="*/ f1084 1 f692"/>
                    <a:gd name="f1413" fmla="*/ f1085 1 f692"/>
                    <a:gd name="f1414" fmla="*/ f1086 1 f691"/>
                    <a:gd name="f1415" fmla="*/ f1087 1 f692"/>
                    <a:gd name="f1416" fmla="*/ f1088 1 f691"/>
                    <a:gd name="f1417" fmla="*/ f1089 1 f691"/>
                    <a:gd name="f1418" fmla="*/ f1090 1 f692"/>
                    <a:gd name="f1419" fmla="*/ f1091 1 f691"/>
                    <a:gd name="f1420" fmla="*/ f1092 1 f692"/>
                    <a:gd name="f1421" fmla="*/ f1093 1 f691"/>
                    <a:gd name="f1422" fmla="*/ f1094 1 f692"/>
                    <a:gd name="f1423" fmla="*/ f1095 1 f691"/>
                    <a:gd name="f1424" fmla="*/ f1096 1 f692"/>
                    <a:gd name="f1425" fmla="*/ f1097 1 f691"/>
                    <a:gd name="f1426" fmla="*/ f1098 1 f692"/>
                    <a:gd name="f1427" fmla="*/ f1099 1 f691"/>
                    <a:gd name="f1428" fmla="*/ f1100 1 f691"/>
                    <a:gd name="f1429" fmla="*/ f1101 1 f692"/>
                    <a:gd name="f1430" fmla="*/ f1102 1 f691"/>
                    <a:gd name="f1431" fmla="*/ f1103 1 f691"/>
                    <a:gd name="f1432" fmla="*/ f1104 1 f692"/>
                    <a:gd name="f1433" fmla="*/ f1105 1 f691"/>
                    <a:gd name="f1434" fmla="*/ f1106 1 f692"/>
                    <a:gd name="f1435" fmla="*/ f1107 1 f691"/>
                    <a:gd name="f1436" fmla="*/ f1108 1 f692"/>
                    <a:gd name="f1437" fmla="*/ f1109 1 f691"/>
                    <a:gd name="f1438" fmla="*/ f1110 1 f692"/>
                    <a:gd name="f1439" fmla="*/ f1111 1 f691"/>
                    <a:gd name="f1440" fmla="*/ f1112 1 f692"/>
                    <a:gd name="f1441" fmla="*/ f1113 1 f691"/>
                    <a:gd name="f1442" fmla="*/ f1114 1 f692"/>
                    <a:gd name="f1443" fmla="*/ f1115 1 f692"/>
                    <a:gd name="f1444" fmla="*/ f1116 1 f691"/>
                    <a:gd name="f1445" fmla="*/ f1117 1 f692"/>
                    <a:gd name="f1446" fmla="*/ f1118 1 f691"/>
                    <a:gd name="f1447" fmla="*/ f1119 1 f692"/>
                    <a:gd name="f1448" fmla="*/ f1120 1 f691"/>
                    <a:gd name="f1449" fmla="*/ f1121 1 f692"/>
                    <a:gd name="f1450" fmla="*/ f1122 1 f692"/>
                    <a:gd name="f1451" fmla="*/ f1123 1 f691"/>
                    <a:gd name="f1452" fmla="*/ f1124 1 f692"/>
                    <a:gd name="f1453" fmla="*/ f1125 1 f692"/>
                    <a:gd name="f1454" fmla="*/ f1126 1 f691"/>
                    <a:gd name="f1455" fmla="*/ f1127 1 f692"/>
                    <a:gd name="f1456" fmla="*/ f1128 1 f691"/>
                    <a:gd name="f1457" fmla="*/ f1129 1 f692"/>
                    <a:gd name="f1458" fmla="*/ f1130 1 f691"/>
                    <a:gd name="f1459" fmla="*/ f1131 1 f692"/>
                    <a:gd name="f1460" fmla="*/ f1132 1 f691"/>
                    <a:gd name="f1461" fmla="*/ f1133 1 f692"/>
                    <a:gd name="f1462" fmla="*/ f1134 1 f691"/>
                    <a:gd name="f1463" fmla="*/ f1135 1 f692"/>
                    <a:gd name="f1464" fmla="*/ f1136 1 f692"/>
                    <a:gd name="f1465" fmla="*/ f1137 1 f692"/>
                    <a:gd name="f1466" fmla="*/ f1138 1 f691"/>
                    <a:gd name="f1467" fmla="*/ f1139 1 f692"/>
                    <a:gd name="f1468" fmla="*/ f1140 1 f691"/>
                    <a:gd name="f1469" fmla="*/ f1141 1 f692"/>
                    <a:gd name="f1470" fmla="*/ f1142 1 f691"/>
                    <a:gd name="f1471" fmla="*/ f1143 1 f692"/>
                    <a:gd name="f1472" fmla="*/ f1144 1 f692"/>
                    <a:gd name="f1473" fmla="*/ f1145 1 f692"/>
                    <a:gd name="f1474" fmla="*/ f1146 1 f691"/>
                    <a:gd name="f1475" fmla="*/ f1147 1 f692"/>
                    <a:gd name="f1476" fmla="*/ f1148 1 f692"/>
                    <a:gd name="f1477" fmla="*/ f1149 1 f691"/>
                    <a:gd name="f1478" fmla="*/ f1150 1 f692"/>
                    <a:gd name="f1479" fmla="*/ f1151 1 f691"/>
                    <a:gd name="f1480" fmla="*/ f1152 1 f692"/>
                    <a:gd name="f1481" fmla="*/ f1153 1 f691"/>
                    <a:gd name="f1482" fmla="*/ f1154 1 f692"/>
                    <a:gd name="f1483" fmla="*/ f1155 1 f691"/>
                    <a:gd name="f1484" fmla="*/ f1156 1 f692"/>
                    <a:gd name="f1485" fmla="*/ f1157 1 f691"/>
                    <a:gd name="f1486" fmla="*/ f1158 1 f692"/>
                    <a:gd name="f1487" fmla="*/ f1159 1 f691"/>
                    <a:gd name="f1488" fmla="*/ f1160 1 f692"/>
                    <a:gd name="f1489" fmla="*/ f1161 1 f691"/>
                    <a:gd name="f1490" fmla="*/ f1162 1 f692"/>
                    <a:gd name="f1491" fmla="*/ f1163 1 f691"/>
                    <a:gd name="f1492" fmla="*/ f1164 1 f692"/>
                    <a:gd name="f1493" fmla="*/ f1165 1 f691"/>
                    <a:gd name="f1494" fmla="*/ f1166 1 f692"/>
                    <a:gd name="f1495" fmla="*/ f1167 1 f691"/>
                    <a:gd name="f1496" fmla="*/ f1168 1 f692"/>
                    <a:gd name="f1497" fmla="*/ f1169 1 f691"/>
                    <a:gd name="f1498" fmla="*/ f1170 1 f692"/>
                    <a:gd name="f1499" fmla="*/ f1171 1 f691"/>
                    <a:gd name="f1500" fmla="*/ f1172 1 f692"/>
                    <a:gd name="f1501" fmla="*/ f1173 1 f691"/>
                    <a:gd name="f1502" fmla="*/ f1174 1 f692"/>
                    <a:gd name="f1503" fmla="*/ f1175 1 f691"/>
                    <a:gd name="f1504" fmla="*/ f1176 1 f692"/>
                    <a:gd name="f1505" fmla="*/ f1177 1 f691"/>
                    <a:gd name="f1506" fmla="*/ f1178 1 f692"/>
                    <a:gd name="f1507" fmla="*/ f1179 1 f692"/>
                    <a:gd name="f1508" fmla="*/ f1180 1 f692"/>
                    <a:gd name="f1509" fmla="*/ f1181 1 f692"/>
                    <a:gd name="f1510" fmla="*/ f1182 1 f691"/>
                    <a:gd name="f1511" fmla="*/ f1183 1 f692"/>
                    <a:gd name="f1512" fmla="*/ f1184 1 f691"/>
                    <a:gd name="f1513" fmla="*/ f1185 1 f692"/>
                    <a:gd name="f1514" fmla="*/ f1186 1 f691"/>
                    <a:gd name="f1515" fmla="*/ f1187 1 f692"/>
                    <a:gd name="f1516" fmla="*/ f1188 1 f691"/>
                    <a:gd name="f1517" fmla="*/ f1189 1 f692"/>
                    <a:gd name="f1518" fmla="*/ f1190 1 f691"/>
                    <a:gd name="f1519" fmla="*/ f1191 1 f692"/>
                    <a:gd name="f1520" fmla="*/ f1192 1 f691"/>
                    <a:gd name="f1521" fmla="*/ f1193 1 f692"/>
                    <a:gd name="f1522" fmla="*/ f1194 1 f691"/>
                    <a:gd name="f1523" fmla="*/ f1195 1 f692"/>
                    <a:gd name="f1524" fmla="*/ f1196 1 f691"/>
                    <a:gd name="f1525" fmla="*/ f1197 1 f692"/>
                    <a:gd name="f1526" fmla="*/ f1198 1 f691"/>
                    <a:gd name="f1527" fmla="*/ f1199 1 f691"/>
                    <a:gd name="f1528" fmla="*/ f1200 1 f692"/>
                    <a:gd name="f1529" fmla="*/ f1201 1 f691"/>
                    <a:gd name="f1530" fmla="*/ f1202 1 f692"/>
                    <a:gd name="f1531" fmla="*/ f1203 1 f691"/>
                    <a:gd name="f1532" fmla="*/ f1204 1 f692"/>
                    <a:gd name="f1533" fmla="*/ f1205 1 f691"/>
                    <a:gd name="f1534" fmla="*/ f1206 1 f691"/>
                    <a:gd name="f1535" fmla="*/ f1207 1 f692"/>
                    <a:gd name="f1536" fmla="*/ f1208 1 f691"/>
                    <a:gd name="f1537" fmla="*/ f1209 1 f692"/>
                    <a:gd name="f1538" fmla="*/ f1210 1 f691"/>
                    <a:gd name="f1539" fmla="*/ f1211 1 f692"/>
                    <a:gd name="f1540" fmla="*/ f1212 1 f691"/>
                    <a:gd name="f1541" fmla="*/ f1213 1 f692"/>
                    <a:gd name="f1542" fmla="*/ f1214 1 f691"/>
                    <a:gd name="f1543" fmla="*/ f1215 1 f692"/>
                    <a:gd name="f1544" fmla="*/ f1216 1 f691"/>
                    <a:gd name="f1545" fmla="*/ f1217 1 f691"/>
                    <a:gd name="f1546" fmla="*/ f1218 1 f692"/>
                    <a:gd name="f1547" fmla="*/ f1219 1 f691"/>
                    <a:gd name="f1548" fmla="*/ f1220 1 f691"/>
                    <a:gd name="f1549" fmla="*/ f1221 1 f692"/>
                    <a:gd name="f1550" fmla="*/ f1222 1 f691"/>
                    <a:gd name="f1551" fmla="*/ f1223 1 f692"/>
                    <a:gd name="f1552" fmla="*/ f1224 1 f691"/>
                    <a:gd name="f1553" fmla="*/ f1225 1 f692"/>
                    <a:gd name="f1554" fmla="*/ f1226 1 f691"/>
                    <a:gd name="f1555" fmla="*/ f1227 1 f692"/>
                    <a:gd name="f1556" fmla="*/ f1228 1 f691"/>
                    <a:gd name="f1557" fmla="*/ f1229 1 f692"/>
                    <a:gd name="f1558" fmla="*/ f1230 1 f692"/>
                    <a:gd name="f1559" fmla="*/ f1231 1 f691"/>
                    <a:gd name="f1560" fmla="*/ f1232 1 f692"/>
                    <a:gd name="f1561" fmla="*/ f1233 1 f691"/>
                    <a:gd name="f1562" fmla="*/ f1234 1 f692"/>
                    <a:gd name="f1563" fmla="*/ f1235 1 f692"/>
                    <a:gd name="f1564" fmla="*/ f1236 1 f691"/>
                    <a:gd name="f1565" fmla="*/ f1237 1 f692"/>
                    <a:gd name="f1566" fmla="*/ f1238 1 f691"/>
                    <a:gd name="f1567" fmla="*/ f1239 1 f692"/>
                    <a:gd name="f1568" fmla="*/ f1240 1 f692"/>
                    <a:gd name="f1569" fmla="*/ f1241 1 f691"/>
                    <a:gd name="f1570" fmla="*/ f1242 1 f692"/>
                    <a:gd name="f1571" fmla="*/ f1243 1 f691"/>
                    <a:gd name="f1572" fmla="*/ f1244 1 f692"/>
                    <a:gd name="f1573" fmla="*/ f1245 1 f692"/>
                    <a:gd name="f1574" fmla="*/ f1246 1 f692"/>
                    <a:gd name="f1575" fmla="*/ f1247 1 f691"/>
                    <a:gd name="f1576" fmla="*/ f1248 1 f692"/>
                    <a:gd name="f1577" fmla="*/ f1249 1 f692"/>
                    <a:gd name="f1578" fmla="*/ f1250 1 f691"/>
                    <a:gd name="f1579" fmla="*/ f1251 1 f692"/>
                    <a:gd name="f1580" fmla="*/ f1252 1 f691"/>
                    <a:gd name="f1581" fmla="*/ f1253 1 f692"/>
                    <a:gd name="f1582" fmla="*/ f1254 1 f691"/>
                    <a:gd name="f1583" fmla="*/ f1255 1 f692"/>
                    <a:gd name="f1584" fmla="*/ f1256 1 f691"/>
                    <a:gd name="f1585" fmla="*/ f1257 1 f692"/>
                    <a:gd name="f1586" fmla="*/ f1258 1 f691"/>
                    <a:gd name="f1587" fmla="*/ f1259 1 f692"/>
                    <a:gd name="f1588" fmla="*/ f1260 1 f692"/>
                    <a:gd name="f1589" fmla="*/ f1261 1 f691"/>
                    <a:gd name="f1590" fmla="*/ f1262 1 f692"/>
                    <a:gd name="f1591" fmla="*/ f1263 1 f691"/>
                    <a:gd name="f1592" fmla="*/ f1264 1 f692"/>
                    <a:gd name="f1593" fmla="*/ f1265 1 f692"/>
                    <a:gd name="f1594" fmla="*/ f1266 1 f691"/>
                    <a:gd name="f1595" fmla="*/ f1267 1 f691"/>
                    <a:gd name="f1596" fmla="*/ f1268 1 f692"/>
                    <a:gd name="f1597" fmla="*/ f1269 1 f691"/>
                    <a:gd name="f1598" fmla="*/ f1270 1 f692"/>
                    <a:gd name="f1599" fmla="*/ f1271 1 f692"/>
                    <a:gd name="f1600" fmla="*/ f1272 1 f691"/>
                    <a:gd name="f1601" fmla="*/ f1273 1 f692"/>
                    <a:gd name="f1602" fmla="*/ f1274 1 f691"/>
                    <a:gd name="f1603" fmla="*/ f1275 1 f691"/>
                    <a:gd name="f1604" fmla="*/ f1276 1 f691"/>
                    <a:gd name="f1605" fmla="*/ f1277 1 f692"/>
                    <a:gd name="f1606" fmla="*/ f1278 1 f691"/>
                    <a:gd name="f1607" fmla="*/ f1279 1 f692"/>
                    <a:gd name="f1608" fmla="*/ f1280 1 f692"/>
                    <a:gd name="f1609" fmla="*/ f1281 1 f691"/>
                    <a:gd name="f1610" fmla="*/ f1282 1 f691"/>
                    <a:gd name="f1611" fmla="*/ f1283 1 f691"/>
                    <a:gd name="f1612" fmla="*/ f1284 1 f691"/>
                    <a:gd name="f1613" fmla="*/ f1285 1 f692"/>
                    <a:gd name="f1614" fmla="*/ f1286 1 f691"/>
                    <a:gd name="f1615" fmla="*/ f1287 1 f691"/>
                    <a:gd name="f1616" fmla="*/ f1288 1 f691"/>
                    <a:gd name="f1617" fmla="*/ f1289 1 f692"/>
                    <a:gd name="f1618" fmla="*/ f1290 1 f691"/>
                    <a:gd name="f1619" fmla="*/ f1291 1 f692"/>
                    <a:gd name="f1620" fmla="*/ f1292 1 f691"/>
                    <a:gd name="f1621" fmla="*/ f1293 1 f692"/>
                    <a:gd name="f1622" fmla="*/ f1294 1 f691"/>
                    <a:gd name="f1623" fmla="*/ f1295 1 f691"/>
                    <a:gd name="f1624" fmla="*/ f1296 1 f692"/>
                    <a:gd name="f1625" fmla="*/ f1297 1 f691"/>
                    <a:gd name="f1626" fmla="*/ f1298 1 f692"/>
                    <a:gd name="f1627" fmla="*/ f1299 1 f691"/>
                    <a:gd name="f1628" fmla="*/ f1300 1 f692"/>
                    <a:gd name="f1629" fmla="*/ f1301 1 f691"/>
                    <a:gd name="f1630" fmla="*/ f1302 1 f692"/>
                    <a:gd name="f1631" fmla="*/ f1303 1 f691"/>
                    <a:gd name="f1632" fmla="*/ f1304 1 f692"/>
                    <a:gd name="f1633" fmla="*/ f1305 1 f692"/>
                    <a:gd name="f1634" fmla="*/ f1306 1 f692"/>
                    <a:gd name="f1635" fmla="*/ f1307 1 f691"/>
                    <a:gd name="f1636" fmla="*/ f1308 1 f692"/>
                    <a:gd name="f1637" fmla="*/ f1309 1 f691"/>
                    <a:gd name="f1638" fmla="*/ f1310 1 f692"/>
                    <a:gd name="f1639" fmla="*/ f1311 1 f692"/>
                    <a:gd name="f1640" fmla="*/ f1312 1 f691"/>
                    <a:gd name="f1641" fmla="*/ f1313 1 f692"/>
                    <a:gd name="f1642" fmla="*/ f1314 1 f691"/>
                    <a:gd name="f1643" fmla="*/ f1315 1 f692"/>
                    <a:gd name="f1644" fmla="*/ f1316 1 f691"/>
                    <a:gd name="f1645" fmla="*/ f1317 1 f692"/>
                    <a:gd name="f1646" fmla="*/ f1318 1 f692"/>
                    <a:gd name="f1647" fmla="*/ f1319 1 f691"/>
                    <a:gd name="f1648" fmla="*/ f1320 1 f692"/>
                    <a:gd name="f1649" fmla="*/ f1321 1 f691"/>
                    <a:gd name="f1650" fmla="*/ f1322 1 f692"/>
                    <a:gd name="f1651" fmla="*/ f1323 1 f691"/>
                    <a:gd name="f1652" fmla="*/ f1324 1 f692"/>
                    <a:gd name="f1653" fmla="*/ f1325 1 f691"/>
                    <a:gd name="f1654" fmla="*/ f1326 1 f691"/>
                    <a:gd name="f1655" fmla="*/ f1327 1 f692"/>
                    <a:gd name="f1656" fmla="*/ f1328 1 f691"/>
                    <a:gd name="f1657" fmla="*/ f1329 1 f692"/>
                    <a:gd name="f1658" fmla="*/ f1330 1 f691"/>
                    <a:gd name="f1659" fmla="*/ f1331 1 f692"/>
                    <a:gd name="f1660" fmla="*/ f1332 1 f691"/>
                    <a:gd name="f1661" fmla="*/ f1333 1 f692"/>
                    <a:gd name="f1662" fmla="*/ f1334 1 f691"/>
                    <a:gd name="f1663" fmla="*/ f1335 1 f692"/>
                    <a:gd name="f1664" fmla="*/ f1336 1 f691"/>
                    <a:gd name="f1665" fmla="*/ f1337 1 f691"/>
                    <a:gd name="f1666" fmla="*/ f1338 1 f692"/>
                    <a:gd name="f1667" fmla="*/ f1339 1 f692"/>
                    <a:gd name="f1668" fmla="*/ f1340 f686 1"/>
                    <a:gd name="f1669" fmla="*/ f1341 f686 1"/>
                    <a:gd name="f1670" fmla="*/ f1343 f687 1"/>
                    <a:gd name="f1671" fmla="*/ f1342 f687 1"/>
                    <a:gd name="f1672" fmla="*/ f1345 f686 1"/>
                    <a:gd name="f1673" fmla="*/ f1346 f687 1"/>
                    <a:gd name="f1674" fmla="*/ f1347 f686 1"/>
                    <a:gd name="f1675" fmla="*/ f1348 f687 1"/>
                    <a:gd name="f1676" fmla="*/ f1349 f686 1"/>
                    <a:gd name="f1677" fmla="*/ f1350 f687 1"/>
                    <a:gd name="f1678" fmla="*/ f1351 f686 1"/>
                    <a:gd name="f1679" fmla="*/ f1352 f686 1"/>
                    <a:gd name="f1680" fmla="*/ f1353 f686 1"/>
                    <a:gd name="f1681" fmla="*/ f1354 f686 1"/>
                    <a:gd name="f1682" fmla="*/ f1355 f687 1"/>
                    <a:gd name="f1683" fmla="*/ f1356 f687 1"/>
                    <a:gd name="f1684" fmla="*/ f1357 f687 1"/>
                    <a:gd name="f1685" fmla="*/ f1358 f687 1"/>
                    <a:gd name="f1686" fmla="*/ f1359 f686 1"/>
                    <a:gd name="f1687" fmla="*/ f1360 f686 1"/>
                    <a:gd name="f1688" fmla="*/ f1361 f687 1"/>
                    <a:gd name="f1689" fmla="*/ f1362 f686 1"/>
                    <a:gd name="f1690" fmla="*/ f1363 f687 1"/>
                    <a:gd name="f1691" fmla="*/ f1364 f687 1"/>
                    <a:gd name="f1692" fmla="*/ f1365 f686 1"/>
                    <a:gd name="f1693" fmla="*/ f1366 f687 1"/>
                    <a:gd name="f1694" fmla="*/ f1367 f687 1"/>
                    <a:gd name="f1695" fmla="*/ f1368 f686 1"/>
                    <a:gd name="f1696" fmla="*/ f1369 f687 1"/>
                    <a:gd name="f1697" fmla="*/ f1370 f687 1"/>
                    <a:gd name="f1698" fmla="*/ f1371 f686 1"/>
                    <a:gd name="f1699" fmla="*/ f1372 f687 1"/>
                    <a:gd name="f1700" fmla="*/ f1373 f686 1"/>
                    <a:gd name="f1701" fmla="*/ f1374 f687 1"/>
                    <a:gd name="f1702" fmla="*/ f1375 f686 1"/>
                    <a:gd name="f1703" fmla="*/ f1376 f686 1"/>
                    <a:gd name="f1704" fmla="*/ f1377 f687 1"/>
                    <a:gd name="f1705" fmla="*/ f1378 f686 1"/>
                    <a:gd name="f1706" fmla="*/ f1379 f686 1"/>
                    <a:gd name="f1707" fmla="*/ f1380 f687 1"/>
                    <a:gd name="f1708" fmla="*/ f1381 f687 1"/>
                    <a:gd name="f1709" fmla="*/ f1382 f686 1"/>
                    <a:gd name="f1710" fmla="*/ f1383 f687 1"/>
                    <a:gd name="f1711" fmla="*/ f1384 f686 1"/>
                    <a:gd name="f1712" fmla="*/ f1385 f687 1"/>
                    <a:gd name="f1713" fmla="*/ f1386 f687 1"/>
                    <a:gd name="f1714" fmla="*/ f1387 f686 1"/>
                    <a:gd name="f1715" fmla="*/ f1388 f687 1"/>
                    <a:gd name="f1716" fmla="*/ f1389 f686 1"/>
                    <a:gd name="f1717" fmla="*/ f1390 f687 1"/>
                    <a:gd name="f1718" fmla="*/ f1391 f686 1"/>
                    <a:gd name="f1719" fmla="*/ f1392 f687 1"/>
                    <a:gd name="f1720" fmla="*/ f1393 f686 1"/>
                    <a:gd name="f1721" fmla="*/ f1394 f687 1"/>
                    <a:gd name="f1722" fmla="*/ f1395 f686 1"/>
                    <a:gd name="f1723" fmla="*/ f1396 f687 1"/>
                    <a:gd name="f1724" fmla="*/ f1397 f686 1"/>
                    <a:gd name="f1725" fmla="*/ f1398 f687 1"/>
                    <a:gd name="f1726" fmla="*/ f1399 f686 1"/>
                    <a:gd name="f1727" fmla="*/ f1400 f687 1"/>
                    <a:gd name="f1728" fmla="*/ f1401 f686 1"/>
                    <a:gd name="f1729" fmla="*/ f1402 f687 1"/>
                    <a:gd name="f1730" fmla="*/ f1403 f686 1"/>
                    <a:gd name="f1731" fmla="*/ f1404 f687 1"/>
                    <a:gd name="f1732" fmla="*/ f1405 f686 1"/>
                    <a:gd name="f1733" fmla="*/ f1406 f687 1"/>
                    <a:gd name="f1734" fmla="*/ f1407 f686 1"/>
                    <a:gd name="f1735" fmla="*/ f1408 f687 1"/>
                    <a:gd name="f1736" fmla="*/ f1409 f686 1"/>
                    <a:gd name="f1737" fmla="*/ f1410 f687 1"/>
                    <a:gd name="f1738" fmla="*/ f1411 f686 1"/>
                    <a:gd name="f1739" fmla="*/ f1412 f687 1"/>
                    <a:gd name="f1740" fmla="*/ f1413 f687 1"/>
                    <a:gd name="f1741" fmla="*/ f1414 f686 1"/>
                    <a:gd name="f1742" fmla="*/ f1415 f687 1"/>
                    <a:gd name="f1743" fmla="*/ f1416 f686 1"/>
                    <a:gd name="f1744" fmla="*/ f1417 f686 1"/>
                    <a:gd name="f1745" fmla="*/ f1418 f687 1"/>
                    <a:gd name="f1746" fmla="*/ f1419 f686 1"/>
                    <a:gd name="f1747" fmla="*/ f1420 f687 1"/>
                    <a:gd name="f1748" fmla="*/ f1421 f686 1"/>
                    <a:gd name="f1749" fmla="*/ f1422 f687 1"/>
                    <a:gd name="f1750" fmla="*/ f1423 f686 1"/>
                    <a:gd name="f1751" fmla="*/ f1424 f687 1"/>
                    <a:gd name="f1752" fmla="*/ f1425 f686 1"/>
                    <a:gd name="f1753" fmla="*/ f1426 f687 1"/>
                    <a:gd name="f1754" fmla="*/ f1427 f686 1"/>
                    <a:gd name="f1755" fmla="*/ f1428 f686 1"/>
                    <a:gd name="f1756" fmla="*/ f1429 f687 1"/>
                    <a:gd name="f1757" fmla="*/ f1430 f686 1"/>
                    <a:gd name="f1758" fmla="*/ f1431 f686 1"/>
                    <a:gd name="f1759" fmla="*/ f1432 f687 1"/>
                    <a:gd name="f1760" fmla="*/ f1433 f686 1"/>
                    <a:gd name="f1761" fmla="*/ f1434 f687 1"/>
                    <a:gd name="f1762" fmla="*/ f1435 f686 1"/>
                    <a:gd name="f1763" fmla="*/ f1436 f687 1"/>
                    <a:gd name="f1764" fmla="*/ f1437 f686 1"/>
                    <a:gd name="f1765" fmla="*/ f1438 f687 1"/>
                    <a:gd name="f1766" fmla="*/ f1439 f686 1"/>
                    <a:gd name="f1767" fmla="*/ f1440 f687 1"/>
                    <a:gd name="f1768" fmla="*/ f1441 f686 1"/>
                    <a:gd name="f1769" fmla="*/ f1442 f687 1"/>
                    <a:gd name="f1770" fmla="*/ f1443 f687 1"/>
                    <a:gd name="f1771" fmla="*/ f1444 f686 1"/>
                    <a:gd name="f1772" fmla="*/ f1445 f687 1"/>
                    <a:gd name="f1773" fmla="*/ f1446 f686 1"/>
                    <a:gd name="f1774" fmla="*/ f1447 f687 1"/>
                    <a:gd name="f1775" fmla="*/ f1448 f686 1"/>
                    <a:gd name="f1776" fmla="*/ f1449 f687 1"/>
                    <a:gd name="f1777" fmla="*/ f1450 f687 1"/>
                    <a:gd name="f1778" fmla="*/ f1451 f686 1"/>
                    <a:gd name="f1779" fmla="*/ f1452 f687 1"/>
                    <a:gd name="f1780" fmla="*/ f1453 f687 1"/>
                    <a:gd name="f1781" fmla="*/ f1454 f686 1"/>
                    <a:gd name="f1782" fmla="*/ f1455 f687 1"/>
                    <a:gd name="f1783" fmla="*/ f1456 f686 1"/>
                    <a:gd name="f1784" fmla="*/ f1457 f687 1"/>
                    <a:gd name="f1785" fmla="*/ f1458 f686 1"/>
                    <a:gd name="f1786" fmla="*/ f1459 f687 1"/>
                    <a:gd name="f1787" fmla="*/ f1460 f686 1"/>
                    <a:gd name="f1788" fmla="*/ f1461 f687 1"/>
                    <a:gd name="f1789" fmla="*/ f1462 f686 1"/>
                    <a:gd name="f1790" fmla="*/ f1463 f687 1"/>
                    <a:gd name="f1791" fmla="*/ f1464 f687 1"/>
                    <a:gd name="f1792" fmla="*/ f1465 f687 1"/>
                    <a:gd name="f1793" fmla="*/ f1466 f686 1"/>
                    <a:gd name="f1794" fmla="*/ f1467 f687 1"/>
                    <a:gd name="f1795" fmla="*/ f1468 f686 1"/>
                    <a:gd name="f1796" fmla="*/ f1469 f687 1"/>
                    <a:gd name="f1797" fmla="*/ f1470 f686 1"/>
                    <a:gd name="f1798" fmla="*/ f1471 f687 1"/>
                    <a:gd name="f1799" fmla="*/ f1472 f687 1"/>
                    <a:gd name="f1800" fmla="*/ f1473 f687 1"/>
                    <a:gd name="f1801" fmla="*/ f1474 f686 1"/>
                    <a:gd name="f1802" fmla="*/ f1475 f687 1"/>
                    <a:gd name="f1803" fmla="*/ f1476 f687 1"/>
                    <a:gd name="f1804" fmla="*/ f1477 f686 1"/>
                    <a:gd name="f1805" fmla="*/ f1478 f687 1"/>
                    <a:gd name="f1806" fmla="*/ f1479 f686 1"/>
                    <a:gd name="f1807" fmla="*/ f1480 f687 1"/>
                    <a:gd name="f1808" fmla="*/ f1481 f686 1"/>
                    <a:gd name="f1809" fmla="*/ f1482 f687 1"/>
                    <a:gd name="f1810" fmla="*/ f1483 f686 1"/>
                    <a:gd name="f1811" fmla="*/ f1484 f687 1"/>
                    <a:gd name="f1812" fmla="*/ f1485 f686 1"/>
                    <a:gd name="f1813" fmla="*/ f1486 f687 1"/>
                    <a:gd name="f1814" fmla="*/ f1487 f686 1"/>
                    <a:gd name="f1815" fmla="*/ f1488 f687 1"/>
                    <a:gd name="f1816" fmla="*/ f1489 f686 1"/>
                    <a:gd name="f1817" fmla="*/ f1490 f687 1"/>
                    <a:gd name="f1818" fmla="*/ f1491 f686 1"/>
                    <a:gd name="f1819" fmla="*/ f1492 f687 1"/>
                    <a:gd name="f1820" fmla="*/ f1493 f686 1"/>
                    <a:gd name="f1821" fmla="*/ f1494 f687 1"/>
                    <a:gd name="f1822" fmla="*/ f1495 f686 1"/>
                    <a:gd name="f1823" fmla="*/ f1496 f687 1"/>
                    <a:gd name="f1824" fmla="*/ f1497 f686 1"/>
                    <a:gd name="f1825" fmla="*/ f1498 f687 1"/>
                    <a:gd name="f1826" fmla="*/ f1499 f686 1"/>
                    <a:gd name="f1827" fmla="*/ f1500 f687 1"/>
                    <a:gd name="f1828" fmla="*/ f1501 f686 1"/>
                    <a:gd name="f1829" fmla="*/ f1502 f687 1"/>
                    <a:gd name="f1830" fmla="*/ f1503 f686 1"/>
                    <a:gd name="f1831" fmla="*/ f1504 f687 1"/>
                    <a:gd name="f1832" fmla="*/ f1505 f686 1"/>
                    <a:gd name="f1833" fmla="*/ f1506 f687 1"/>
                    <a:gd name="f1834" fmla="*/ f1507 f687 1"/>
                    <a:gd name="f1835" fmla="*/ f1508 f687 1"/>
                    <a:gd name="f1836" fmla="*/ f1509 f687 1"/>
                    <a:gd name="f1837" fmla="*/ f1510 f686 1"/>
                    <a:gd name="f1838" fmla="*/ f1511 f687 1"/>
                    <a:gd name="f1839" fmla="*/ f1512 f686 1"/>
                    <a:gd name="f1840" fmla="*/ f1513 f687 1"/>
                    <a:gd name="f1841" fmla="*/ f1514 f686 1"/>
                    <a:gd name="f1842" fmla="*/ f1515 f687 1"/>
                    <a:gd name="f1843" fmla="*/ f1516 f686 1"/>
                    <a:gd name="f1844" fmla="*/ f1517 f687 1"/>
                    <a:gd name="f1845" fmla="*/ f1518 f686 1"/>
                    <a:gd name="f1846" fmla="*/ f1519 f687 1"/>
                    <a:gd name="f1847" fmla="*/ f1520 f686 1"/>
                    <a:gd name="f1848" fmla="*/ f1521 f687 1"/>
                    <a:gd name="f1849" fmla="*/ f1522 f686 1"/>
                    <a:gd name="f1850" fmla="*/ f1523 f687 1"/>
                    <a:gd name="f1851" fmla="*/ f1524 f686 1"/>
                    <a:gd name="f1852" fmla="*/ f1525 f687 1"/>
                    <a:gd name="f1853" fmla="*/ f1526 f686 1"/>
                    <a:gd name="f1854" fmla="*/ f1527 f686 1"/>
                    <a:gd name="f1855" fmla="*/ f1528 f687 1"/>
                    <a:gd name="f1856" fmla="*/ f1529 f686 1"/>
                    <a:gd name="f1857" fmla="*/ f1530 f687 1"/>
                    <a:gd name="f1858" fmla="*/ f1531 f686 1"/>
                    <a:gd name="f1859" fmla="*/ f1532 f687 1"/>
                    <a:gd name="f1860" fmla="*/ f1533 f686 1"/>
                    <a:gd name="f1861" fmla="*/ f1534 f686 1"/>
                    <a:gd name="f1862" fmla="*/ f1535 f687 1"/>
                    <a:gd name="f1863" fmla="*/ f1536 f686 1"/>
                    <a:gd name="f1864" fmla="*/ f1537 f687 1"/>
                    <a:gd name="f1865" fmla="*/ f1538 f686 1"/>
                    <a:gd name="f1866" fmla="*/ f1539 f687 1"/>
                    <a:gd name="f1867" fmla="*/ f1540 f686 1"/>
                    <a:gd name="f1868" fmla="*/ f1541 f687 1"/>
                    <a:gd name="f1869" fmla="*/ f1542 f686 1"/>
                    <a:gd name="f1870" fmla="*/ f1543 f687 1"/>
                    <a:gd name="f1871" fmla="*/ f1544 f686 1"/>
                    <a:gd name="f1872" fmla="*/ f1545 f686 1"/>
                    <a:gd name="f1873" fmla="*/ f1546 f687 1"/>
                    <a:gd name="f1874" fmla="*/ f1547 f686 1"/>
                    <a:gd name="f1875" fmla="*/ f1548 f686 1"/>
                    <a:gd name="f1876" fmla="*/ f1549 f687 1"/>
                    <a:gd name="f1877" fmla="*/ f1550 f686 1"/>
                    <a:gd name="f1878" fmla="*/ f1551 f687 1"/>
                    <a:gd name="f1879" fmla="*/ f1552 f686 1"/>
                    <a:gd name="f1880" fmla="*/ f1553 f687 1"/>
                    <a:gd name="f1881" fmla="*/ f1554 f686 1"/>
                    <a:gd name="f1882" fmla="*/ f1555 f687 1"/>
                    <a:gd name="f1883" fmla="*/ f1556 f686 1"/>
                    <a:gd name="f1884" fmla="*/ f1557 f687 1"/>
                    <a:gd name="f1885" fmla="*/ f1558 f687 1"/>
                    <a:gd name="f1886" fmla="*/ f1559 f686 1"/>
                    <a:gd name="f1887" fmla="*/ f1560 f687 1"/>
                    <a:gd name="f1888" fmla="*/ f1561 f686 1"/>
                    <a:gd name="f1889" fmla="*/ f1562 f687 1"/>
                    <a:gd name="f1890" fmla="*/ f1563 f687 1"/>
                    <a:gd name="f1891" fmla="*/ f1564 f686 1"/>
                    <a:gd name="f1892" fmla="*/ f1565 f687 1"/>
                    <a:gd name="f1893" fmla="*/ f1566 f686 1"/>
                    <a:gd name="f1894" fmla="*/ f1567 f687 1"/>
                    <a:gd name="f1895" fmla="*/ f1568 f687 1"/>
                    <a:gd name="f1896" fmla="*/ f1569 f686 1"/>
                    <a:gd name="f1897" fmla="*/ f1570 f687 1"/>
                    <a:gd name="f1898" fmla="*/ f1571 f686 1"/>
                    <a:gd name="f1899" fmla="*/ f1572 f687 1"/>
                    <a:gd name="f1900" fmla="*/ f1573 f687 1"/>
                    <a:gd name="f1901" fmla="*/ f1574 f687 1"/>
                    <a:gd name="f1902" fmla="*/ f1575 f686 1"/>
                    <a:gd name="f1903" fmla="*/ f1576 f687 1"/>
                    <a:gd name="f1904" fmla="*/ f1577 f687 1"/>
                    <a:gd name="f1905" fmla="*/ f1578 f686 1"/>
                    <a:gd name="f1906" fmla="*/ f1579 f687 1"/>
                    <a:gd name="f1907" fmla="*/ f1580 f686 1"/>
                    <a:gd name="f1908" fmla="*/ f1581 f687 1"/>
                    <a:gd name="f1909" fmla="*/ f1582 f686 1"/>
                    <a:gd name="f1910" fmla="*/ f1583 f687 1"/>
                    <a:gd name="f1911" fmla="*/ f1584 f686 1"/>
                    <a:gd name="f1912" fmla="*/ f1585 f687 1"/>
                    <a:gd name="f1913" fmla="*/ f1586 f686 1"/>
                    <a:gd name="f1914" fmla="*/ f1587 f687 1"/>
                    <a:gd name="f1915" fmla="*/ f1588 f687 1"/>
                    <a:gd name="f1916" fmla="*/ f1589 f686 1"/>
                    <a:gd name="f1917" fmla="*/ f1590 f687 1"/>
                    <a:gd name="f1918" fmla="*/ f1591 f686 1"/>
                    <a:gd name="f1919" fmla="*/ f1592 f687 1"/>
                    <a:gd name="f1920" fmla="*/ f1593 f687 1"/>
                    <a:gd name="f1921" fmla="*/ f1594 f686 1"/>
                    <a:gd name="f1922" fmla="*/ f1595 f686 1"/>
                    <a:gd name="f1923" fmla="*/ f1596 f687 1"/>
                    <a:gd name="f1924" fmla="*/ f1597 f686 1"/>
                    <a:gd name="f1925" fmla="*/ f1598 f687 1"/>
                    <a:gd name="f1926" fmla="*/ f1599 f687 1"/>
                    <a:gd name="f1927" fmla="*/ f1600 f686 1"/>
                    <a:gd name="f1928" fmla="*/ f1601 f687 1"/>
                    <a:gd name="f1929" fmla="*/ f1602 f686 1"/>
                    <a:gd name="f1930" fmla="*/ f1603 f686 1"/>
                    <a:gd name="f1931" fmla="*/ f1604 f686 1"/>
                    <a:gd name="f1932" fmla="*/ f1605 f687 1"/>
                    <a:gd name="f1933" fmla="*/ f1606 f686 1"/>
                    <a:gd name="f1934" fmla="*/ f1607 f687 1"/>
                    <a:gd name="f1935" fmla="*/ f1608 f687 1"/>
                    <a:gd name="f1936" fmla="*/ f1609 f686 1"/>
                    <a:gd name="f1937" fmla="*/ f1610 f686 1"/>
                    <a:gd name="f1938" fmla="*/ f1611 f686 1"/>
                    <a:gd name="f1939" fmla="*/ f1612 f686 1"/>
                    <a:gd name="f1940" fmla="*/ f1613 f687 1"/>
                    <a:gd name="f1941" fmla="*/ f1614 f686 1"/>
                    <a:gd name="f1942" fmla="*/ f1615 f686 1"/>
                    <a:gd name="f1943" fmla="*/ f1616 f686 1"/>
                    <a:gd name="f1944" fmla="*/ f1617 f687 1"/>
                    <a:gd name="f1945" fmla="*/ f1618 f686 1"/>
                    <a:gd name="f1946" fmla="*/ f1619 f687 1"/>
                    <a:gd name="f1947" fmla="*/ f1620 f686 1"/>
                    <a:gd name="f1948" fmla="*/ f1621 f687 1"/>
                    <a:gd name="f1949" fmla="*/ f1622 f686 1"/>
                    <a:gd name="f1950" fmla="*/ f1623 f686 1"/>
                    <a:gd name="f1951" fmla="*/ f1624 f687 1"/>
                    <a:gd name="f1952" fmla="*/ f1625 f686 1"/>
                    <a:gd name="f1953" fmla="*/ f1626 f687 1"/>
                    <a:gd name="f1954" fmla="*/ f1627 f686 1"/>
                    <a:gd name="f1955" fmla="*/ f1628 f687 1"/>
                    <a:gd name="f1956" fmla="*/ f1629 f686 1"/>
                    <a:gd name="f1957" fmla="*/ f1630 f687 1"/>
                    <a:gd name="f1958" fmla="*/ f1631 f686 1"/>
                    <a:gd name="f1959" fmla="*/ f1632 f687 1"/>
                    <a:gd name="f1960" fmla="*/ f1633 f687 1"/>
                    <a:gd name="f1961" fmla="*/ f1634 f687 1"/>
                    <a:gd name="f1962" fmla="*/ f1635 f686 1"/>
                    <a:gd name="f1963" fmla="*/ f1636 f687 1"/>
                    <a:gd name="f1964" fmla="*/ f1637 f686 1"/>
                    <a:gd name="f1965" fmla="*/ f1638 f687 1"/>
                    <a:gd name="f1966" fmla="*/ f1639 f687 1"/>
                    <a:gd name="f1967" fmla="*/ f1640 f686 1"/>
                    <a:gd name="f1968" fmla="*/ f1641 f687 1"/>
                    <a:gd name="f1969" fmla="*/ f1642 f686 1"/>
                    <a:gd name="f1970" fmla="*/ f1643 f687 1"/>
                    <a:gd name="f1971" fmla="*/ f1644 f686 1"/>
                    <a:gd name="f1972" fmla="*/ f1645 f687 1"/>
                    <a:gd name="f1973" fmla="*/ f1646 f687 1"/>
                    <a:gd name="f1974" fmla="*/ f1647 f686 1"/>
                    <a:gd name="f1975" fmla="*/ f1648 f687 1"/>
                    <a:gd name="f1976" fmla="*/ f1649 f686 1"/>
                    <a:gd name="f1977" fmla="*/ f1650 f687 1"/>
                    <a:gd name="f1978" fmla="*/ f1651 f686 1"/>
                    <a:gd name="f1979" fmla="*/ f1652 f687 1"/>
                    <a:gd name="f1980" fmla="*/ f1653 f686 1"/>
                    <a:gd name="f1981" fmla="*/ f1654 f686 1"/>
                    <a:gd name="f1982" fmla="*/ f1655 f687 1"/>
                    <a:gd name="f1983" fmla="*/ f1656 f686 1"/>
                    <a:gd name="f1984" fmla="*/ f1657 f687 1"/>
                    <a:gd name="f1985" fmla="*/ f1658 f686 1"/>
                    <a:gd name="f1986" fmla="*/ f1659 f687 1"/>
                    <a:gd name="f1987" fmla="*/ f1660 f686 1"/>
                    <a:gd name="f1988" fmla="*/ f1661 f687 1"/>
                    <a:gd name="f1989" fmla="*/ f1662 f686 1"/>
                    <a:gd name="f1990" fmla="*/ f1663 f687 1"/>
                    <a:gd name="f1991" fmla="*/ f1664 f686 1"/>
                    <a:gd name="f1992" fmla="*/ f1665 f686 1"/>
                    <a:gd name="f1993" fmla="*/ f1666 f687 1"/>
                    <a:gd name="f1994" fmla="*/ f1667 f687 1"/>
                  </a:gdLst>
                  <a:ahLst/>
                  <a:cxnLst>
                    <a:cxn ang="3cd4">
                      <a:pos x="hc" y="t"/>
                    </a:cxn>
                    <a:cxn ang="0">
                      <a:pos x="r" y="vc"/>
                    </a:cxn>
                    <a:cxn ang="cd4">
                      <a:pos x="hc" y="b"/>
                    </a:cxn>
                    <a:cxn ang="cd2">
                      <a:pos x="l" y="vc"/>
                    </a:cxn>
                    <a:cxn ang="f1344">
                      <a:pos x="f1672" y="f1673"/>
                    </a:cxn>
                    <a:cxn ang="f1344">
                      <a:pos x="f1674" y="f1675"/>
                    </a:cxn>
                    <a:cxn ang="f1344">
                      <a:pos x="f1676" y="f1677"/>
                    </a:cxn>
                    <a:cxn ang="f1344">
                      <a:pos x="f1678" y="f1677"/>
                    </a:cxn>
                    <a:cxn ang="f1344">
                      <a:pos x="f1679" y="f1675"/>
                    </a:cxn>
                    <a:cxn ang="f1344">
                      <a:pos x="f1680" y="f1673"/>
                    </a:cxn>
                    <a:cxn ang="f1344">
                      <a:pos x="f1681" y="f1682"/>
                    </a:cxn>
                    <a:cxn ang="f1344">
                      <a:pos x="f1680" y="f1683"/>
                    </a:cxn>
                    <a:cxn ang="f1344">
                      <a:pos x="f1679" y="f1684"/>
                    </a:cxn>
                    <a:cxn ang="f1344">
                      <a:pos x="f1678" y="f1685"/>
                    </a:cxn>
                    <a:cxn ang="f1344">
                      <a:pos x="f1676" y="f1685"/>
                    </a:cxn>
                    <a:cxn ang="f1344">
                      <a:pos x="f1674" y="f1684"/>
                    </a:cxn>
                    <a:cxn ang="f1344">
                      <a:pos x="f1672" y="f1683"/>
                    </a:cxn>
                    <a:cxn ang="f1344">
                      <a:pos x="f1686" y="f1682"/>
                    </a:cxn>
                    <a:cxn ang="f1344">
                      <a:pos x="f1672" y="f1673"/>
                    </a:cxn>
                    <a:cxn ang="f1344">
                      <a:pos x="f1687" y="f1688"/>
                    </a:cxn>
                    <a:cxn ang="f1344">
                      <a:pos x="f1689" y="f1690"/>
                    </a:cxn>
                    <a:cxn ang="f1344">
                      <a:pos x="f1689" y="f1691"/>
                    </a:cxn>
                    <a:cxn ang="f1344">
                      <a:pos x="f1692" y="f1693"/>
                    </a:cxn>
                    <a:cxn ang="f1344">
                      <a:pos x="f1692" y="f1694"/>
                    </a:cxn>
                    <a:cxn ang="f1344">
                      <a:pos x="f1695" y="f1696"/>
                    </a:cxn>
                    <a:cxn ang="f1344">
                      <a:pos x="f1695" y="f1697"/>
                    </a:cxn>
                    <a:cxn ang="f1344">
                      <a:pos x="f1698" y="f1699"/>
                    </a:cxn>
                    <a:cxn ang="f1344">
                      <a:pos x="f1700" y="f1701"/>
                    </a:cxn>
                    <a:cxn ang="f1344">
                      <a:pos x="f1702" y="f1701"/>
                    </a:cxn>
                    <a:cxn ang="f1344">
                      <a:pos x="f1703" y="f1704"/>
                    </a:cxn>
                    <a:cxn ang="f1344">
                      <a:pos x="f1705" y="f1699"/>
                    </a:cxn>
                    <a:cxn ang="f1344">
                      <a:pos x="f1706" y="f1707"/>
                    </a:cxn>
                    <a:cxn ang="f1344">
                      <a:pos x="f1706" y="f1708"/>
                    </a:cxn>
                    <a:cxn ang="f1344">
                      <a:pos x="f1709" y="f1710"/>
                    </a:cxn>
                    <a:cxn ang="f1344">
                      <a:pos x="f1709" y="f1690"/>
                    </a:cxn>
                    <a:cxn ang="f1344">
                      <a:pos x="f1711" y="f1712"/>
                    </a:cxn>
                    <a:cxn ang="f1344">
                      <a:pos x="f1687" y="f1712"/>
                    </a:cxn>
                    <a:cxn ang="f1344">
                      <a:pos x="f1706" y="f1713"/>
                    </a:cxn>
                    <a:cxn ang="f1344">
                      <a:pos x="f1714" y="f1715"/>
                    </a:cxn>
                    <a:cxn ang="f1344">
                      <a:pos x="f1716" y="f1717"/>
                    </a:cxn>
                    <a:cxn ang="f1344">
                      <a:pos x="f1718" y="f1719"/>
                    </a:cxn>
                    <a:cxn ang="f1344">
                      <a:pos x="f1720" y="f1721"/>
                    </a:cxn>
                    <a:cxn ang="f1344">
                      <a:pos x="f1706" y="f1713"/>
                    </a:cxn>
                    <a:cxn ang="f1344">
                      <a:pos x="f1722" y="f1723"/>
                    </a:cxn>
                    <a:cxn ang="f1344">
                      <a:pos x="f1724" y="f1725"/>
                    </a:cxn>
                    <a:cxn ang="f1344">
                      <a:pos x="f1726" y="f1727"/>
                    </a:cxn>
                    <a:cxn ang="f1344">
                      <a:pos x="f1728" y="f1729"/>
                    </a:cxn>
                    <a:cxn ang="f1344">
                      <a:pos x="f1722" y="f1723"/>
                    </a:cxn>
                    <a:cxn ang="f1344">
                      <a:pos x="f1730" y="f1731"/>
                    </a:cxn>
                    <a:cxn ang="f1344">
                      <a:pos x="f1730" y="f1731"/>
                    </a:cxn>
                    <a:cxn ang="f1344">
                      <a:pos x="f1732" y="f1733"/>
                    </a:cxn>
                    <a:cxn ang="f1344">
                      <a:pos x="f1734" y="f1735"/>
                    </a:cxn>
                    <a:cxn ang="f1344">
                      <a:pos x="f1736" y="f1737"/>
                    </a:cxn>
                    <a:cxn ang="f1344">
                      <a:pos x="f1738" y="f1739"/>
                    </a:cxn>
                    <a:cxn ang="f1344">
                      <a:pos x="f1738" y="f1740"/>
                    </a:cxn>
                    <a:cxn ang="f1344">
                      <a:pos x="f1741" y="f1742"/>
                    </a:cxn>
                    <a:cxn ang="f1344">
                      <a:pos x="f1743" y="f1717"/>
                    </a:cxn>
                    <a:cxn ang="f1344">
                      <a:pos x="f1744" y="f1745"/>
                    </a:cxn>
                    <a:cxn ang="f1344">
                      <a:pos x="f1746" y="f1747"/>
                    </a:cxn>
                    <a:cxn ang="f1344">
                      <a:pos x="f1748" y="f1749"/>
                    </a:cxn>
                    <a:cxn ang="f1344">
                      <a:pos x="f1750" y="f1751"/>
                    </a:cxn>
                    <a:cxn ang="f1344">
                      <a:pos x="f1752" y="f1753"/>
                    </a:cxn>
                    <a:cxn ang="f1344">
                      <a:pos x="f1754" y="f1753"/>
                    </a:cxn>
                    <a:cxn ang="f1344">
                      <a:pos x="f1730" y="f1731"/>
                    </a:cxn>
                    <a:cxn ang="f1344">
                      <a:pos x="f1755" y="f1756"/>
                    </a:cxn>
                    <a:cxn ang="f1344">
                      <a:pos x="f1757" y="f1756"/>
                    </a:cxn>
                    <a:cxn ang="f1344">
                      <a:pos x="f1758" y="f1759"/>
                    </a:cxn>
                    <a:cxn ang="f1344">
                      <a:pos x="f1760" y="f1761"/>
                    </a:cxn>
                    <a:cxn ang="f1344">
                      <a:pos x="f1762" y="f1763"/>
                    </a:cxn>
                    <a:cxn ang="f1344">
                      <a:pos x="f1764" y="f1763"/>
                    </a:cxn>
                    <a:cxn ang="f1344">
                      <a:pos x="f1764" y="f1765"/>
                    </a:cxn>
                    <a:cxn ang="f1344">
                      <a:pos x="f1755" y="f1765"/>
                    </a:cxn>
                    <a:cxn ang="f1344">
                      <a:pos x="f1755" y="f1756"/>
                    </a:cxn>
                    <a:cxn ang="f1344">
                      <a:pos x="f1766" y="f1767"/>
                    </a:cxn>
                    <a:cxn ang="f1344">
                      <a:pos x="f1768" y="f1767"/>
                    </a:cxn>
                    <a:cxn ang="f1344">
                      <a:pos x="f1768" y="f1769"/>
                    </a:cxn>
                    <a:cxn ang="f1344">
                      <a:pos x="f1766" y="f1769"/>
                    </a:cxn>
                    <a:cxn ang="f1344">
                      <a:pos x="f1766" y="f1767"/>
                    </a:cxn>
                    <a:cxn ang="f1344">
                      <a:pos x="f1732" y="f1770"/>
                    </a:cxn>
                    <a:cxn ang="f1344">
                      <a:pos x="f1771" y="f1772"/>
                    </a:cxn>
                    <a:cxn ang="f1344">
                      <a:pos x="f1773" y="f1774"/>
                    </a:cxn>
                    <a:cxn ang="f1344">
                      <a:pos x="f1775" y="f1774"/>
                    </a:cxn>
                    <a:cxn ang="f1344">
                      <a:pos x="f1775" y="f1776"/>
                    </a:cxn>
                    <a:cxn ang="f1344">
                      <a:pos x="f1732" y="f1770"/>
                    </a:cxn>
                    <a:cxn ang="f1344">
                      <a:pos x="f1773" y="f1777"/>
                    </a:cxn>
                    <a:cxn ang="f1344">
                      <a:pos x="f1778" y="f1779"/>
                    </a:cxn>
                    <a:cxn ang="f1344">
                      <a:pos x="f1730" y="f1780"/>
                    </a:cxn>
                    <a:cxn ang="f1344">
                      <a:pos x="f1781" y="f1782"/>
                    </a:cxn>
                    <a:cxn ang="f1344">
                      <a:pos x="f1783" y="f1784"/>
                    </a:cxn>
                    <a:cxn ang="f1344">
                      <a:pos x="f1785" y="f1786"/>
                    </a:cxn>
                    <a:cxn ang="f1344">
                      <a:pos x="f1787" y="f1788"/>
                    </a:cxn>
                    <a:cxn ang="f1344">
                      <a:pos x="f1789" y="f1790"/>
                    </a:cxn>
                    <a:cxn ang="f1344">
                      <a:pos x="f1789" y="f1791"/>
                    </a:cxn>
                    <a:cxn ang="f1344">
                      <a:pos x="f1766" y="f1792"/>
                    </a:cxn>
                    <a:cxn ang="f1344">
                      <a:pos x="f1793" y="f1794"/>
                    </a:cxn>
                    <a:cxn ang="f1344">
                      <a:pos x="f1795" y="f1796"/>
                    </a:cxn>
                    <a:cxn ang="f1344">
                      <a:pos x="f1797" y="f1798"/>
                    </a:cxn>
                    <a:cxn ang="f1344">
                      <a:pos x="f1797" y="f1799"/>
                    </a:cxn>
                    <a:cxn ang="f1344">
                      <a:pos x="f1734" y="f1800"/>
                    </a:cxn>
                    <a:cxn ang="f1344">
                      <a:pos x="f1801" y="f1799"/>
                    </a:cxn>
                    <a:cxn ang="f1344">
                      <a:pos x="f1801" y="f1802"/>
                    </a:cxn>
                    <a:cxn ang="f1344">
                      <a:pos x="f1771" y="f1803"/>
                    </a:cxn>
                    <a:cxn ang="f1344">
                      <a:pos x="f1804" y="f1805"/>
                    </a:cxn>
                    <a:cxn ang="f1344">
                      <a:pos x="f1806" y="f1807"/>
                    </a:cxn>
                    <a:cxn ang="f1344">
                      <a:pos x="f1808" y="f1809"/>
                    </a:cxn>
                    <a:cxn ang="f1344">
                      <a:pos x="f1810" y="f1811"/>
                    </a:cxn>
                    <a:cxn ang="f1344">
                      <a:pos x="f1812" y="f1813"/>
                    </a:cxn>
                    <a:cxn ang="f1344">
                      <a:pos x="f1773" y="f1777"/>
                    </a:cxn>
                    <a:cxn ang="f1344">
                      <a:pos x="f1814" y="f1815"/>
                    </a:cxn>
                    <a:cxn ang="f1344">
                      <a:pos x="f1816" y="f1817"/>
                    </a:cxn>
                    <a:cxn ang="f1344">
                      <a:pos x="f1818" y="f1819"/>
                    </a:cxn>
                    <a:cxn ang="f1344">
                      <a:pos x="f1820" y="f1821"/>
                    </a:cxn>
                    <a:cxn ang="f1344">
                      <a:pos x="f1822" y="f1823"/>
                    </a:cxn>
                    <a:cxn ang="f1344">
                      <a:pos x="f1824" y="f1825"/>
                    </a:cxn>
                    <a:cxn ang="f1344">
                      <a:pos x="f1826" y="f1827"/>
                    </a:cxn>
                    <a:cxn ang="f1344">
                      <a:pos x="f1828" y="f1829"/>
                    </a:cxn>
                    <a:cxn ang="f1344">
                      <a:pos x="f1830" y="f1831"/>
                    </a:cxn>
                    <a:cxn ang="f1344">
                      <a:pos x="f1832" y="f1833"/>
                    </a:cxn>
                    <a:cxn ang="f1344">
                      <a:pos x="f1736" y="f1834"/>
                    </a:cxn>
                    <a:cxn ang="f1344">
                      <a:pos x="f1795" y="f1835"/>
                    </a:cxn>
                    <a:cxn ang="f1344">
                      <a:pos x="f1801" y="f1759"/>
                    </a:cxn>
                    <a:cxn ang="f1344">
                      <a:pos x="f1806" y="f1836"/>
                    </a:cxn>
                    <a:cxn ang="f1344">
                      <a:pos x="f1837" y="f1838"/>
                    </a:cxn>
                    <a:cxn ang="f1344">
                      <a:pos x="f1839" y="f1840"/>
                    </a:cxn>
                    <a:cxn ang="f1344">
                      <a:pos x="f1841" y="f1842"/>
                    </a:cxn>
                    <a:cxn ang="f1344">
                      <a:pos x="f1843" y="f1844"/>
                    </a:cxn>
                    <a:cxn ang="f1344">
                      <a:pos x="f1845" y="f1846"/>
                    </a:cxn>
                    <a:cxn ang="f1344">
                      <a:pos x="f1847" y="f1848"/>
                    </a:cxn>
                    <a:cxn ang="f1344">
                      <a:pos x="f1849" y="f1850"/>
                    </a:cxn>
                    <a:cxn ang="f1344">
                      <a:pos x="f1851" y="f1852"/>
                    </a:cxn>
                    <a:cxn ang="f1344">
                      <a:pos x="f1853" y="f1729"/>
                    </a:cxn>
                    <a:cxn ang="f1344">
                      <a:pos x="f1854" y="f1855"/>
                    </a:cxn>
                    <a:cxn ang="f1344">
                      <a:pos x="f1856" y="f1857"/>
                    </a:cxn>
                    <a:cxn ang="f1344">
                      <a:pos x="f1858" y="f1859"/>
                    </a:cxn>
                    <a:cxn ang="f1344">
                      <a:pos x="f1860" y="f1693"/>
                    </a:cxn>
                    <a:cxn ang="f1344">
                      <a:pos x="f1861" y="f1862"/>
                    </a:cxn>
                    <a:cxn ang="f1344">
                      <a:pos x="f1863" y="f1864"/>
                    </a:cxn>
                    <a:cxn ang="f1344">
                      <a:pos x="f1865" y="f1866"/>
                    </a:cxn>
                    <a:cxn ang="f1344">
                      <a:pos x="f1867" y="f1868"/>
                    </a:cxn>
                    <a:cxn ang="f1344">
                      <a:pos x="f1869" y="f1870"/>
                    </a:cxn>
                    <a:cxn ang="f1344">
                      <a:pos x="f1871" y="f1740"/>
                    </a:cxn>
                    <a:cxn ang="f1344">
                      <a:pos x="f1872" y="f1873"/>
                    </a:cxn>
                    <a:cxn ang="f1344">
                      <a:pos x="f1874" y="f1751"/>
                    </a:cxn>
                    <a:cxn ang="f1344">
                      <a:pos x="f1875" y="f1876"/>
                    </a:cxn>
                    <a:cxn ang="f1344">
                      <a:pos x="f1724" y="f1710"/>
                    </a:cxn>
                    <a:cxn ang="f1344">
                      <a:pos x="f1877" y="f1878"/>
                    </a:cxn>
                    <a:cxn ang="f1344">
                      <a:pos x="f1879" y="f1880"/>
                    </a:cxn>
                    <a:cxn ang="f1344">
                      <a:pos x="f1881" y="f1882"/>
                    </a:cxn>
                    <a:cxn ang="f1344">
                      <a:pos x="f1883" y="f1884"/>
                    </a:cxn>
                    <a:cxn ang="f1344">
                      <a:pos x="f1678" y="f1885"/>
                    </a:cxn>
                    <a:cxn ang="f1344">
                      <a:pos x="f1886" y="f1887"/>
                    </a:cxn>
                    <a:cxn ang="f1344">
                      <a:pos x="f1888" y="f1889"/>
                    </a:cxn>
                    <a:cxn ang="f1344">
                      <a:pos x="f1858" y="f1890"/>
                    </a:cxn>
                    <a:cxn ang="f1344">
                      <a:pos x="f1891" y="f1892"/>
                    </a:cxn>
                    <a:cxn ang="f1344">
                      <a:pos x="f1893" y="f1894"/>
                    </a:cxn>
                    <a:cxn ang="f1344">
                      <a:pos x="f1845" y="f1895"/>
                    </a:cxn>
                    <a:cxn ang="f1344">
                      <a:pos x="f1896" y="f1897"/>
                    </a:cxn>
                    <a:cxn ang="f1344">
                      <a:pos x="f1898" y="f1899"/>
                    </a:cxn>
                    <a:cxn ang="f1344">
                      <a:pos x="f1898" y="f1900"/>
                    </a:cxn>
                    <a:cxn ang="f1344">
                      <a:pos x="f1893" y="f1901"/>
                    </a:cxn>
                    <a:cxn ang="f1344">
                      <a:pos x="f1902" y="f1903"/>
                    </a:cxn>
                    <a:cxn ang="f1344">
                      <a:pos x="f1808" y="f1904"/>
                    </a:cxn>
                    <a:cxn ang="f1344">
                      <a:pos x="f1814" y="f1815"/>
                    </a:cxn>
                    <a:cxn ang="f1344">
                      <a:pos x="f1905" y="f1906"/>
                    </a:cxn>
                    <a:cxn ang="f1344">
                      <a:pos x="f1907" y="f1908"/>
                    </a:cxn>
                    <a:cxn ang="f1344">
                      <a:pos x="f1909" y="f1910"/>
                    </a:cxn>
                    <a:cxn ang="f1344">
                      <a:pos x="f1911" y="f1912"/>
                    </a:cxn>
                    <a:cxn ang="f1344">
                      <a:pos x="f1913" y="f1914"/>
                    </a:cxn>
                    <a:cxn ang="f1344">
                      <a:pos x="f1886" y="f1915"/>
                    </a:cxn>
                    <a:cxn ang="f1344">
                      <a:pos x="f1916" y="f1917"/>
                    </a:cxn>
                    <a:cxn ang="f1344">
                      <a:pos x="f1905" y="f1906"/>
                    </a:cxn>
                    <a:cxn ang="f1344">
                      <a:pos x="f1918" y="f1919"/>
                    </a:cxn>
                    <a:cxn ang="f1344">
                      <a:pos x="f1918" y="f1920"/>
                    </a:cxn>
                    <a:cxn ang="f1344">
                      <a:pos x="f1921" y="f1920"/>
                    </a:cxn>
                    <a:cxn ang="f1344">
                      <a:pos x="f1921" y="f1919"/>
                    </a:cxn>
                    <a:cxn ang="f1344">
                      <a:pos x="f1918" y="f1919"/>
                    </a:cxn>
                    <a:cxn ang="f1344">
                      <a:pos x="f1922" y="f1923"/>
                    </a:cxn>
                    <a:cxn ang="f1344">
                      <a:pos x="f1924" y="f1925"/>
                    </a:cxn>
                    <a:cxn ang="f1344">
                      <a:pos x="f1818" y="f1926"/>
                    </a:cxn>
                    <a:cxn ang="f1344">
                      <a:pos x="f1927" y="f1928"/>
                    </a:cxn>
                    <a:cxn ang="f1344">
                      <a:pos x="f1929" y="f1928"/>
                    </a:cxn>
                    <a:cxn ang="f1344">
                      <a:pos x="f1922" y="f1923"/>
                    </a:cxn>
                    <a:cxn ang="f1344">
                      <a:pos x="f1930" y="f1925"/>
                    </a:cxn>
                    <a:cxn ang="f1344">
                      <a:pos x="f1931" y="f1925"/>
                    </a:cxn>
                    <a:cxn ang="f1344">
                      <a:pos x="f1931" y="f1932"/>
                    </a:cxn>
                    <a:cxn ang="f1344">
                      <a:pos x="f1933" y="f1932"/>
                    </a:cxn>
                    <a:cxn ang="f1344">
                      <a:pos x="f1933" y="f1934"/>
                    </a:cxn>
                    <a:cxn ang="f1344">
                      <a:pos x="f1931" y="f1934"/>
                    </a:cxn>
                    <a:cxn ang="f1344">
                      <a:pos x="f1851" y="f1935"/>
                    </a:cxn>
                    <a:cxn ang="f1344">
                      <a:pos x="f1930" y="f1934"/>
                    </a:cxn>
                    <a:cxn ang="f1344">
                      <a:pos x="f1936" y="f1934"/>
                    </a:cxn>
                    <a:cxn ang="f1344">
                      <a:pos x="f1936" y="f1932"/>
                    </a:cxn>
                    <a:cxn ang="f1344">
                      <a:pos x="f1930" y="f1932"/>
                    </a:cxn>
                    <a:cxn ang="f1344">
                      <a:pos x="f1930" y="f1925"/>
                    </a:cxn>
                    <a:cxn ang="f1344">
                      <a:pos x="f1937" y="f1926"/>
                    </a:cxn>
                    <a:cxn ang="f1344">
                      <a:pos x="f1938" y="f1925"/>
                    </a:cxn>
                    <a:cxn ang="f1344">
                      <a:pos x="f1939" y="f1923"/>
                    </a:cxn>
                    <a:cxn ang="f1344">
                      <a:pos x="f1861" y="f1940"/>
                    </a:cxn>
                    <a:cxn ang="f1344">
                      <a:pos x="f1941" y="f1940"/>
                    </a:cxn>
                    <a:cxn ang="f1344">
                      <a:pos x="f1937" y="f1926"/>
                    </a:cxn>
                    <a:cxn ang="f1344">
                      <a:pos x="f1942" y="f1805"/>
                    </a:cxn>
                    <a:cxn ang="f1344">
                      <a:pos x="f1943" y="f1944"/>
                    </a:cxn>
                    <a:cxn ang="f1344">
                      <a:pos x="f1945" y="f1946"/>
                    </a:cxn>
                    <a:cxn ang="f1344">
                      <a:pos x="f1947" y="f1948"/>
                    </a:cxn>
                    <a:cxn ang="f1344">
                      <a:pos x="f1949" y="f1790"/>
                    </a:cxn>
                    <a:cxn ang="f1344">
                      <a:pos x="f1950" y="f1951"/>
                    </a:cxn>
                    <a:cxn ang="f1344">
                      <a:pos x="f1952" y="f1953"/>
                    </a:cxn>
                    <a:cxn ang="f1344">
                      <a:pos x="f1954" y="f1955"/>
                    </a:cxn>
                    <a:cxn ang="f1344">
                      <a:pos x="f1942" y="f1805"/>
                    </a:cxn>
                    <a:cxn ang="f1344">
                      <a:pos x="f1956" y="f1944"/>
                    </a:cxn>
                    <a:cxn ang="f1344">
                      <a:pos x="f1949" y="f1957"/>
                    </a:cxn>
                    <a:cxn ang="f1344">
                      <a:pos x="f1958" y="f1959"/>
                    </a:cxn>
                    <a:cxn ang="f1344">
                      <a:pos x="f1716" y="f1960"/>
                    </a:cxn>
                    <a:cxn ang="f1344">
                      <a:pos x="f1716" y="f1961"/>
                    </a:cxn>
                    <a:cxn ang="f1344">
                      <a:pos x="f1962" y="f1963"/>
                    </a:cxn>
                    <a:cxn ang="f1344">
                      <a:pos x="f1964" y="f1965"/>
                    </a:cxn>
                    <a:cxn ang="f1344">
                      <a:pos x="f1964" y="f1966"/>
                    </a:cxn>
                    <a:cxn ang="f1344">
                      <a:pos x="f1956" y="f1944"/>
                    </a:cxn>
                    <a:cxn ang="f1344">
                      <a:pos x="f1967" y="f1968"/>
                    </a:cxn>
                    <a:cxn ang="f1344">
                      <a:pos x="f1689" y="f1914"/>
                    </a:cxn>
                    <a:cxn ang="f1344">
                      <a:pos x="f1969" y="f1894"/>
                    </a:cxn>
                    <a:cxn ang="f1344">
                      <a:pos x="f1969" y="f1970"/>
                    </a:cxn>
                    <a:cxn ang="f1344">
                      <a:pos x="f1971" y="f1972"/>
                    </a:cxn>
                    <a:cxn ang="f1344">
                      <a:pos x="f1942" y="f1973"/>
                    </a:cxn>
                    <a:cxn ang="f1344">
                      <a:pos x="f1974" y="f1975"/>
                    </a:cxn>
                    <a:cxn ang="f1344">
                      <a:pos x="f1976" y="f1977"/>
                    </a:cxn>
                    <a:cxn ang="f1344">
                      <a:pos x="f1976" y="f1968"/>
                    </a:cxn>
                    <a:cxn ang="f1344">
                      <a:pos x="f1978" y="f1979"/>
                    </a:cxn>
                    <a:cxn ang="f1344">
                      <a:pos x="f1980" y="f1972"/>
                    </a:cxn>
                    <a:cxn ang="f1344">
                      <a:pos x="f1981" y="f1982"/>
                    </a:cxn>
                    <a:cxn ang="f1344">
                      <a:pos x="f1983" y="f1984"/>
                    </a:cxn>
                    <a:cxn ang="f1344">
                      <a:pos x="f1985" y="f1986"/>
                    </a:cxn>
                    <a:cxn ang="f1344">
                      <a:pos x="f1987" y="f1988"/>
                    </a:cxn>
                    <a:cxn ang="f1344">
                      <a:pos x="f1989" y="f1990"/>
                    </a:cxn>
                    <a:cxn ang="f1344">
                      <a:pos x="f1991" y="f1970"/>
                    </a:cxn>
                    <a:cxn ang="f1344">
                      <a:pos x="f1978" y="f1979"/>
                    </a:cxn>
                    <a:cxn ang="f1344">
                      <a:pos x="f1992" y="f1993"/>
                    </a:cxn>
                    <a:cxn ang="f1344">
                      <a:pos x="f1907" y="f1993"/>
                    </a:cxn>
                    <a:cxn ang="f1344">
                      <a:pos x="f1907" y="f1994"/>
                    </a:cxn>
                    <a:cxn ang="f1344">
                      <a:pos x="f1992" y="f1994"/>
                    </a:cxn>
                    <a:cxn ang="f1344">
                      <a:pos x="f1992" y="f1993"/>
                    </a:cxn>
                  </a:cxnLst>
                  <a:rect l="f1668" t="f1671" r="f1669" b="f1670"/>
                  <a:pathLst>
                    <a:path w="862982" h="1246304">
                      <a:moveTo>
                        <a:pt x="f8" y="f9"/>
                      </a:moveTo>
                      <a:cubicBezTo>
                        <a:pt x="f10" y="f11"/>
                        <a:pt x="f12" y="f13"/>
                        <a:pt x="f14" y="f15"/>
                      </a:cubicBezTo>
                      <a:cubicBezTo>
                        <a:pt x="f16" y="f17"/>
                        <a:pt x="f18" y="f5"/>
                        <a:pt x="f19" y="f5"/>
                      </a:cubicBezTo>
                      <a:lnTo>
                        <a:pt x="f20" y="f5"/>
                      </a:lnTo>
                      <a:cubicBezTo>
                        <a:pt x="f21" y="f5"/>
                        <a:pt x="f22" y="f17"/>
                        <a:pt x="f23" y="f15"/>
                      </a:cubicBezTo>
                      <a:cubicBezTo>
                        <a:pt x="f24" y="f13"/>
                        <a:pt x="f25" y="f11"/>
                        <a:pt x="f26" y="f9"/>
                      </a:cubicBezTo>
                      <a:cubicBezTo>
                        <a:pt x="f27" y="f28"/>
                        <a:pt x="f5" y="f29"/>
                        <a:pt x="f5" y="f30"/>
                      </a:cubicBezTo>
                      <a:cubicBezTo>
                        <a:pt x="f5" y="f31"/>
                        <a:pt x="f32" y="f33"/>
                        <a:pt x="f26" y="f34"/>
                      </a:cubicBezTo>
                      <a:cubicBezTo>
                        <a:pt x="f25" y="f35"/>
                        <a:pt x="f24" y="f36"/>
                        <a:pt x="f23" y="f37"/>
                      </a:cubicBezTo>
                      <a:cubicBezTo>
                        <a:pt x="f22" y="f38"/>
                        <a:pt x="f21" y="f7"/>
                        <a:pt x="f20" y="f7"/>
                      </a:cubicBezTo>
                      <a:lnTo>
                        <a:pt x="f19" y="f7"/>
                      </a:lnTo>
                      <a:cubicBezTo>
                        <a:pt x="f18" y="f7"/>
                        <a:pt x="f16" y="f38"/>
                        <a:pt x="f14" y="f37"/>
                      </a:cubicBezTo>
                      <a:cubicBezTo>
                        <a:pt x="f12" y="f36"/>
                        <a:pt x="f10" y="f35"/>
                        <a:pt x="f8" y="f34"/>
                      </a:cubicBezTo>
                      <a:cubicBezTo>
                        <a:pt x="f39" y="f33"/>
                        <a:pt x="f40" y="f31"/>
                        <a:pt x="f40" y="f30"/>
                      </a:cubicBezTo>
                      <a:cubicBezTo>
                        <a:pt x="f41" y="f29"/>
                        <a:pt x="f39" y="f28"/>
                        <a:pt x="f8" y="f9"/>
                      </a:cubicBezTo>
                      <a:close/>
                      <a:moveTo>
                        <a:pt x="f42" y="f43"/>
                      </a:moveTo>
                      <a:cubicBezTo>
                        <a:pt x="f44" y="f43"/>
                        <a:pt x="f45" y="f46"/>
                        <a:pt x="f45" y="f47"/>
                      </a:cubicBezTo>
                      <a:lnTo>
                        <a:pt x="f45" y="f48"/>
                      </a:lnTo>
                      <a:cubicBezTo>
                        <a:pt x="f49" y="f50"/>
                        <a:pt x="f51" y="f52"/>
                        <a:pt x="f53" y="f54"/>
                      </a:cubicBezTo>
                      <a:lnTo>
                        <a:pt x="f53" y="f55"/>
                      </a:lnTo>
                      <a:cubicBezTo>
                        <a:pt x="f56" y="f57"/>
                        <a:pt x="f58" y="f59"/>
                        <a:pt x="f60" y="f61"/>
                      </a:cubicBezTo>
                      <a:lnTo>
                        <a:pt x="f60" y="f62"/>
                      </a:lnTo>
                      <a:lnTo>
                        <a:pt x="f63" y="f64"/>
                      </a:lnTo>
                      <a:lnTo>
                        <a:pt x="f65" y="f66"/>
                      </a:lnTo>
                      <a:lnTo>
                        <a:pt x="f67" y="f66"/>
                      </a:lnTo>
                      <a:lnTo>
                        <a:pt x="f68" y="f69"/>
                      </a:lnTo>
                      <a:cubicBezTo>
                        <a:pt x="f70" y="f71"/>
                        <a:pt x="f72" y="f71"/>
                        <a:pt x="f73" y="f64"/>
                      </a:cubicBezTo>
                      <a:cubicBezTo>
                        <a:pt x="f74" y="f75"/>
                        <a:pt x="f76" y="f77"/>
                        <a:pt x="f78" y="f57"/>
                      </a:cubicBezTo>
                      <a:lnTo>
                        <a:pt x="f78" y="f79"/>
                      </a:lnTo>
                      <a:lnTo>
                        <a:pt x="f80" y="f81"/>
                      </a:lnTo>
                      <a:cubicBezTo>
                        <a:pt x="f80" y="f82"/>
                        <a:pt x="f80" y="f83"/>
                        <a:pt x="f80" y="f47"/>
                      </a:cubicBezTo>
                      <a:cubicBezTo>
                        <a:pt x="f80" y="f75"/>
                        <a:pt x="f84" y="f85"/>
                        <a:pt x="f86" y="f85"/>
                      </a:cubicBezTo>
                      <a:lnTo>
                        <a:pt x="f42" y="f85"/>
                      </a:lnTo>
                      <a:close/>
                      <a:moveTo>
                        <a:pt x="f78" y="f87"/>
                      </a:moveTo>
                      <a:cubicBezTo>
                        <a:pt x="f88" y="f89"/>
                        <a:pt x="f90" y="f91"/>
                        <a:pt x="f92" y="f93"/>
                      </a:cubicBezTo>
                      <a:cubicBezTo>
                        <a:pt x="f94" y="f95"/>
                        <a:pt x="f96" y="f97"/>
                        <a:pt x="f98" y="f99"/>
                      </a:cubicBezTo>
                      <a:cubicBezTo>
                        <a:pt x="f100" y="f101"/>
                        <a:pt x="f102" y="f103"/>
                        <a:pt x="f104" y="f105"/>
                      </a:cubicBezTo>
                      <a:lnTo>
                        <a:pt x="f72" y="f106"/>
                      </a:lnTo>
                      <a:cubicBezTo>
                        <a:pt x="f107" y="f108"/>
                        <a:pt x="f109" y="f110"/>
                        <a:pt x="f78" y="f87"/>
                      </a:cubicBezTo>
                      <a:close/>
                      <a:moveTo>
                        <a:pt x="f111" y="f112"/>
                      </a:moveTo>
                      <a:cubicBezTo>
                        <a:pt x="f113" y="f114"/>
                        <a:pt x="f115" y="f116"/>
                        <a:pt x="f117" y="f118"/>
                      </a:cubicBezTo>
                      <a:lnTo>
                        <a:pt x="f18" y="f119"/>
                      </a:lnTo>
                      <a:cubicBezTo>
                        <a:pt x="f120" y="f121"/>
                        <a:pt x="f122" y="f121"/>
                        <a:pt x="f123" y="f124"/>
                      </a:cubicBezTo>
                      <a:cubicBezTo>
                        <a:pt x="f125" y="f126"/>
                        <a:pt x="f18" y="f114"/>
                        <a:pt x="f111" y="f112"/>
                      </a:cubicBezTo>
                      <a:close/>
                      <a:moveTo>
                        <a:pt x="f127" y="f103"/>
                      </a:moveTo>
                      <a:lnTo>
                        <a:pt x="f127" y="f103"/>
                      </a:lnTo>
                      <a:cubicBezTo>
                        <a:pt x="f24" y="f128"/>
                        <a:pt x="f129" y="f130"/>
                        <a:pt x="f131" y="f132"/>
                      </a:cubicBezTo>
                      <a:cubicBezTo>
                        <a:pt x="f133" y="f134"/>
                        <a:pt x="f135" y="f136"/>
                        <a:pt x="f137" y="f138"/>
                      </a:cubicBezTo>
                      <a:cubicBezTo>
                        <a:pt x="f139" y="f140"/>
                        <a:pt x="f141" y="f9"/>
                        <a:pt x="f142" y="f143"/>
                      </a:cubicBezTo>
                      <a:cubicBezTo>
                        <a:pt x="f144" y="f145"/>
                        <a:pt x="f146" y="f147"/>
                        <a:pt x="f148" y="f149"/>
                      </a:cubicBezTo>
                      <a:cubicBezTo>
                        <a:pt x="f150" y="f151"/>
                        <a:pt x="f152" y="f153"/>
                        <a:pt x="f148" y="f154"/>
                      </a:cubicBezTo>
                      <a:cubicBezTo>
                        <a:pt x="f155" y="f156"/>
                        <a:pt x="f155" y="f156"/>
                        <a:pt x="f157" y="f158"/>
                      </a:cubicBezTo>
                      <a:cubicBezTo>
                        <a:pt x="f159" y="f153"/>
                        <a:pt x="f23" y="f160"/>
                        <a:pt x="f161" y="f99"/>
                      </a:cubicBezTo>
                      <a:cubicBezTo>
                        <a:pt x="f162" y="f106"/>
                        <a:pt x="f163" y="f164"/>
                        <a:pt x="f165" y="f116"/>
                      </a:cubicBezTo>
                      <a:lnTo>
                        <a:pt x="f166" y="f167"/>
                      </a:lnTo>
                      <a:cubicBezTo>
                        <a:pt x="f168" y="f169"/>
                        <a:pt x="f170" y="f171"/>
                        <a:pt x="f172" y="f173"/>
                      </a:cubicBezTo>
                      <a:cubicBezTo>
                        <a:pt x="f174" y="f175"/>
                        <a:pt x="f161" y="f112"/>
                        <a:pt x="f176" y="f177"/>
                      </a:cubicBezTo>
                      <a:cubicBezTo>
                        <a:pt x="f178" y="f179"/>
                        <a:pt x="f180" y="f181"/>
                        <a:pt x="f155" y="f182"/>
                      </a:cubicBezTo>
                      <a:lnTo>
                        <a:pt x="f183" y="f182"/>
                      </a:lnTo>
                      <a:cubicBezTo>
                        <a:pt x="f184" y="f185"/>
                        <a:pt x="f186" y="f187"/>
                        <a:pt x="f127" y="f103"/>
                      </a:cubicBezTo>
                      <a:close/>
                      <a:moveTo>
                        <a:pt x="f162" y="f188"/>
                      </a:moveTo>
                      <a:cubicBezTo>
                        <a:pt x="f189" y="f188"/>
                        <a:pt x="f161" y="f188"/>
                        <a:pt x="f190" y="f188"/>
                      </a:cubicBezTo>
                      <a:lnTo>
                        <a:pt x="f191" y="f192"/>
                      </a:lnTo>
                      <a:cubicBezTo>
                        <a:pt x="f152" y="f193"/>
                        <a:pt x="f194" y="f195"/>
                        <a:pt x="f133" y="f196"/>
                      </a:cubicBezTo>
                      <a:cubicBezTo>
                        <a:pt x="f197" y="f198"/>
                        <a:pt x="f199" y="f200"/>
                        <a:pt x="f201" y="f202"/>
                      </a:cubicBezTo>
                      <a:cubicBezTo>
                        <a:pt x="f141" y="f202"/>
                        <a:pt x="f203" y="f202"/>
                        <a:pt x="f204" y="f202"/>
                      </a:cubicBezTo>
                      <a:lnTo>
                        <a:pt x="f204" y="f205"/>
                      </a:lnTo>
                      <a:cubicBezTo>
                        <a:pt x="f206" y="f205"/>
                        <a:pt x="f207" y="f205"/>
                        <a:pt x="f162" y="f205"/>
                      </a:cubicBezTo>
                      <a:lnTo>
                        <a:pt x="f162" y="f188"/>
                      </a:lnTo>
                      <a:close/>
                      <a:moveTo>
                        <a:pt x="f208" y="f209"/>
                      </a:moveTo>
                      <a:lnTo>
                        <a:pt x="f210" y="f209"/>
                      </a:lnTo>
                      <a:lnTo>
                        <a:pt x="f210" y="f211"/>
                      </a:lnTo>
                      <a:lnTo>
                        <a:pt x="f208" y="f211"/>
                      </a:lnTo>
                      <a:lnTo>
                        <a:pt x="f208" y="f209"/>
                      </a:lnTo>
                      <a:close/>
                      <a:moveTo>
                        <a:pt x="f131" y="f212"/>
                      </a:moveTo>
                      <a:cubicBezTo>
                        <a:pt x="f194" y="f213"/>
                        <a:pt x="f152" y="f214"/>
                        <a:pt x="f215" y="f216"/>
                      </a:cubicBezTo>
                      <a:cubicBezTo>
                        <a:pt x="f148" y="f217"/>
                        <a:pt x="f148" y="f217"/>
                        <a:pt x="f218" y="f219"/>
                      </a:cubicBezTo>
                      <a:lnTo>
                        <a:pt x="f220" y="f219"/>
                      </a:lnTo>
                      <a:lnTo>
                        <a:pt x="f220" y="f221"/>
                      </a:lnTo>
                      <a:cubicBezTo>
                        <a:pt x="f144" y="f222"/>
                        <a:pt x="f131" y="f223"/>
                        <a:pt x="f131" y="f212"/>
                      </a:cubicBezTo>
                      <a:close/>
                      <a:moveTo>
                        <a:pt x="f218" y="f224"/>
                      </a:moveTo>
                      <a:cubicBezTo>
                        <a:pt x="f225" y="f226"/>
                        <a:pt x="f227" y="f228"/>
                        <a:pt x="f229" y="f228"/>
                      </a:cubicBezTo>
                      <a:cubicBezTo>
                        <a:pt x="f139" y="f228"/>
                        <a:pt x="f230" y="f226"/>
                        <a:pt x="f127" y="f231"/>
                      </a:cubicBezTo>
                      <a:cubicBezTo>
                        <a:pt x="f232" y="f233"/>
                        <a:pt x="f234" y="f224"/>
                        <a:pt x="f235" y="f236"/>
                      </a:cubicBezTo>
                      <a:lnTo>
                        <a:pt x="f237" y="f238"/>
                      </a:lnTo>
                      <a:lnTo>
                        <a:pt x="f239" y="f240"/>
                      </a:lnTo>
                      <a:lnTo>
                        <a:pt x="f241" y="f242"/>
                      </a:lnTo>
                      <a:lnTo>
                        <a:pt x="f243" y="f244"/>
                      </a:lnTo>
                      <a:lnTo>
                        <a:pt x="f243" y="f245"/>
                      </a:lnTo>
                      <a:cubicBezTo>
                        <a:pt x="f246" y="f247"/>
                        <a:pt x="f248" y="f247"/>
                        <a:pt x="f208" y="f249"/>
                      </a:cubicBezTo>
                      <a:lnTo>
                        <a:pt x="f250" y="f251"/>
                      </a:lnTo>
                      <a:lnTo>
                        <a:pt x="f184" y="f252"/>
                      </a:lnTo>
                      <a:cubicBezTo>
                        <a:pt x="f230" y="f253"/>
                        <a:pt x="f254" y="f249"/>
                        <a:pt x="f254" y="f255"/>
                      </a:cubicBezTo>
                      <a:lnTo>
                        <a:pt x="f254" y="f256"/>
                      </a:lnTo>
                      <a:cubicBezTo>
                        <a:pt x="f254" y="f257"/>
                        <a:pt x="f258" y="f259"/>
                        <a:pt x="f137" y="f259"/>
                      </a:cubicBezTo>
                      <a:cubicBezTo>
                        <a:pt x="f133" y="f259"/>
                        <a:pt x="f260" y="f261"/>
                        <a:pt x="f144" y="f256"/>
                      </a:cubicBezTo>
                      <a:cubicBezTo>
                        <a:pt x="f220" y="f262"/>
                        <a:pt x="f260" y="f263"/>
                        <a:pt x="f144" y="f264"/>
                      </a:cubicBezTo>
                      <a:cubicBezTo>
                        <a:pt x="f220" y="f265"/>
                        <a:pt x="f266" y="f267"/>
                        <a:pt x="f215" y="f268"/>
                      </a:cubicBezTo>
                      <a:cubicBezTo>
                        <a:pt x="f157" y="f269"/>
                        <a:pt x="f166" y="f270"/>
                        <a:pt x="f163" y="f271"/>
                      </a:cubicBezTo>
                      <a:cubicBezTo>
                        <a:pt x="f272" y="f273"/>
                        <a:pt x="f274" y="f275"/>
                        <a:pt x="f274" y="f276"/>
                      </a:cubicBezTo>
                      <a:cubicBezTo>
                        <a:pt x="f277" y="f278"/>
                        <a:pt x="f279" y="f278"/>
                        <a:pt x="f280" y="f281"/>
                      </a:cubicBezTo>
                      <a:cubicBezTo>
                        <a:pt x="f282" y="f262"/>
                        <a:pt x="f168" y="f281"/>
                        <a:pt x="f283" y="f284"/>
                      </a:cubicBezTo>
                      <a:cubicBezTo>
                        <a:pt x="f159" y="f285"/>
                        <a:pt x="f286" y="f287"/>
                        <a:pt x="f286" y="f288"/>
                      </a:cubicBezTo>
                      <a:cubicBezTo>
                        <a:pt x="f157" y="f289"/>
                        <a:pt x="f161" y="f238"/>
                        <a:pt x="f218" y="f224"/>
                      </a:cubicBezTo>
                      <a:close/>
                      <a:moveTo>
                        <a:pt x="f170" y="f290"/>
                      </a:moveTo>
                      <a:cubicBezTo>
                        <a:pt x="f286" y="f291"/>
                        <a:pt x="f172" y="f292"/>
                        <a:pt x="f293" y="f294"/>
                      </a:cubicBezTo>
                      <a:cubicBezTo>
                        <a:pt x="f215" y="f295"/>
                        <a:pt x="f296" y="f297"/>
                        <a:pt x="f298" y="f299"/>
                      </a:cubicBezTo>
                      <a:cubicBezTo>
                        <a:pt x="f300" y="f301"/>
                        <a:pt x="f302" y="f303"/>
                        <a:pt x="f304" y="f305"/>
                      </a:cubicBezTo>
                      <a:cubicBezTo>
                        <a:pt x="f306" y="f307"/>
                        <a:pt x="f308" y="f309"/>
                        <a:pt x="f310" y="f311"/>
                      </a:cubicBezTo>
                      <a:cubicBezTo>
                        <a:pt x="f312" y="f313"/>
                        <a:pt x="f314" y="f315"/>
                        <a:pt x="f316" y="f317"/>
                      </a:cubicBezTo>
                      <a:cubicBezTo>
                        <a:pt x="f318" y="f317"/>
                        <a:pt x="f319" y="f43"/>
                        <a:pt x="f320" y="f321"/>
                      </a:cubicBezTo>
                      <a:cubicBezTo>
                        <a:pt x="f322" y="f323"/>
                        <a:pt x="f324" y="f325"/>
                        <a:pt x="f326" y="f327"/>
                      </a:cubicBezTo>
                      <a:cubicBezTo>
                        <a:pt x="f328" y="f46"/>
                        <a:pt x="f329" y="f330"/>
                        <a:pt x="f331" y="f332"/>
                      </a:cubicBezTo>
                      <a:cubicBezTo>
                        <a:pt x="f22" y="f219"/>
                        <a:pt x="f333" y="f221"/>
                        <a:pt x="f334" y="f335"/>
                      </a:cubicBezTo>
                      <a:cubicBezTo>
                        <a:pt x="f336" y="f337"/>
                        <a:pt x="f189" y="f338"/>
                        <a:pt x="f142" y="f339"/>
                      </a:cubicBezTo>
                      <a:cubicBezTo>
                        <a:pt x="f340" y="f341"/>
                        <a:pt x="f204" y="f342"/>
                        <a:pt x="f184" y="f343"/>
                      </a:cubicBezTo>
                      <a:cubicBezTo>
                        <a:pt x="f254" y="f344"/>
                        <a:pt x="f135" y="f345"/>
                        <a:pt x="f144" y="f192"/>
                      </a:cubicBezTo>
                      <a:cubicBezTo>
                        <a:pt x="f190" y="f346"/>
                        <a:pt x="f347" y="f348"/>
                        <a:pt x="f274" y="f214"/>
                      </a:cubicBezTo>
                      <a:cubicBezTo>
                        <a:pt x="f349" y="f350"/>
                        <a:pt x="f22" y="f351"/>
                        <a:pt x="f352" y="f353"/>
                      </a:cubicBezTo>
                      <a:cubicBezTo>
                        <a:pt x="f354" y="f355"/>
                        <a:pt x="f356" y="f357"/>
                        <a:pt x="f328" y="f358"/>
                      </a:cubicBezTo>
                      <a:cubicBezTo>
                        <a:pt x="f359" y="f360"/>
                        <a:pt x="f361" y="f362"/>
                        <a:pt x="f363" y="f362"/>
                      </a:cubicBezTo>
                      <a:lnTo>
                        <a:pt x="f314" y="f364"/>
                      </a:lnTo>
                      <a:lnTo>
                        <a:pt x="f365" y="f366"/>
                      </a:lnTo>
                      <a:cubicBezTo>
                        <a:pt x="f367" y="f368"/>
                        <a:pt x="f361" y="f188"/>
                        <a:pt x="f369" y="f370"/>
                      </a:cubicBezTo>
                      <a:cubicBezTo>
                        <a:pt x="f371" y="f372"/>
                        <a:pt x="f373" y="f374"/>
                        <a:pt x="f375" y="f376"/>
                      </a:cubicBezTo>
                      <a:cubicBezTo>
                        <a:pt x="f377" y="f378"/>
                        <a:pt x="f379" y="f185"/>
                        <a:pt x="f380" y="f381"/>
                      </a:cubicBezTo>
                      <a:cubicBezTo>
                        <a:pt x="f382" y="f383"/>
                        <a:pt x="f384" y="f376"/>
                        <a:pt x="f385" y="f124"/>
                      </a:cubicBezTo>
                      <a:cubicBezTo>
                        <a:pt x="f386" y="f387"/>
                        <a:pt x="f388" y="f389"/>
                        <a:pt x="f390" y="f391"/>
                      </a:cubicBezTo>
                      <a:cubicBezTo>
                        <a:pt x="f392" y="f393"/>
                        <a:pt x="f394" y="f395"/>
                        <a:pt x="f396" y="f198"/>
                      </a:cubicBezTo>
                      <a:cubicBezTo>
                        <a:pt x="f397" y="f398"/>
                        <a:pt x="f399" y="f400"/>
                        <a:pt x="f401" y="f402"/>
                      </a:cubicBezTo>
                      <a:cubicBezTo>
                        <a:pt x="f403" y="f404"/>
                        <a:pt x="f405" y="f406"/>
                        <a:pt x="f407" y="f54"/>
                      </a:cubicBezTo>
                      <a:cubicBezTo>
                        <a:pt x="f408" y="f409"/>
                        <a:pt x="f410" y="f196"/>
                        <a:pt x="f411" y="f409"/>
                      </a:cubicBezTo>
                      <a:cubicBezTo>
                        <a:pt x="f412" y="f413"/>
                        <a:pt x="f414" y="f415"/>
                        <a:pt x="f115" y="f416"/>
                      </a:cubicBezTo>
                      <a:lnTo>
                        <a:pt x="f417" y="f418"/>
                      </a:lnTo>
                      <a:cubicBezTo>
                        <a:pt x="f419" y="f420"/>
                        <a:pt x="f16" y="f421"/>
                        <a:pt x="f422" y="f423"/>
                      </a:cubicBezTo>
                      <a:cubicBezTo>
                        <a:pt x="f424" y="f425"/>
                        <a:pt x="f426" y="f132"/>
                        <a:pt x="f113" y="f427"/>
                      </a:cubicBezTo>
                      <a:cubicBezTo>
                        <a:pt x="f428" y="f429"/>
                        <a:pt x="f430" y="f431"/>
                        <a:pt x="f432" y="f154"/>
                      </a:cubicBezTo>
                      <a:lnTo>
                        <a:pt x="f433" y="f434"/>
                      </a:lnTo>
                      <a:cubicBezTo>
                        <a:pt x="f435" y="f436"/>
                        <a:pt x="f437" y="f438"/>
                        <a:pt x="f439" y="f177"/>
                      </a:cubicBezTo>
                      <a:cubicBezTo>
                        <a:pt x="f440" y="f119"/>
                        <a:pt x="f441" y="f442"/>
                        <a:pt x="f443" y="f444"/>
                      </a:cubicBezTo>
                      <a:cubicBezTo>
                        <a:pt x="f445" y="f446"/>
                        <a:pt x="f447" y="f409"/>
                        <a:pt x="f117" y="f81"/>
                      </a:cubicBezTo>
                      <a:lnTo>
                        <a:pt x="f448" y="f449"/>
                      </a:lnTo>
                      <a:cubicBezTo>
                        <a:pt x="f450" y="f451"/>
                        <a:pt x="f18" y="f452"/>
                        <a:pt x="f453" y="f222"/>
                      </a:cubicBezTo>
                      <a:cubicBezTo>
                        <a:pt x="f450" y="f454"/>
                        <a:pt x="f113" y="f455"/>
                        <a:pt x="f456" y="f457"/>
                      </a:cubicBezTo>
                      <a:cubicBezTo>
                        <a:pt x="f458" y="f459"/>
                        <a:pt x="f123" y="f460"/>
                        <a:pt x="f461" y="f462"/>
                      </a:cubicBezTo>
                      <a:lnTo>
                        <a:pt x="f20" y="f463"/>
                      </a:lnTo>
                      <a:cubicBezTo>
                        <a:pt x="f461" y="f464"/>
                        <a:pt x="f465" y="f466"/>
                        <a:pt x="f467" y="f468"/>
                      </a:cubicBezTo>
                      <a:cubicBezTo>
                        <a:pt x="f467" y="f469"/>
                        <a:pt x="f470" y="f240"/>
                        <a:pt x="f392" y="f471"/>
                      </a:cubicBezTo>
                      <a:cubicBezTo>
                        <a:pt x="f467" y="f472"/>
                        <a:pt x="f473" y="f474"/>
                        <a:pt x="f401" y="f475"/>
                      </a:cubicBezTo>
                      <a:cubicBezTo>
                        <a:pt x="f476" y="f477"/>
                        <a:pt x="f478" y="f479"/>
                        <a:pt x="f480" y="f479"/>
                      </a:cubicBezTo>
                      <a:cubicBezTo>
                        <a:pt x="f367" y="f479"/>
                        <a:pt x="f481" y="f482"/>
                        <a:pt x="f481" y="f483"/>
                      </a:cubicBezTo>
                      <a:cubicBezTo>
                        <a:pt x="f319" y="f484"/>
                        <a:pt x="f375" y="f485"/>
                        <a:pt x="f365" y="f486"/>
                      </a:cubicBezTo>
                      <a:cubicBezTo>
                        <a:pt x="f487" y="f488"/>
                        <a:pt x="f489" y="f490"/>
                        <a:pt x="f491" y="f492"/>
                      </a:cubicBezTo>
                      <a:cubicBezTo>
                        <a:pt x="f493" y="f494"/>
                        <a:pt x="f480" y="f278"/>
                        <a:pt x="f495" y="f496"/>
                      </a:cubicBezTo>
                      <a:lnTo>
                        <a:pt x="f495" y="f497"/>
                      </a:lnTo>
                      <a:cubicBezTo>
                        <a:pt x="f371" y="f498"/>
                        <a:pt x="f499" y="f500"/>
                        <a:pt x="f481" y="f501"/>
                      </a:cubicBezTo>
                      <a:cubicBezTo>
                        <a:pt x="f502" y="f503"/>
                        <a:pt x="f504" y="f505"/>
                        <a:pt x="f504" y="f506"/>
                      </a:cubicBezTo>
                      <a:cubicBezTo>
                        <a:pt x="f22" y="f507"/>
                        <a:pt x="f508" y="f509"/>
                        <a:pt x="f280" y="f510"/>
                      </a:cubicBezTo>
                      <a:cubicBezTo>
                        <a:pt x="f511" y="f512"/>
                        <a:pt x="f166" y="f513"/>
                        <a:pt x="f170" y="f290"/>
                      </a:cubicBezTo>
                      <a:close/>
                      <a:moveTo>
                        <a:pt x="f514" y="f505"/>
                      </a:moveTo>
                      <a:cubicBezTo>
                        <a:pt x="f515" y="f516"/>
                        <a:pt x="f517" y="f518"/>
                        <a:pt x="f519" y="f520"/>
                      </a:cubicBezTo>
                      <a:cubicBezTo>
                        <a:pt x="f419" y="f521"/>
                        <a:pt x="f522" y="f523"/>
                        <a:pt x="f517" y="f524"/>
                      </a:cubicBezTo>
                      <a:cubicBezTo>
                        <a:pt x="f111" y="f525"/>
                        <a:pt x="f526" y="f527"/>
                        <a:pt x="f386" y="f528"/>
                      </a:cubicBezTo>
                      <a:cubicBezTo>
                        <a:pt x="f405" y="f529"/>
                        <a:pt x="f19" y="f530"/>
                        <a:pt x="f531" y="f532"/>
                      </a:cubicBezTo>
                      <a:cubicBezTo>
                        <a:pt x="f380" y="f533"/>
                        <a:pt x="f534" y="f33"/>
                        <a:pt x="f467" y="f535"/>
                      </a:cubicBezTo>
                      <a:cubicBezTo>
                        <a:pt x="f536" y="f537"/>
                        <a:pt x="f538" y="f539"/>
                        <a:pt x="f540" y="f518"/>
                      </a:cubicBezTo>
                      <a:cubicBezTo>
                        <a:pt x="f541" y="f542"/>
                        <a:pt x="f122" y="f543"/>
                        <a:pt x="f514" y="f505"/>
                      </a:cubicBezTo>
                      <a:close/>
                      <a:moveTo>
                        <a:pt x="f450" y="f544"/>
                      </a:moveTo>
                      <a:lnTo>
                        <a:pt x="f450" y="f545"/>
                      </a:lnTo>
                      <a:cubicBezTo>
                        <a:pt x="f546" y="f545"/>
                        <a:pt x="f522" y="f545"/>
                        <a:pt x="f109" y="f545"/>
                      </a:cubicBezTo>
                      <a:lnTo>
                        <a:pt x="f109" y="f544"/>
                      </a:lnTo>
                      <a:lnTo>
                        <a:pt x="f450" y="f544"/>
                      </a:lnTo>
                      <a:close/>
                      <a:moveTo>
                        <a:pt x="f547" y="f548"/>
                      </a:moveTo>
                      <a:cubicBezTo>
                        <a:pt x="f328" y="f549"/>
                        <a:pt x="f550" y="f551"/>
                        <a:pt x="f552" y="f35"/>
                      </a:cubicBezTo>
                      <a:cubicBezTo>
                        <a:pt x="f553" y="f554"/>
                        <a:pt x="f555" y="f556"/>
                        <a:pt x="f298" y="f557"/>
                      </a:cubicBezTo>
                      <a:cubicBezTo>
                        <a:pt x="f508" y="f558"/>
                        <a:pt x="f277" y="f559"/>
                        <a:pt x="f277" y="f560"/>
                      </a:cubicBezTo>
                      <a:cubicBezTo>
                        <a:pt x="f561" y="f560"/>
                        <a:pt x="f562" y="f560"/>
                        <a:pt x="f563" y="f560"/>
                      </a:cubicBezTo>
                      <a:cubicBezTo>
                        <a:pt x="f363" y="f564"/>
                        <a:pt x="f495" y="f556"/>
                        <a:pt x="f547" y="f548"/>
                      </a:cubicBezTo>
                      <a:close/>
                      <a:moveTo>
                        <a:pt x="f465" y="f35"/>
                      </a:moveTo>
                      <a:cubicBezTo>
                        <a:pt x="f382" y="f35"/>
                        <a:pt x="f491" y="f35"/>
                        <a:pt x="f565" y="f35"/>
                      </a:cubicBezTo>
                      <a:lnTo>
                        <a:pt x="f565" y="f566"/>
                      </a:lnTo>
                      <a:lnTo>
                        <a:pt x="f567" y="f566"/>
                      </a:lnTo>
                      <a:lnTo>
                        <a:pt x="f567" y="f568"/>
                      </a:lnTo>
                      <a:lnTo>
                        <a:pt x="f565" y="f568"/>
                      </a:lnTo>
                      <a:lnTo>
                        <a:pt x="f380" y="f569"/>
                      </a:lnTo>
                      <a:cubicBezTo>
                        <a:pt x="f570" y="f571"/>
                        <a:pt x="f403" y="f512"/>
                        <a:pt x="f465" y="f568"/>
                      </a:cubicBezTo>
                      <a:lnTo>
                        <a:pt x="f572" y="f568"/>
                      </a:lnTo>
                      <a:lnTo>
                        <a:pt x="f572" y="f566"/>
                      </a:lnTo>
                      <a:lnTo>
                        <a:pt x="f465" y="f566"/>
                      </a:lnTo>
                      <a:cubicBezTo>
                        <a:pt x="f465" y="f573"/>
                        <a:pt x="f465" y="f574"/>
                        <a:pt x="f465" y="f35"/>
                      </a:cubicBezTo>
                      <a:close/>
                      <a:moveTo>
                        <a:pt x="f575" y="f557"/>
                      </a:moveTo>
                      <a:cubicBezTo>
                        <a:pt x="f439" y="f556"/>
                        <a:pt x="f576" y="f554"/>
                        <a:pt x="f70" y="f35"/>
                      </a:cubicBezTo>
                      <a:cubicBezTo>
                        <a:pt x="f577" y="f551"/>
                        <a:pt x="f578" y="f549"/>
                        <a:pt x="f414" y="f548"/>
                      </a:cubicBezTo>
                      <a:cubicBezTo>
                        <a:pt x="f470" y="f556"/>
                        <a:pt x="f411" y="f564"/>
                        <a:pt x="f411" y="f579"/>
                      </a:cubicBezTo>
                      <a:cubicBezTo>
                        <a:pt x="f580" y="f579"/>
                        <a:pt x="f417" y="f579"/>
                        <a:pt x="f581" y="f579"/>
                      </a:cubicBezTo>
                      <a:cubicBezTo>
                        <a:pt x="f581" y="f559"/>
                        <a:pt x="f582" y="f558"/>
                        <a:pt x="f575" y="f557"/>
                      </a:cubicBezTo>
                      <a:close/>
                      <a:moveTo>
                        <a:pt x="f583" y="f271"/>
                      </a:moveTo>
                      <a:cubicBezTo>
                        <a:pt x="f584" y="f585"/>
                        <a:pt x="f586" y="f587"/>
                        <a:pt x="f588" y="f589"/>
                      </a:cubicBezTo>
                      <a:cubicBezTo>
                        <a:pt x="f590" y="f271"/>
                        <a:pt x="f591" y="f592"/>
                        <a:pt x="f100" y="f593"/>
                      </a:cubicBezTo>
                      <a:cubicBezTo>
                        <a:pt x="f594" y="f595"/>
                        <a:pt x="f596" y="f287"/>
                        <a:pt x="f597" y="f598"/>
                      </a:cubicBezTo>
                      <a:cubicBezTo>
                        <a:pt x="f599" y="f600"/>
                        <a:pt x="f601" y="f602"/>
                        <a:pt x="f603" y="f244"/>
                      </a:cubicBezTo>
                      <a:cubicBezTo>
                        <a:pt x="f604" y="f242"/>
                        <a:pt x="f605" y="f238"/>
                        <a:pt x="f606" y="f607"/>
                      </a:cubicBezTo>
                      <a:cubicBezTo>
                        <a:pt x="f606" y="f242"/>
                        <a:pt x="f608" y="f469"/>
                        <a:pt x="f609" y="f610"/>
                      </a:cubicBezTo>
                      <a:cubicBezTo>
                        <a:pt x="f611" y="f612"/>
                        <a:pt x="f613" y="f614"/>
                        <a:pt x="f102" y="f615"/>
                      </a:cubicBezTo>
                      <a:cubicBezTo>
                        <a:pt x="f78" y="f616"/>
                        <a:pt x="f583" y="f617"/>
                        <a:pt x="f583" y="f271"/>
                      </a:cubicBezTo>
                      <a:close/>
                      <a:moveTo>
                        <a:pt x="f51" y="f589"/>
                      </a:moveTo>
                      <a:cubicBezTo>
                        <a:pt x="f618" y="f619"/>
                        <a:pt x="f620" y="f621"/>
                        <a:pt x="f603" y="f253"/>
                      </a:cubicBezTo>
                      <a:cubicBezTo>
                        <a:pt x="f622" y="f464"/>
                        <a:pt x="f606" y="f623"/>
                        <a:pt x="f624" y="f625"/>
                      </a:cubicBezTo>
                      <a:lnTo>
                        <a:pt x="f98" y="f247"/>
                      </a:lnTo>
                      <a:lnTo>
                        <a:pt x="f98" y="f269"/>
                      </a:lnTo>
                      <a:cubicBezTo>
                        <a:pt x="f626" y="f627"/>
                        <a:pt x="f42" y="f628"/>
                        <a:pt x="f629" y="f307"/>
                      </a:cubicBezTo>
                      <a:lnTo>
                        <a:pt x="f630" y="f585"/>
                      </a:lnTo>
                      <a:lnTo>
                        <a:pt x="f630" y="f631"/>
                      </a:lnTo>
                      <a:cubicBezTo>
                        <a:pt x="f632" y="f633"/>
                        <a:pt x="f51" y="f634"/>
                        <a:pt x="f51" y="f589"/>
                      </a:cubicBezTo>
                      <a:close/>
                      <a:moveTo>
                        <a:pt x="f635" y="f477"/>
                      </a:moveTo>
                      <a:cubicBezTo>
                        <a:pt x="f636" y="f507"/>
                        <a:pt x="f637" y="f638"/>
                        <a:pt x="f45" y="f532"/>
                      </a:cubicBezTo>
                      <a:lnTo>
                        <a:pt x="f96" y="f483"/>
                      </a:lnTo>
                      <a:lnTo>
                        <a:pt x="f96" y="f639"/>
                      </a:lnTo>
                      <a:cubicBezTo>
                        <a:pt x="f640" y="f641"/>
                        <a:pt x="f642" y="f643"/>
                        <a:pt x="f642" y="f644"/>
                      </a:cubicBezTo>
                      <a:cubicBezTo>
                        <a:pt x="f645" y="f523"/>
                        <a:pt x="f646" y="f647"/>
                        <a:pt x="f583" y="f297"/>
                      </a:cubicBezTo>
                      <a:cubicBezTo>
                        <a:pt x="f648" y="f539"/>
                        <a:pt x="f649" y="f650"/>
                        <a:pt x="f651" y="f652"/>
                      </a:cubicBezTo>
                      <a:lnTo>
                        <a:pt x="f653" y="f654"/>
                      </a:lnTo>
                      <a:lnTo>
                        <a:pt x="f653" y="f477"/>
                      </a:lnTo>
                      <a:close/>
                      <a:moveTo>
                        <a:pt x="f655" y="f656"/>
                      </a:moveTo>
                      <a:cubicBezTo>
                        <a:pt x="f657" y="f483"/>
                        <a:pt x="f658" y="f659"/>
                        <a:pt x="f660" y="f644"/>
                      </a:cubicBezTo>
                      <a:cubicBezTo>
                        <a:pt x="f661" y="f656"/>
                        <a:pt x="f662" y="f663"/>
                        <a:pt x="f596" y="f488"/>
                      </a:cubicBezTo>
                      <a:cubicBezTo>
                        <a:pt x="f629" y="f471"/>
                        <a:pt x="f100" y="f301"/>
                        <a:pt x="f646" y="f664"/>
                      </a:cubicBezTo>
                      <a:cubicBezTo>
                        <a:pt x="f665" y="f257"/>
                        <a:pt x="f666" y="f667"/>
                        <a:pt x="f668" y="f669"/>
                      </a:cubicBezTo>
                      <a:cubicBezTo>
                        <a:pt x="f670" y="f285"/>
                        <a:pt x="f613" y="f278"/>
                        <a:pt x="f671" y="f672"/>
                      </a:cubicBezTo>
                      <a:cubicBezTo>
                        <a:pt x="f671" y="f285"/>
                        <a:pt x="f645" y="f673"/>
                        <a:pt x="f591" y="f674"/>
                      </a:cubicBezTo>
                      <a:cubicBezTo>
                        <a:pt x="f675" y="f676"/>
                        <a:pt x="f605" y="f677"/>
                        <a:pt x="f678" y="f639"/>
                      </a:cubicBezTo>
                      <a:cubicBezTo>
                        <a:pt x="f679" y="f680"/>
                        <a:pt x="f655" y="f681"/>
                        <a:pt x="f655" y="f656"/>
                      </a:cubicBezTo>
                      <a:close/>
                      <a:moveTo>
                        <a:pt x="f682" y="f683"/>
                      </a:moveTo>
                      <a:lnTo>
                        <a:pt x="f519" y="f683"/>
                      </a:lnTo>
                      <a:lnTo>
                        <a:pt x="f519" y="f684"/>
                      </a:lnTo>
                      <a:lnTo>
                        <a:pt x="f682" y="f684"/>
                      </a:lnTo>
                      <a:lnTo>
                        <a:pt x="f682" y="f683"/>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5" name="Figura a mano libera 125">
                  <a:extLst>
                    <a:ext uri="{FF2B5EF4-FFF2-40B4-BE49-F238E27FC236}">
                      <a16:creationId xmlns:a16="http://schemas.microsoft.com/office/drawing/2014/main" id="{BE75FFC7-96B8-08DD-3927-C8645EE7110F}"/>
                    </a:ext>
                  </a:extLst>
                </p:cNvPr>
                <p:cNvSpPr/>
                <p:nvPr/>
              </p:nvSpPr>
              <p:spPr>
                <a:xfrm>
                  <a:off x="10359475" y="6501640"/>
                  <a:ext cx="44110" cy="59728"/>
                </a:xfrm>
                <a:custGeom>
                  <a:avLst/>
                  <a:gdLst>
                    <a:gd name="f0" fmla="val 10800000"/>
                    <a:gd name="f1" fmla="val 5400000"/>
                    <a:gd name="f2" fmla="val 180"/>
                    <a:gd name="f3" fmla="val w"/>
                    <a:gd name="f4" fmla="val h"/>
                    <a:gd name="f5" fmla="val 0"/>
                    <a:gd name="f6" fmla="val 96766"/>
                    <a:gd name="f7" fmla="val 131029"/>
                    <a:gd name="f8" fmla="val 2469"/>
                    <a:gd name="f9" fmla="val 131030"/>
                    <a:gd name="f10" fmla="val 1517"/>
                    <a:gd name="f11" fmla="val 96885"/>
                    <a:gd name="f12" fmla="val 35807"/>
                    <a:gd name="f13" fmla="val 79812"/>
                    <a:gd name="f14" fmla="val 56762"/>
                    <a:gd name="f15" fmla="val 57048"/>
                    <a:gd name="f16" fmla="val 62477"/>
                    <a:gd name="f17" fmla="val 51357"/>
                    <a:gd name="f18" fmla="val 64382"/>
                    <a:gd name="f19" fmla="val 40924"/>
                    <a:gd name="f20" fmla="val 60572"/>
                    <a:gd name="f21" fmla="val 31439"/>
                    <a:gd name="f22" fmla="val 57714"/>
                    <a:gd name="f23" fmla="val 25749"/>
                    <a:gd name="f24" fmla="val 54857"/>
                    <a:gd name="f25" fmla="val 22903"/>
                    <a:gd name="f26" fmla="val 50094"/>
                    <a:gd name="f27" fmla="val 21955"/>
                    <a:gd name="f28" fmla="val 42474"/>
                    <a:gd name="f29" fmla="val 20058"/>
                    <a:gd name="f30" fmla="val 36759"/>
                    <a:gd name="f31" fmla="val 21006"/>
                    <a:gd name="f32" fmla="val 31997"/>
                    <a:gd name="f33" fmla="val 25329"/>
                    <a:gd name="f34" fmla="val 23424"/>
                    <a:gd name="f35" fmla="val 39976"/>
                    <a:gd name="f36" fmla="val 24377"/>
                    <a:gd name="f37" fmla="val 48512"/>
                    <a:gd name="f38" fmla="val 564"/>
                    <a:gd name="f39" fmla="val 49461"/>
                    <a:gd name="f40" fmla="+- 0 0 1341"/>
                    <a:gd name="f41" fmla="val 36182"/>
                    <a:gd name="f42" fmla="val 23852"/>
                    <a:gd name="f43" fmla="val 10089"/>
                    <a:gd name="f44" fmla="val 14367"/>
                    <a:gd name="f45" fmla="val 21519"/>
                    <a:gd name="f46" fmla="val 2985"/>
                    <a:gd name="f47" fmla="val 37712"/>
                    <a:gd name="f48" fmla="+- 0 0 809"/>
                    <a:gd name="f49" fmla="val 53904"/>
                    <a:gd name="f50" fmla="val 140"/>
                    <a:gd name="f51" fmla="val 66287"/>
                    <a:gd name="f52" fmla="val 2036"/>
                    <a:gd name="f53" fmla="val 81527"/>
                    <a:gd name="f54" fmla="val 9624"/>
                    <a:gd name="f55" fmla="val 87242"/>
                    <a:gd name="f56" fmla="val 93909"/>
                    <a:gd name="f57" fmla="val 37130"/>
                    <a:gd name="f58" fmla="val 92004"/>
                    <a:gd name="f59" fmla="val 56100"/>
                    <a:gd name="f60" fmla="val 80574"/>
                    <a:gd name="f61" fmla="val 68430"/>
                    <a:gd name="f62" fmla="val 83606"/>
                    <a:gd name="f63" fmla="val 48189"/>
                    <a:gd name="f64" fmla="val 91194"/>
                    <a:gd name="f65" fmla="val 107318"/>
                    <a:gd name="f66" fmla="val 95814"/>
                    <a:gd name="f67" fmla="val 103524"/>
                    <a:gd name="f68" fmla="val 96767"/>
                    <a:gd name="f69" fmla="val 111112"/>
                    <a:gd name="f70" fmla="val 117751"/>
                    <a:gd name="f71" fmla="val 124390"/>
                    <a:gd name="f72" fmla="+- 0 0 -90"/>
                    <a:gd name="f73" fmla="*/ f3 1 96766"/>
                    <a:gd name="f74" fmla="*/ f4 1 131029"/>
                    <a:gd name="f75" fmla="+- f7 0 f5"/>
                    <a:gd name="f76" fmla="+- f6 0 f5"/>
                    <a:gd name="f77" fmla="*/ f72 f0 1"/>
                    <a:gd name="f78" fmla="*/ f76 1 96766"/>
                    <a:gd name="f79" fmla="*/ f75 1 131029"/>
                    <a:gd name="f80" fmla="*/ 2469 f76 1"/>
                    <a:gd name="f81" fmla="*/ 131030 f75 1"/>
                    <a:gd name="f82" fmla="*/ 56762 f76 1"/>
                    <a:gd name="f83" fmla="*/ 57048 f75 1"/>
                    <a:gd name="f84" fmla="*/ 60572 f76 1"/>
                    <a:gd name="f85" fmla="*/ 31439 f75 1"/>
                    <a:gd name="f86" fmla="*/ 50094 f76 1"/>
                    <a:gd name="f87" fmla="*/ 21955 f75 1"/>
                    <a:gd name="f88" fmla="*/ 31997 f76 1"/>
                    <a:gd name="f89" fmla="*/ 25749 f75 1"/>
                    <a:gd name="f90" fmla="*/ 24377 f76 1"/>
                    <a:gd name="f91" fmla="*/ 48512 f75 1"/>
                    <a:gd name="f92" fmla="*/ 564 f76 1"/>
                    <a:gd name="f93" fmla="*/ 49461 f75 1"/>
                    <a:gd name="f94" fmla="*/ 10089 f76 1"/>
                    <a:gd name="f95" fmla="*/ 14367 f75 1"/>
                    <a:gd name="f96" fmla="*/ 53904 f76 1"/>
                    <a:gd name="f97" fmla="*/ 140 f75 1"/>
                    <a:gd name="f98" fmla="*/ 87242 f76 1"/>
                    <a:gd name="f99" fmla="*/ 22903 f75 1"/>
                    <a:gd name="f100" fmla="*/ 80574 f76 1"/>
                    <a:gd name="f101" fmla="*/ 68430 f75 1"/>
                    <a:gd name="f102" fmla="*/ 36759 f76 1"/>
                    <a:gd name="f103" fmla="*/ 107318 f75 1"/>
                    <a:gd name="f104" fmla="*/ 95814 f76 1"/>
                    <a:gd name="f105" fmla="*/ 103524 f75 1"/>
                    <a:gd name="f106" fmla="*/ 96767 f76 1"/>
                    <a:gd name="f107" fmla="*/ 124390 f75 1"/>
                    <a:gd name="f108" fmla="*/ f77 1 f2"/>
                    <a:gd name="f109" fmla="*/ f80 1 96766"/>
                    <a:gd name="f110" fmla="*/ f81 1 131029"/>
                    <a:gd name="f111" fmla="*/ f82 1 96766"/>
                    <a:gd name="f112" fmla="*/ f83 1 131029"/>
                    <a:gd name="f113" fmla="*/ f84 1 96766"/>
                    <a:gd name="f114" fmla="*/ f85 1 131029"/>
                    <a:gd name="f115" fmla="*/ f86 1 96766"/>
                    <a:gd name="f116" fmla="*/ f87 1 131029"/>
                    <a:gd name="f117" fmla="*/ f88 1 96766"/>
                    <a:gd name="f118" fmla="*/ f89 1 131029"/>
                    <a:gd name="f119" fmla="*/ f90 1 96766"/>
                    <a:gd name="f120" fmla="*/ f91 1 131029"/>
                    <a:gd name="f121" fmla="*/ f92 1 96766"/>
                    <a:gd name="f122" fmla="*/ f93 1 131029"/>
                    <a:gd name="f123" fmla="*/ f94 1 96766"/>
                    <a:gd name="f124" fmla="*/ f95 1 131029"/>
                    <a:gd name="f125" fmla="*/ f96 1 96766"/>
                    <a:gd name="f126" fmla="*/ f97 1 131029"/>
                    <a:gd name="f127" fmla="*/ f98 1 96766"/>
                    <a:gd name="f128" fmla="*/ f99 1 131029"/>
                    <a:gd name="f129" fmla="*/ f100 1 96766"/>
                    <a:gd name="f130" fmla="*/ f101 1 131029"/>
                    <a:gd name="f131" fmla="*/ f102 1 96766"/>
                    <a:gd name="f132" fmla="*/ f103 1 131029"/>
                    <a:gd name="f133" fmla="*/ f104 1 96766"/>
                    <a:gd name="f134" fmla="*/ f105 1 131029"/>
                    <a:gd name="f135" fmla="*/ f106 1 96766"/>
                    <a:gd name="f136" fmla="*/ f107 1 131029"/>
                    <a:gd name="f137" fmla="*/ f5 1 f78"/>
                    <a:gd name="f138" fmla="*/ f6 1 f78"/>
                    <a:gd name="f139" fmla="*/ f5 1 f79"/>
                    <a:gd name="f140" fmla="*/ f7 1 f79"/>
                    <a:gd name="f141" fmla="+- f108 0 f1"/>
                    <a:gd name="f142" fmla="*/ f109 1 f78"/>
                    <a:gd name="f143" fmla="*/ f110 1 f79"/>
                    <a:gd name="f144" fmla="*/ f111 1 f78"/>
                    <a:gd name="f145" fmla="*/ f112 1 f79"/>
                    <a:gd name="f146" fmla="*/ f113 1 f78"/>
                    <a:gd name="f147" fmla="*/ f114 1 f79"/>
                    <a:gd name="f148" fmla="*/ f115 1 f78"/>
                    <a:gd name="f149" fmla="*/ f116 1 f79"/>
                    <a:gd name="f150" fmla="*/ f117 1 f78"/>
                    <a:gd name="f151" fmla="*/ f118 1 f79"/>
                    <a:gd name="f152" fmla="*/ f119 1 f78"/>
                    <a:gd name="f153" fmla="*/ f120 1 f79"/>
                    <a:gd name="f154" fmla="*/ f121 1 f78"/>
                    <a:gd name="f155" fmla="*/ f122 1 f79"/>
                    <a:gd name="f156" fmla="*/ f123 1 f78"/>
                    <a:gd name="f157" fmla="*/ f124 1 f79"/>
                    <a:gd name="f158" fmla="*/ f125 1 f78"/>
                    <a:gd name="f159" fmla="*/ f126 1 f79"/>
                    <a:gd name="f160" fmla="*/ f127 1 f78"/>
                    <a:gd name="f161" fmla="*/ f128 1 f79"/>
                    <a:gd name="f162" fmla="*/ f129 1 f78"/>
                    <a:gd name="f163" fmla="*/ f130 1 f79"/>
                    <a:gd name="f164" fmla="*/ f131 1 f78"/>
                    <a:gd name="f165" fmla="*/ f132 1 f79"/>
                    <a:gd name="f166" fmla="*/ f133 1 f78"/>
                    <a:gd name="f167" fmla="*/ f134 1 f79"/>
                    <a:gd name="f168" fmla="*/ f135 1 f78"/>
                    <a:gd name="f169" fmla="*/ f136 1 f79"/>
                    <a:gd name="f170" fmla="*/ f137 f73 1"/>
                    <a:gd name="f171" fmla="*/ f138 f73 1"/>
                    <a:gd name="f172" fmla="*/ f140 f74 1"/>
                    <a:gd name="f173" fmla="*/ f139 f74 1"/>
                    <a:gd name="f174" fmla="*/ f142 f73 1"/>
                    <a:gd name="f175" fmla="*/ f143 f74 1"/>
                    <a:gd name="f176" fmla="*/ f144 f73 1"/>
                    <a:gd name="f177" fmla="*/ f145 f74 1"/>
                    <a:gd name="f178" fmla="*/ f146 f73 1"/>
                    <a:gd name="f179" fmla="*/ f147 f74 1"/>
                    <a:gd name="f180" fmla="*/ f148 f73 1"/>
                    <a:gd name="f181" fmla="*/ f149 f74 1"/>
                    <a:gd name="f182" fmla="*/ f150 f73 1"/>
                    <a:gd name="f183" fmla="*/ f151 f74 1"/>
                    <a:gd name="f184" fmla="*/ f152 f73 1"/>
                    <a:gd name="f185" fmla="*/ f153 f74 1"/>
                    <a:gd name="f186" fmla="*/ f154 f73 1"/>
                    <a:gd name="f187" fmla="*/ f155 f74 1"/>
                    <a:gd name="f188" fmla="*/ f156 f73 1"/>
                    <a:gd name="f189" fmla="*/ f157 f74 1"/>
                    <a:gd name="f190" fmla="*/ f158 f73 1"/>
                    <a:gd name="f191" fmla="*/ f159 f74 1"/>
                    <a:gd name="f192" fmla="*/ f160 f73 1"/>
                    <a:gd name="f193" fmla="*/ f161 f74 1"/>
                    <a:gd name="f194" fmla="*/ f162 f73 1"/>
                    <a:gd name="f195" fmla="*/ f163 f74 1"/>
                    <a:gd name="f196" fmla="*/ f164 f73 1"/>
                    <a:gd name="f197" fmla="*/ f165 f74 1"/>
                    <a:gd name="f198" fmla="*/ f166 f73 1"/>
                    <a:gd name="f199" fmla="*/ f167 f74 1"/>
                    <a:gd name="f200" fmla="*/ f168 f73 1"/>
                    <a:gd name="f201" fmla="*/ f169 f74 1"/>
                  </a:gdLst>
                  <a:ahLst/>
                  <a:cxnLst>
                    <a:cxn ang="3cd4">
                      <a:pos x="hc" y="t"/>
                    </a:cxn>
                    <a:cxn ang="0">
                      <a:pos x="r" y="vc"/>
                    </a:cxn>
                    <a:cxn ang="cd4">
                      <a:pos x="hc" y="b"/>
                    </a:cxn>
                    <a:cxn ang="cd2">
                      <a:pos x="l" y="vc"/>
                    </a:cxn>
                    <a:cxn ang="f141">
                      <a:pos x="f174" y="f175"/>
                    </a:cxn>
                    <a:cxn ang="f141">
                      <a:pos x="f176" y="f177"/>
                    </a:cxn>
                    <a:cxn ang="f141">
                      <a:pos x="f178" y="f179"/>
                    </a:cxn>
                    <a:cxn ang="f141">
                      <a:pos x="f180" y="f181"/>
                    </a:cxn>
                    <a:cxn ang="f141">
                      <a:pos x="f182" y="f183"/>
                    </a:cxn>
                    <a:cxn ang="f141">
                      <a:pos x="f184" y="f185"/>
                    </a:cxn>
                    <a:cxn ang="f141">
                      <a:pos x="f186" y="f187"/>
                    </a:cxn>
                    <a:cxn ang="f141">
                      <a:pos x="f188" y="f189"/>
                    </a:cxn>
                    <a:cxn ang="f141">
                      <a:pos x="f190" y="f191"/>
                    </a:cxn>
                    <a:cxn ang="f141">
                      <a:pos x="f192" y="f193"/>
                    </a:cxn>
                    <a:cxn ang="f141">
                      <a:pos x="f194" y="f195"/>
                    </a:cxn>
                    <a:cxn ang="f141">
                      <a:pos x="f196" y="f197"/>
                    </a:cxn>
                    <a:cxn ang="f141">
                      <a:pos x="f198" y="f199"/>
                    </a:cxn>
                    <a:cxn ang="f141">
                      <a:pos x="f200" y="f201"/>
                    </a:cxn>
                    <a:cxn ang="f141">
                      <a:pos x="f174" y="f175"/>
                    </a:cxn>
                    <a:cxn ang="f141">
                      <a:pos x="f174" y="f175"/>
                    </a:cxn>
                  </a:cxnLst>
                  <a:rect l="f170" t="f173" r="f171" b="f172"/>
                  <a:pathLst>
                    <a:path w="96766" h="131029">
                      <a:moveTo>
                        <a:pt x="f8" y="f9"/>
                      </a:moveTo>
                      <a:cubicBezTo>
                        <a:pt x="f10" y="f11"/>
                        <a:pt x="f12" y="f13"/>
                        <a:pt x="f14" y="f15"/>
                      </a:cubicBezTo>
                      <a:cubicBezTo>
                        <a:pt x="f16" y="f17"/>
                        <a:pt x="f18" y="f19"/>
                        <a:pt x="f20" y="f21"/>
                      </a:cubicBezTo>
                      <a:cubicBezTo>
                        <a:pt x="f22" y="f23"/>
                        <a:pt x="f24" y="f25"/>
                        <a:pt x="f26" y="f27"/>
                      </a:cubicBezTo>
                      <a:cubicBezTo>
                        <a:pt x="f28" y="f29"/>
                        <a:pt x="f30" y="f31"/>
                        <a:pt x="f32" y="f23"/>
                      </a:cubicBezTo>
                      <a:cubicBezTo>
                        <a:pt x="f33" y="f21"/>
                        <a:pt x="f34" y="f35"/>
                        <a:pt x="f36" y="f37"/>
                      </a:cubicBezTo>
                      <a:lnTo>
                        <a:pt x="f38" y="f39"/>
                      </a:lnTo>
                      <a:cubicBezTo>
                        <a:pt x="f40" y="f41"/>
                        <a:pt x="f10" y="f42"/>
                        <a:pt x="f43" y="f44"/>
                      </a:cubicBezTo>
                      <a:cubicBezTo>
                        <a:pt x="f45" y="f46"/>
                        <a:pt x="f47" y="f48"/>
                        <a:pt x="f49" y="f50"/>
                      </a:cubicBezTo>
                      <a:cubicBezTo>
                        <a:pt x="f51" y="f52"/>
                        <a:pt x="f53" y="f54"/>
                        <a:pt x="f55" y="f25"/>
                      </a:cubicBezTo>
                      <a:cubicBezTo>
                        <a:pt x="f56" y="f57"/>
                        <a:pt x="f58" y="f59"/>
                        <a:pt x="f60" y="f61"/>
                      </a:cubicBezTo>
                      <a:cubicBezTo>
                        <a:pt x="f51" y="f62"/>
                        <a:pt x="f63" y="f64"/>
                        <a:pt x="f30" y="f65"/>
                      </a:cubicBezTo>
                      <a:lnTo>
                        <a:pt x="f66" y="f67"/>
                      </a:lnTo>
                      <a:cubicBezTo>
                        <a:pt x="f68" y="f69"/>
                        <a:pt x="f68" y="f70"/>
                        <a:pt x="f68" y="f71"/>
                      </a:cubicBezTo>
                      <a:lnTo>
                        <a:pt x="f8" y="f9"/>
                      </a:lnTo>
                      <a:lnTo>
                        <a:pt x="f8" y="f9"/>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6" name="Figura a mano libera 126">
                  <a:extLst>
                    <a:ext uri="{FF2B5EF4-FFF2-40B4-BE49-F238E27FC236}">
                      <a16:creationId xmlns:a16="http://schemas.microsoft.com/office/drawing/2014/main" id="{E68E4B29-5084-AF07-15EE-2C764D7953ED}"/>
                    </a:ext>
                  </a:extLst>
                </p:cNvPr>
                <p:cNvSpPr/>
                <p:nvPr/>
              </p:nvSpPr>
              <p:spPr>
                <a:xfrm>
                  <a:off x="10233379" y="6490886"/>
                  <a:ext cx="31263" cy="57506"/>
                </a:xfrm>
                <a:custGeom>
                  <a:avLst/>
                  <a:gdLst>
                    <a:gd name="f0" fmla="val 10800000"/>
                    <a:gd name="f1" fmla="val 5400000"/>
                    <a:gd name="f2" fmla="val 180"/>
                    <a:gd name="f3" fmla="val w"/>
                    <a:gd name="f4" fmla="val h"/>
                    <a:gd name="f5" fmla="val 0"/>
                    <a:gd name="f6" fmla="val 68580"/>
                    <a:gd name="f7" fmla="val 126147"/>
                    <a:gd name="f8" fmla="val 6639"/>
                    <a:gd name="f9" fmla="val 7588"/>
                    <a:gd name="f10" fmla="val 29528"/>
                    <a:gd name="f11" fmla="val 126148"/>
                    <a:gd name="f12" fmla="val 4763"/>
                    <a:gd name="f13" fmla="val 117612"/>
                    <a:gd name="f14" fmla="val 31433"/>
                    <a:gd name="f15" fmla="val 36991"/>
                    <a:gd name="f16" fmla="val 36042"/>
                    <a:gd name="f17" fmla="val 21908"/>
                    <a:gd name="f18" fmla="val 32248"/>
                    <a:gd name="f19" fmla="val 9525"/>
                    <a:gd name="f20" fmla="val 29403"/>
                    <a:gd name="f21" fmla="val 25609"/>
                    <a:gd name="f22" fmla="val 10433"/>
                    <a:gd name="f23" fmla="val 17145"/>
                    <a:gd name="f24" fmla="val 13279"/>
                    <a:gd name="f25" fmla="val 30480"/>
                    <a:gd name="f26" fmla="val 16124"/>
                    <a:gd name="f27" fmla="val 40958"/>
                    <a:gd name="f28" fmla="val 44768"/>
                    <a:gd name="f29" fmla="val 3794"/>
                    <a:gd name="f30" fmla="val 45720"/>
                    <a:gd name="f31" fmla="val 2845"/>
                    <a:gd name="f32" fmla="val 47625"/>
                    <a:gd name="f33" fmla="+- 0 0 -90"/>
                    <a:gd name="f34" fmla="*/ f3 1 68580"/>
                    <a:gd name="f35" fmla="*/ f4 1 126147"/>
                    <a:gd name="f36" fmla="+- f7 0 f5"/>
                    <a:gd name="f37" fmla="+- f6 0 f5"/>
                    <a:gd name="f38" fmla="*/ f33 f0 1"/>
                    <a:gd name="f39" fmla="*/ f37 1 68580"/>
                    <a:gd name="f40" fmla="*/ f36 1 126147"/>
                    <a:gd name="f41" fmla="*/ 68580 f37 1"/>
                    <a:gd name="f42" fmla="*/ 6639 f36 1"/>
                    <a:gd name="f43" fmla="*/ 7588 f36 1"/>
                    <a:gd name="f44" fmla="*/ 29528 f37 1"/>
                    <a:gd name="f45" fmla="*/ 126148 f36 1"/>
                    <a:gd name="f46" fmla="*/ 4763 f37 1"/>
                    <a:gd name="f47" fmla="*/ 117612 f36 1"/>
                    <a:gd name="f48" fmla="*/ 31433 f37 1"/>
                    <a:gd name="f49" fmla="*/ 36991 f36 1"/>
                    <a:gd name="f50" fmla="*/ 36042 f36 1"/>
                    <a:gd name="f51" fmla="*/ 0 f37 1"/>
                    <a:gd name="f52" fmla="*/ 25609 f36 1"/>
                    <a:gd name="f53" fmla="*/ 10433 f36 1"/>
                    <a:gd name="f54" fmla="*/ 40958 f37 1"/>
                    <a:gd name="f55" fmla="*/ 47625 f37 1"/>
                    <a:gd name="f56" fmla="*/ 0 f36 1"/>
                    <a:gd name="f57" fmla="*/ f38 1 f2"/>
                    <a:gd name="f58" fmla="*/ f41 1 68580"/>
                    <a:gd name="f59" fmla="*/ f42 1 126147"/>
                    <a:gd name="f60" fmla="*/ f43 1 126147"/>
                    <a:gd name="f61" fmla="*/ f44 1 68580"/>
                    <a:gd name="f62" fmla="*/ f45 1 126147"/>
                    <a:gd name="f63" fmla="*/ f46 1 68580"/>
                    <a:gd name="f64" fmla="*/ f47 1 126147"/>
                    <a:gd name="f65" fmla="*/ f48 1 68580"/>
                    <a:gd name="f66" fmla="*/ f49 1 126147"/>
                    <a:gd name="f67" fmla="*/ f50 1 126147"/>
                    <a:gd name="f68" fmla="*/ f51 1 68580"/>
                    <a:gd name="f69" fmla="*/ f52 1 126147"/>
                    <a:gd name="f70" fmla="*/ f53 1 126147"/>
                    <a:gd name="f71" fmla="*/ f54 1 68580"/>
                    <a:gd name="f72" fmla="*/ f55 1 68580"/>
                    <a:gd name="f73" fmla="*/ f56 1 126147"/>
                    <a:gd name="f74" fmla="*/ f5 1 f39"/>
                    <a:gd name="f75" fmla="*/ f6 1 f39"/>
                    <a:gd name="f76" fmla="*/ f5 1 f40"/>
                    <a:gd name="f77" fmla="*/ f7 1 f40"/>
                    <a:gd name="f78" fmla="+- f57 0 f1"/>
                    <a:gd name="f79" fmla="*/ f58 1 f39"/>
                    <a:gd name="f80" fmla="*/ f59 1 f40"/>
                    <a:gd name="f81" fmla="*/ f60 1 f40"/>
                    <a:gd name="f82" fmla="*/ f61 1 f39"/>
                    <a:gd name="f83" fmla="*/ f62 1 f40"/>
                    <a:gd name="f84" fmla="*/ f63 1 f39"/>
                    <a:gd name="f85" fmla="*/ f64 1 f40"/>
                    <a:gd name="f86" fmla="*/ f65 1 f39"/>
                    <a:gd name="f87" fmla="*/ f66 1 f40"/>
                    <a:gd name="f88" fmla="*/ f67 1 f40"/>
                    <a:gd name="f89" fmla="*/ f68 1 f39"/>
                    <a:gd name="f90" fmla="*/ f69 1 f40"/>
                    <a:gd name="f91" fmla="*/ f70 1 f40"/>
                    <a:gd name="f92" fmla="*/ f71 1 f39"/>
                    <a:gd name="f93" fmla="*/ f72 1 f39"/>
                    <a:gd name="f94" fmla="*/ f73 1 f40"/>
                    <a:gd name="f95" fmla="*/ f74 f34 1"/>
                    <a:gd name="f96" fmla="*/ f75 f34 1"/>
                    <a:gd name="f97" fmla="*/ f77 f35 1"/>
                    <a:gd name="f98" fmla="*/ f76 f35 1"/>
                    <a:gd name="f99" fmla="*/ f79 f34 1"/>
                    <a:gd name="f100" fmla="*/ f80 f35 1"/>
                    <a:gd name="f101" fmla="*/ f81 f35 1"/>
                    <a:gd name="f102" fmla="*/ f82 f34 1"/>
                    <a:gd name="f103" fmla="*/ f83 f35 1"/>
                    <a:gd name="f104" fmla="*/ f84 f34 1"/>
                    <a:gd name="f105" fmla="*/ f85 f35 1"/>
                    <a:gd name="f106" fmla="*/ f86 f34 1"/>
                    <a:gd name="f107" fmla="*/ f87 f35 1"/>
                    <a:gd name="f108" fmla="*/ f88 f35 1"/>
                    <a:gd name="f109" fmla="*/ f89 f34 1"/>
                    <a:gd name="f110" fmla="*/ f90 f35 1"/>
                    <a:gd name="f111" fmla="*/ f91 f35 1"/>
                    <a:gd name="f112" fmla="*/ f92 f34 1"/>
                    <a:gd name="f113" fmla="*/ f93 f34 1"/>
                    <a:gd name="f114" fmla="*/ f94 f35 1"/>
                  </a:gdLst>
                  <a:ahLst/>
                  <a:cxnLst>
                    <a:cxn ang="3cd4">
                      <a:pos x="hc" y="t"/>
                    </a:cxn>
                    <a:cxn ang="0">
                      <a:pos x="r" y="vc"/>
                    </a:cxn>
                    <a:cxn ang="cd4">
                      <a:pos x="hc" y="b"/>
                    </a:cxn>
                    <a:cxn ang="cd2">
                      <a:pos x="l" y="vc"/>
                    </a:cxn>
                    <a:cxn ang="f78">
                      <a:pos x="f99" y="f100"/>
                    </a:cxn>
                    <a:cxn ang="f78">
                      <a:pos x="f99" y="f101"/>
                    </a:cxn>
                    <a:cxn ang="f78">
                      <a:pos x="f102" y="f103"/>
                    </a:cxn>
                    <a:cxn ang="f78">
                      <a:pos x="f104" y="f105"/>
                    </a:cxn>
                    <a:cxn ang="f78">
                      <a:pos x="f106" y="f107"/>
                    </a:cxn>
                    <a:cxn ang="f78">
                      <a:pos x="f106" y="f108"/>
                    </a:cxn>
                    <a:cxn ang="f78">
                      <a:pos x="f109" y="f110"/>
                    </a:cxn>
                    <a:cxn ang="f78">
                      <a:pos x="f104" y="f111"/>
                    </a:cxn>
                    <a:cxn ang="f78">
                      <a:pos x="f112" y="f100"/>
                    </a:cxn>
                    <a:cxn ang="f78">
                      <a:pos x="f113" y="f114"/>
                    </a:cxn>
                    <a:cxn ang="f78">
                      <a:pos x="f99" y="f100"/>
                    </a:cxn>
                    <a:cxn ang="f78">
                      <a:pos x="f99" y="f100"/>
                    </a:cxn>
                  </a:cxnLst>
                  <a:rect l="f95" t="f98" r="f96" b="f97"/>
                  <a:pathLst>
                    <a:path w="68580" h="126147">
                      <a:moveTo>
                        <a:pt x="f6" y="f8"/>
                      </a:moveTo>
                      <a:lnTo>
                        <a:pt x="f6" y="f9"/>
                      </a:lnTo>
                      <a:lnTo>
                        <a:pt x="f10" y="f11"/>
                      </a:lnTo>
                      <a:lnTo>
                        <a:pt x="f12" y="f13"/>
                      </a:lnTo>
                      <a:lnTo>
                        <a:pt x="f14" y="f15"/>
                      </a:lnTo>
                      <a:lnTo>
                        <a:pt x="f14" y="f16"/>
                      </a:lnTo>
                      <a:cubicBezTo>
                        <a:pt x="f17" y="f18"/>
                        <a:pt x="f19" y="f20"/>
                        <a:pt x="f5" y="f21"/>
                      </a:cubicBezTo>
                      <a:lnTo>
                        <a:pt x="f12" y="f22"/>
                      </a:lnTo>
                      <a:cubicBezTo>
                        <a:pt x="f23" y="f24"/>
                        <a:pt x="f25" y="f26"/>
                        <a:pt x="f27" y="f8"/>
                      </a:cubicBezTo>
                      <a:cubicBezTo>
                        <a:pt x="f28" y="f29"/>
                        <a:pt x="f30" y="f31"/>
                        <a:pt x="f32" y="f5"/>
                      </a:cubicBezTo>
                      <a:lnTo>
                        <a:pt x="f6" y="f8"/>
                      </a:lnTo>
                      <a:lnTo>
                        <a:pt x="f6" y="f8"/>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7" name="Figura a mano libera 127">
                  <a:extLst>
                    <a:ext uri="{FF2B5EF4-FFF2-40B4-BE49-F238E27FC236}">
                      <a16:creationId xmlns:a16="http://schemas.microsoft.com/office/drawing/2014/main" id="{D3403416-8415-7430-0A4F-D71B55E577EE}"/>
                    </a:ext>
                  </a:extLst>
                </p:cNvPr>
                <p:cNvSpPr/>
                <p:nvPr/>
              </p:nvSpPr>
              <p:spPr>
                <a:xfrm>
                  <a:off x="10429207" y="6487320"/>
                  <a:ext cx="50319" cy="60158"/>
                </a:xfrm>
                <a:custGeom>
                  <a:avLst/>
                  <a:gdLst>
                    <a:gd name="f0" fmla="val 10800000"/>
                    <a:gd name="f1" fmla="val 5400000"/>
                    <a:gd name="f2" fmla="val 180"/>
                    <a:gd name="f3" fmla="val w"/>
                    <a:gd name="f4" fmla="val h"/>
                    <a:gd name="f5" fmla="val 0"/>
                    <a:gd name="f6" fmla="val 110377"/>
                    <a:gd name="f7" fmla="val 131974"/>
                    <a:gd name="f8" fmla="val 109539"/>
                    <a:gd name="f9" fmla="val 79910"/>
                    <a:gd name="f10" fmla="val 106682"/>
                    <a:gd name="f11" fmla="val 68528"/>
                    <a:gd name="f12" fmla="val 100014"/>
                    <a:gd name="f13" fmla="val 59043"/>
                    <a:gd name="f14" fmla="val 86679"/>
                    <a:gd name="f15" fmla="val 55249"/>
                    <a:gd name="f16" fmla="val 79059"/>
                    <a:gd name="f17" fmla="val 53352"/>
                    <a:gd name="f18" fmla="val 47661"/>
                    <a:gd name="f19" fmla="val 94299"/>
                    <a:gd name="f20" fmla="val 37228"/>
                    <a:gd name="f21" fmla="val 91442"/>
                    <a:gd name="f22" fmla="val 25846"/>
                    <a:gd name="f23" fmla="val 89537"/>
                    <a:gd name="f24" fmla="val 13516"/>
                    <a:gd name="f25" fmla="val 80964"/>
                    <a:gd name="f26" fmla="val 5928"/>
                    <a:gd name="f27" fmla="val 69534"/>
                    <a:gd name="f28" fmla="val 2134"/>
                    <a:gd name="f29" fmla="val 60009"/>
                    <a:gd name="f30" fmla="+- 0 0 711"/>
                    <a:gd name="f31" fmla="val 48579"/>
                    <a:gd name="f32" fmla="val 38102"/>
                    <a:gd name="f33" fmla="val 27624"/>
                    <a:gd name="f34" fmla="val 4980"/>
                    <a:gd name="f35" fmla="val 17147"/>
                    <a:gd name="f36" fmla="val 9722"/>
                    <a:gd name="f37" fmla="val 9527"/>
                    <a:gd name="f38" fmla="val 16361"/>
                    <a:gd name="f39" fmla="val 1907"/>
                    <a:gd name="f40" fmla="val 24898"/>
                    <a:gd name="f41" fmla="+- 0 0 2856"/>
                    <a:gd name="f42" fmla="val 36279"/>
                    <a:gd name="f43" fmla="val 4764"/>
                    <a:gd name="f44" fmla="val 58094"/>
                    <a:gd name="f45" fmla="val 16194"/>
                    <a:gd name="f46" fmla="val 64734"/>
                    <a:gd name="f47" fmla="val 25719"/>
                    <a:gd name="f48" fmla="val 65682"/>
                    <a:gd name="f49" fmla="val 20004"/>
                    <a:gd name="f50" fmla="val 70425"/>
                    <a:gd name="f51" fmla="val 10479"/>
                    <a:gd name="f52" fmla="val 8574"/>
                    <a:gd name="f53" fmla="val 91291"/>
                    <a:gd name="f54" fmla="val 11432"/>
                    <a:gd name="f55" fmla="val 102673"/>
                    <a:gd name="f56" fmla="val 14289"/>
                    <a:gd name="f57" fmla="val 115952"/>
                    <a:gd name="f58" fmla="val 24767"/>
                    <a:gd name="f59" fmla="val 126385"/>
                    <a:gd name="f60" fmla="val 130179"/>
                    <a:gd name="f61" fmla="val 47627"/>
                    <a:gd name="f62" fmla="val 133025"/>
                    <a:gd name="f63" fmla="val 59057"/>
                    <a:gd name="f64" fmla="val 132076"/>
                    <a:gd name="f65" fmla="val 70487"/>
                    <a:gd name="f66" fmla="val 81917"/>
                    <a:gd name="f67" fmla="val 127334"/>
                    <a:gd name="f68" fmla="val 92394"/>
                    <a:gd name="f69" fmla="val 122591"/>
                    <a:gd name="f70" fmla="val 115003"/>
                    <a:gd name="f71" fmla="val 107634"/>
                    <a:gd name="f72" fmla="val 106467"/>
                    <a:gd name="f73" fmla="val 112397"/>
                    <a:gd name="f74" fmla="val 93188"/>
                    <a:gd name="f75" fmla="val 46713"/>
                    <a:gd name="f76" fmla="val 41970"/>
                    <a:gd name="f77" fmla="val 33434"/>
                    <a:gd name="f78" fmla="val 29529"/>
                    <a:gd name="f79" fmla="val 27743"/>
                    <a:gd name="f80" fmla="val 32387"/>
                    <a:gd name="f81" fmla="val 37149"/>
                    <a:gd name="f82" fmla="val 22052"/>
                    <a:gd name="f83" fmla="val 41912"/>
                    <a:gd name="f84" fmla="val 21104"/>
                    <a:gd name="f85" fmla="val 46674"/>
                    <a:gd name="f86" fmla="val 20155"/>
                    <a:gd name="f87" fmla="val 51437"/>
                    <a:gd name="f88" fmla="val 56199"/>
                    <a:gd name="f89" fmla="val 62867"/>
                    <a:gd name="f90" fmla="val 23001"/>
                    <a:gd name="f91" fmla="val 66677"/>
                    <a:gd name="f92" fmla="val 30589"/>
                    <a:gd name="f93" fmla="val 64772"/>
                    <a:gd name="f94" fmla="val 45764"/>
                    <a:gd name="f95" fmla="val 61914"/>
                    <a:gd name="f96" fmla="val 48610"/>
                    <a:gd name="f97" fmla="val 51455"/>
                    <a:gd name="f98" fmla="val 54294"/>
                    <a:gd name="f99" fmla="val 50484"/>
                    <a:gd name="f100" fmla="val 54301"/>
                    <a:gd name="f101" fmla="val 45722"/>
                    <a:gd name="f102" fmla="val 33339"/>
                    <a:gd name="f103" fmla="val 52404"/>
                    <a:gd name="f104" fmla="val 50507"/>
                    <a:gd name="f105" fmla="val 103622"/>
                    <a:gd name="f106" fmla="val 76202"/>
                    <a:gd name="f107" fmla="val 107416"/>
                    <a:gd name="f108" fmla="val 110261"/>
                    <a:gd name="f109" fmla="val 63819"/>
                    <a:gd name="f110" fmla="val 111209"/>
                    <a:gd name="f111" fmla="val 58104"/>
                    <a:gd name="f112" fmla="val 113106"/>
                    <a:gd name="f113" fmla="val 40959"/>
                    <a:gd name="f114" fmla="val 109312"/>
                    <a:gd name="f115" fmla="val 36197"/>
                    <a:gd name="f116" fmla="val 104570"/>
                    <a:gd name="f117" fmla="val 34292"/>
                    <a:gd name="f118" fmla="val 98879"/>
                    <a:gd name="f119" fmla="val 90343"/>
                    <a:gd name="f120" fmla="val 81806"/>
                    <a:gd name="f121" fmla="val 77064"/>
                    <a:gd name="f122" fmla="val 43817"/>
                    <a:gd name="f123" fmla="val 75167"/>
                    <a:gd name="f124" fmla="val 73270"/>
                    <a:gd name="f125" fmla="val 53342"/>
                    <a:gd name="f126" fmla="val 71373"/>
                    <a:gd name="f127" fmla="val 75249"/>
                    <a:gd name="f128" fmla="val 78013"/>
                    <a:gd name="f129" fmla="val 82869"/>
                    <a:gd name="f130" fmla="val 86549"/>
                    <a:gd name="f131" fmla="val 84774"/>
                    <a:gd name="f132" fmla="val 92240"/>
                    <a:gd name="f133" fmla="val 83822"/>
                    <a:gd name="f134" fmla="+- 0 0 -90"/>
                    <a:gd name="f135" fmla="*/ f3 1 110377"/>
                    <a:gd name="f136" fmla="*/ f4 1 131974"/>
                    <a:gd name="f137" fmla="+- f7 0 f5"/>
                    <a:gd name="f138" fmla="+- f6 0 f5"/>
                    <a:gd name="f139" fmla="*/ f134 f0 1"/>
                    <a:gd name="f140" fmla="*/ f138 1 110377"/>
                    <a:gd name="f141" fmla="*/ f137 1 131974"/>
                    <a:gd name="f142" fmla="*/ 109539 f138 1"/>
                    <a:gd name="f143" fmla="*/ 79910 f137 1"/>
                    <a:gd name="f144" fmla="*/ 86679 f138 1"/>
                    <a:gd name="f145" fmla="*/ 55249 f137 1"/>
                    <a:gd name="f146" fmla="*/ 79059 f138 1"/>
                    <a:gd name="f147" fmla="*/ 53352 f137 1"/>
                    <a:gd name="f148" fmla="*/ 91442 f138 1"/>
                    <a:gd name="f149" fmla="*/ 25846 f137 1"/>
                    <a:gd name="f150" fmla="*/ 69534 f138 1"/>
                    <a:gd name="f151" fmla="*/ 2134 f137 1"/>
                    <a:gd name="f152" fmla="*/ 38102 f138 1"/>
                    <a:gd name="f153" fmla="*/ 9527 f138 1"/>
                    <a:gd name="f154" fmla="*/ 16361 f137 1"/>
                    <a:gd name="f155" fmla="*/ 1907 f138 1"/>
                    <a:gd name="f156" fmla="*/ 47661 f137 1"/>
                    <a:gd name="f157" fmla="*/ 25719 f138 1"/>
                    <a:gd name="f158" fmla="*/ 65682 f137 1"/>
                    <a:gd name="f159" fmla="*/ 20004 f138 1"/>
                    <a:gd name="f160" fmla="*/ 70425 f137 1"/>
                    <a:gd name="f161" fmla="*/ 11432 f138 1"/>
                    <a:gd name="f162" fmla="*/ 102673 f137 1"/>
                    <a:gd name="f163" fmla="*/ 130179 f137 1"/>
                    <a:gd name="f164" fmla="*/ 70487 f138 1"/>
                    <a:gd name="f165" fmla="*/ 100014 f138 1"/>
                    <a:gd name="f166" fmla="*/ 115003 f137 1"/>
                    <a:gd name="f167" fmla="*/ 27624 f138 1"/>
                    <a:gd name="f168" fmla="*/ 46713 f137 1"/>
                    <a:gd name="f169" fmla="*/ 29529 f138 1"/>
                    <a:gd name="f170" fmla="*/ 27743 f137 1"/>
                    <a:gd name="f171" fmla="*/ 41912 f138 1"/>
                    <a:gd name="f172" fmla="*/ 21104 f137 1"/>
                    <a:gd name="f173" fmla="*/ 56199 f138 1"/>
                    <a:gd name="f174" fmla="*/ 66677 f138 1"/>
                    <a:gd name="f175" fmla="*/ 37228 f137 1"/>
                    <a:gd name="f176" fmla="*/ 61914 f138 1"/>
                    <a:gd name="f177" fmla="*/ 48610 f137 1"/>
                    <a:gd name="f178" fmla="*/ 50484 f138 1"/>
                    <a:gd name="f179" fmla="*/ 54301 f137 1"/>
                    <a:gd name="f180" fmla="*/ 37149 f138 1"/>
                    <a:gd name="f181" fmla="*/ 103622 f137 1"/>
                    <a:gd name="f182" fmla="*/ 63819 f138 1"/>
                    <a:gd name="f183" fmla="*/ 111209 f137 1"/>
                    <a:gd name="f184" fmla="*/ 46674 f138 1"/>
                    <a:gd name="f185" fmla="*/ 34292 f138 1"/>
                    <a:gd name="f186" fmla="*/ 98879 f137 1"/>
                    <a:gd name="f187" fmla="*/ 40959 f138 1"/>
                    <a:gd name="f188" fmla="*/ 77064 f137 1"/>
                    <a:gd name="f189" fmla="*/ 53342 f138 1"/>
                    <a:gd name="f190" fmla="*/ 71373 f137 1"/>
                    <a:gd name="f191" fmla="*/ 82869 f138 1"/>
                    <a:gd name="f192" fmla="*/ 86549 f137 1"/>
                    <a:gd name="f193" fmla="*/ f139 1 f2"/>
                    <a:gd name="f194" fmla="*/ f142 1 110377"/>
                    <a:gd name="f195" fmla="*/ f143 1 131974"/>
                    <a:gd name="f196" fmla="*/ f144 1 110377"/>
                    <a:gd name="f197" fmla="*/ f145 1 131974"/>
                    <a:gd name="f198" fmla="*/ f146 1 110377"/>
                    <a:gd name="f199" fmla="*/ f147 1 131974"/>
                    <a:gd name="f200" fmla="*/ f148 1 110377"/>
                    <a:gd name="f201" fmla="*/ f149 1 131974"/>
                    <a:gd name="f202" fmla="*/ f150 1 110377"/>
                    <a:gd name="f203" fmla="*/ f151 1 131974"/>
                    <a:gd name="f204" fmla="*/ f152 1 110377"/>
                    <a:gd name="f205" fmla="*/ f153 1 110377"/>
                    <a:gd name="f206" fmla="*/ f154 1 131974"/>
                    <a:gd name="f207" fmla="*/ f155 1 110377"/>
                    <a:gd name="f208" fmla="*/ f156 1 131974"/>
                    <a:gd name="f209" fmla="*/ f157 1 110377"/>
                    <a:gd name="f210" fmla="*/ f158 1 131974"/>
                    <a:gd name="f211" fmla="*/ f159 1 110377"/>
                    <a:gd name="f212" fmla="*/ f160 1 131974"/>
                    <a:gd name="f213" fmla="*/ f161 1 110377"/>
                    <a:gd name="f214" fmla="*/ f162 1 131974"/>
                    <a:gd name="f215" fmla="*/ f163 1 131974"/>
                    <a:gd name="f216" fmla="*/ f164 1 110377"/>
                    <a:gd name="f217" fmla="*/ f165 1 110377"/>
                    <a:gd name="f218" fmla="*/ f166 1 131974"/>
                    <a:gd name="f219" fmla="*/ f167 1 110377"/>
                    <a:gd name="f220" fmla="*/ f168 1 131974"/>
                    <a:gd name="f221" fmla="*/ f169 1 110377"/>
                    <a:gd name="f222" fmla="*/ f170 1 131974"/>
                    <a:gd name="f223" fmla="*/ f171 1 110377"/>
                    <a:gd name="f224" fmla="*/ f172 1 131974"/>
                    <a:gd name="f225" fmla="*/ f173 1 110377"/>
                    <a:gd name="f226" fmla="*/ f174 1 110377"/>
                    <a:gd name="f227" fmla="*/ f175 1 131974"/>
                    <a:gd name="f228" fmla="*/ f176 1 110377"/>
                    <a:gd name="f229" fmla="*/ f177 1 131974"/>
                    <a:gd name="f230" fmla="*/ f178 1 110377"/>
                    <a:gd name="f231" fmla="*/ f179 1 131974"/>
                    <a:gd name="f232" fmla="*/ f180 1 110377"/>
                    <a:gd name="f233" fmla="*/ f181 1 131974"/>
                    <a:gd name="f234" fmla="*/ f182 1 110377"/>
                    <a:gd name="f235" fmla="*/ f183 1 131974"/>
                    <a:gd name="f236" fmla="*/ f184 1 110377"/>
                    <a:gd name="f237" fmla="*/ f185 1 110377"/>
                    <a:gd name="f238" fmla="*/ f186 1 131974"/>
                    <a:gd name="f239" fmla="*/ f187 1 110377"/>
                    <a:gd name="f240" fmla="*/ f188 1 131974"/>
                    <a:gd name="f241" fmla="*/ f189 1 110377"/>
                    <a:gd name="f242" fmla="*/ f190 1 131974"/>
                    <a:gd name="f243" fmla="*/ f191 1 110377"/>
                    <a:gd name="f244" fmla="*/ f192 1 131974"/>
                    <a:gd name="f245" fmla="*/ f5 1 f140"/>
                    <a:gd name="f246" fmla="*/ f6 1 f140"/>
                    <a:gd name="f247" fmla="*/ f5 1 f141"/>
                    <a:gd name="f248" fmla="*/ f7 1 f141"/>
                    <a:gd name="f249" fmla="+- f193 0 f1"/>
                    <a:gd name="f250" fmla="*/ f194 1 f140"/>
                    <a:gd name="f251" fmla="*/ f195 1 f141"/>
                    <a:gd name="f252" fmla="*/ f196 1 f140"/>
                    <a:gd name="f253" fmla="*/ f197 1 f141"/>
                    <a:gd name="f254" fmla="*/ f198 1 f140"/>
                    <a:gd name="f255" fmla="*/ f199 1 f141"/>
                    <a:gd name="f256" fmla="*/ f200 1 f140"/>
                    <a:gd name="f257" fmla="*/ f201 1 f141"/>
                    <a:gd name="f258" fmla="*/ f202 1 f140"/>
                    <a:gd name="f259" fmla="*/ f203 1 f141"/>
                    <a:gd name="f260" fmla="*/ f204 1 f140"/>
                    <a:gd name="f261" fmla="*/ f205 1 f140"/>
                    <a:gd name="f262" fmla="*/ f206 1 f141"/>
                    <a:gd name="f263" fmla="*/ f207 1 f140"/>
                    <a:gd name="f264" fmla="*/ f208 1 f141"/>
                    <a:gd name="f265" fmla="*/ f209 1 f140"/>
                    <a:gd name="f266" fmla="*/ f210 1 f141"/>
                    <a:gd name="f267" fmla="*/ f211 1 f140"/>
                    <a:gd name="f268" fmla="*/ f212 1 f141"/>
                    <a:gd name="f269" fmla="*/ f213 1 f140"/>
                    <a:gd name="f270" fmla="*/ f214 1 f141"/>
                    <a:gd name="f271" fmla="*/ f215 1 f141"/>
                    <a:gd name="f272" fmla="*/ f216 1 f140"/>
                    <a:gd name="f273" fmla="*/ f217 1 f140"/>
                    <a:gd name="f274" fmla="*/ f218 1 f141"/>
                    <a:gd name="f275" fmla="*/ f219 1 f140"/>
                    <a:gd name="f276" fmla="*/ f220 1 f141"/>
                    <a:gd name="f277" fmla="*/ f221 1 f140"/>
                    <a:gd name="f278" fmla="*/ f222 1 f141"/>
                    <a:gd name="f279" fmla="*/ f223 1 f140"/>
                    <a:gd name="f280" fmla="*/ f224 1 f141"/>
                    <a:gd name="f281" fmla="*/ f225 1 f140"/>
                    <a:gd name="f282" fmla="*/ f226 1 f140"/>
                    <a:gd name="f283" fmla="*/ f227 1 f141"/>
                    <a:gd name="f284" fmla="*/ f228 1 f140"/>
                    <a:gd name="f285" fmla="*/ f229 1 f141"/>
                    <a:gd name="f286" fmla="*/ f230 1 f140"/>
                    <a:gd name="f287" fmla="*/ f231 1 f141"/>
                    <a:gd name="f288" fmla="*/ f232 1 f140"/>
                    <a:gd name="f289" fmla="*/ f233 1 f141"/>
                    <a:gd name="f290" fmla="*/ f234 1 f140"/>
                    <a:gd name="f291" fmla="*/ f235 1 f141"/>
                    <a:gd name="f292" fmla="*/ f236 1 f140"/>
                    <a:gd name="f293" fmla="*/ f237 1 f140"/>
                    <a:gd name="f294" fmla="*/ f238 1 f141"/>
                    <a:gd name="f295" fmla="*/ f239 1 f140"/>
                    <a:gd name="f296" fmla="*/ f240 1 f141"/>
                    <a:gd name="f297" fmla="*/ f241 1 f140"/>
                    <a:gd name="f298" fmla="*/ f242 1 f141"/>
                    <a:gd name="f299" fmla="*/ f243 1 f140"/>
                    <a:gd name="f300" fmla="*/ f244 1 f141"/>
                    <a:gd name="f301" fmla="*/ f245 f135 1"/>
                    <a:gd name="f302" fmla="*/ f246 f135 1"/>
                    <a:gd name="f303" fmla="*/ f248 f136 1"/>
                    <a:gd name="f304" fmla="*/ f247 f136 1"/>
                    <a:gd name="f305" fmla="*/ f250 f135 1"/>
                    <a:gd name="f306" fmla="*/ f251 f136 1"/>
                    <a:gd name="f307" fmla="*/ f252 f135 1"/>
                    <a:gd name="f308" fmla="*/ f253 f136 1"/>
                    <a:gd name="f309" fmla="*/ f254 f135 1"/>
                    <a:gd name="f310" fmla="*/ f255 f136 1"/>
                    <a:gd name="f311" fmla="*/ f256 f135 1"/>
                    <a:gd name="f312" fmla="*/ f257 f136 1"/>
                    <a:gd name="f313" fmla="*/ f258 f135 1"/>
                    <a:gd name="f314" fmla="*/ f259 f136 1"/>
                    <a:gd name="f315" fmla="*/ f260 f135 1"/>
                    <a:gd name="f316" fmla="*/ f261 f135 1"/>
                    <a:gd name="f317" fmla="*/ f262 f136 1"/>
                    <a:gd name="f318" fmla="*/ f263 f135 1"/>
                    <a:gd name="f319" fmla="*/ f264 f136 1"/>
                    <a:gd name="f320" fmla="*/ f265 f135 1"/>
                    <a:gd name="f321" fmla="*/ f266 f136 1"/>
                    <a:gd name="f322" fmla="*/ f267 f135 1"/>
                    <a:gd name="f323" fmla="*/ f268 f136 1"/>
                    <a:gd name="f324" fmla="*/ f269 f135 1"/>
                    <a:gd name="f325" fmla="*/ f270 f136 1"/>
                    <a:gd name="f326" fmla="*/ f271 f136 1"/>
                    <a:gd name="f327" fmla="*/ f272 f135 1"/>
                    <a:gd name="f328" fmla="*/ f273 f135 1"/>
                    <a:gd name="f329" fmla="*/ f274 f136 1"/>
                    <a:gd name="f330" fmla="*/ f275 f135 1"/>
                    <a:gd name="f331" fmla="*/ f276 f136 1"/>
                    <a:gd name="f332" fmla="*/ f277 f135 1"/>
                    <a:gd name="f333" fmla="*/ f278 f136 1"/>
                    <a:gd name="f334" fmla="*/ f279 f135 1"/>
                    <a:gd name="f335" fmla="*/ f280 f136 1"/>
                    <a:gd name="f336" fmla="*/ f281 f135 1"/>
                    <a:gd name="f337" fmla="*/ f282 f135 1"/>
                    <a:gd name="f338" fmla="*/ f283 f136 1"/>
                    <a:gd name="f339" fmla="*/ f284 f135 1"/>
                    <a:gd name="f340" fmla="*/ f285 f136 1"/>
                    <a:gd name="f341" fmla="*/ f286 f135 1"/>
                    <a:gd name="f342" fmla="*/ f287 f136 1"/>
                    <a:gd name="f343" fmla="*/ f288 f135 1"/>
                    <a:gd name="f344" fmla="*/ f289 f136 1"/>
                    <a:gd name="f345" fmla="*/ f290 f135 1"/>
                    <a:gd name="f346" fmla="*/ f291 f136 1"/>
                    <a:gd name="f347" fmla="*/ f292 f135 1"/>
                    <a:gd name="f348" fmla="*/ f293 f135 1"/>
                    <a:gd name="f349" fmla="*/ f294 f136 1"/>
                    <a:gd name="f350" fmla="*/ f295 f135 1"/>
                    <a:gd name="f351" fmla="*/ f296 f136 1"/>
                    <a:gd name="f352" fmla="*/ f297 f135 1"/>
                    <a:gd name="f353" fmla="*/ f298 f136 1"/>
                    <a:gd name="f354" fmla="*/ f299 f135 1"/>
                    <a:gd name="f355" fmla="*/ f300 f136 1"/>
                  </a:gdLst>
                  <a:ahLst/>
                  <a:cxnLst>
                    <a:cxn ang="3cd4">
                      <a:pos x="hc" y="t"/>
                    </a:cxn>
                    <a:cxn ang="0">
                      <a:pos x="r" y="vc"/>
                    </a:cxn>
                    <a:cxn ang="cd4">
                      <a:pos x="hc" y="b"/>
                    </a:cxn>
                    <a:cxn ang="cd2">
                      <a:pos x="l" y="vc"/>
                    </a:cxn>
                    <a:cxn ang="f249">
                      <a:pos x="f305" y="f306"/>
                    </a:cxn>
                    <a:cxn ang="f249">
                      <a:pos x="f307" y="f308"/>
                    </a:cxn>
                    <a:cxn ang="f249">
                      <a:pos x="f309" y="f310"/>
                    </a:cxn>
                    <a:cxn ang="f249">
                      <a:pos x="f311" y="f312"/>
                    </a:cxn>
                    <a:cxn ang="f249">
                      <a:pos x="f313" y="f314"/>
                    </a:cxn>
                    <a:cxn ang="f249">
                      <a:pos x="f315" y="f314"/>
                    </a:cxn>
                    <a:cxn ang="f249">
                      <a:pos x="f316" y="f317"/>
                    </a:cxn>
                    <a:cxn ang="f249">
                      <a:pos x="f318" y="f319"/>
                    </a:cxn>
                    <a:cxn ang="f249">
                      <a:pos x="f320" y="f321"/>
                    </a:cxn>
                    <a:cxn ang="f249">
                      <a:pos x="f322" y="f323"/>
                    </a:cxn>
                    <a:cxn ang="f249">
                      <a:pos x="f324" y="f325"/>
                    </a:cxn>
                    <a:cxn ang="f249">
                      <a:pos x="f315" y="f326"/>
                    </a:cxn>
                    <a:cxn ang="f249">
                      <a:pos x="f327" y="f326"/>
                    </a:cxn>
                    <a:cxn ang="f249">
                      <a:pos x="f328" y="f329"/>
                    </a:cxn>
                    <a:cxn ang="f249">
                      <a:pos x="f305" y="f306"/>
                    </a:cxn>
                    <a:cxn ang="f249">
                      <a:pos x="f305" y="f306"/>
                    </a:cxn>
                    <a:cxn ang="f249">
                      <a:pos x="f330" y="f331"/>
                    </a:cxn>
                    <a:cxn ang="f249">
                      <a:pos x="f332" y="f333"/>
                    </a:cxn>
                    <a:cxn ang="f249">
                      <a:pos x="f334" y="f335"/>
                    </a:cxn>
                    <a:cxn ang="f249">
                      <a:pos x="f336" y="f335"/>
                    </a:cxn>
                    <a:cxn ang="f249">
                      <a:pos x="f337" y="f338"/>
                    </a:cxn>
                    <a:cxn ang="f249">
                      <a:pos x="f339" y="f340"/>
                    </a:cxn>
                    <a:cxn ang="f249">
                      <a:pos x="f341" y="f342"/>
                    </a:cxn>
                    <a:cxn ang="f249">
                      <a:pos x="f343" y="f342"/>
                    </a:cxn>
                    <a:cxn ang="f249">
                      <a:pos x="f330" y="f331"/>
                    </a:cxn>
                    <a:cxn ang="f249">
                      <a:pos x="f330" y="f331"/>
                    </a:cxn>
                    <a:cxn ang="f249">
                      <a:pos x="f309" y="f344"/>
                    </a:cxn>
                    <a:cxn ang="f249">
                      <a:pos x="f345" y="f346"/>
                    </a:cxn>
                    <a:cxn ang="f249">
                      <a:pos x="f347" y="f346"/>
                    </a:cxn>
                    <a:cxn ang="f249">
                      <a:pos x="f348" y="f349"/>
                    </a:cxn>
                    <a:cxn ang="f249">
                      <a:pos x="f350" y="f351"/>
                    </a:cxn>
                    <a:cxn ang="f249">
                      <a:pos x="f352" y="f353"/>
                    </a:cxn>
                    <a:cxn ang="f249">
                      <a:pos x="f352" y="f353"/>
                    </a:cxn>
                    <a:cxn ang="f249">
                      <a:pos x="f337" y="f323"/>
                    </a:cxn>
                    <a:cxn ang="f249">
                      <a:pos x="f354" y="f355"/>
                    </a:cxn>
                    <a:cxn ang="f249">
                      <a:pos x="f309" y="f344"/>
                    </a:cxn>
                    <a:cxn ang="f249">
                      <a:pos x="f309" y="f344"/>
                    </a:cxn>
                  </a:cxnLst>
                  <a:rect l="f301" t="f304" r="f302" b="f303"/>
                  <a:pathLst>
                    <a:path w="110377" h="131974">
                      <a:moveTo>
                        <a:pt x="f8" y="f9"/>
                      </a:moveTo>
                      <a:cubicBezTo>
                        <a:pt x="f10" y="f11"/>
                        <a:pt x="f12" y="f13"/>
                        <a:pt x="f14" y="f15"/>
                      </a:cubicBezTo>
                      <a:lnTo>
                        <a:pt x="f16" y="f17"/>
                      </a:lnTo>
                      <a:cubicBezTo>
                        <a:pt x="f14" y="f18"/>
                        <a:pt x="f19" y="f20"/>
                        <a:pt x="f21" y="f22"/>
                      </a:cubicBezTo>
                      <a:cubicBezTo>
                        <a:pt x="f23" y="f24"/>
                        <a:pt x="f25" y="f26"/>
                        <a:pt x="f27" y="f28"/>
                      </a:cubicBezTo>
                      <a:cubicBezTo>
                        <a:pt x="f29" y="f30"/>
                        <a:pt x="f31" y="f30"/>
                        <a:pt x="f32" y="f28"/>
                      </a:cubicBezTo>
                      <a:cubicBezTo>
                        <a:pt x="f33" y="f34"/>
                        <a:pt x="f35" y="f36"/>
                        <a:pt x="f37" y="f38"/>
                      </a:cubicBezTo>
                      <a:cubicBezTo>
                        <a:pt x="f39" y="f40"/>
                        <a:pt x="f41" y="f42"/>
                        <a:pt x="f39" y="f18"/>
                      </a:cubicBezTo>
                      <a:cubicBezTo>
                        <a:pt x="f43" y="f44"/>
                        <a:pt x="f45" y="f46"/>
                        <a:pt x="f47" y="f48"/>
                      </a:cubicBezTo>
                      <a:lnTo>
                        <a:pt x="f49" y="f50"/>
                      </a:lnTo>
                      <a:cubicBezTo>
                        <a:pt x="f51" y="f9"/>
                        <a:pt x="f52" y="f53"/>
                        <a:pt x="f54" y="f55"/>
                      </a:cubicBezTo>
                      <a:cubicBezTo>
                        <a:pt x="f56" y="f57"/>
                        <a:pt x="f58" y="f59"/>
                        <a:pt x="f32" y="f60"/>
                      </a:cubicBezTo>
                      <a:cubicBezTo>
                        <a:pt x="f61" y="f62"/>
                        <a:pt x="f63" y="f64"/>
                        <a:pt x="f65" y="f60"/>
                      </a:cubicBezTo>
                      <a:cubicBezTo>
                        <a:pt x="f66" y="f67"/>
                        <a:pt x="f68" y="f69"/>
                        <a:pt x="f12" y="f70"/>
                      </a:cubicBezTo>
                      <a:cubicBezTo>
                        <a:pt x="f71" y="f72"/>
                        <a:pt x="f73" y="f74"/>
                        <a:pt x="f8" y="f9"/>
                      </a:cubicBezTo>
                      <a:lnTo>
                        <a:pt x="f8" y="f9"/>
                      </a:lnTo>
                      <a:close/>
                      <a:moveTo>
                        <a:pt x="f33" y="f75"/>
                      </a:moveTo>
                      <a:cubicBezTo>
                        <a:pt x="f58" y="f76"/>
                        <a:pt x="f58" y="f77"/>
                        <a:pt x="f78" y="f79"/>
                      </a:cubicBezTo>
                      <a:cubicBezTo>
                        <a:pt x="f80" y="f40"/>
                        <a:pt x="f81" y="f82"/>
                        <a:pt x="f83" y="f84"/>
                      </a:cubicBezTo>
                      <a:cubicBezTo>
                        <a:pt x="f85" y="f86"/>
                        <a:pt x="f87" y="f86"/>
                        <a:pt x="f88" y="f84"/>
                      </a:cubicBezTo>
                      <a:cubicBezTo>
                        <a:pt x="f89" y="f90"/>
                        <a:pt x="f91" y="f92"/>
                        <a:pt x="f91" y="f20"/>
                      </a:cubicBezTo>
                      <a:cubicBezTo>
                        <a:pt x="f91" y="f76"/>
                        <a:pt x="f93" y="f94"/>
                        <a:pt x="f95" y="f96"/>
                      </a:cubicBezTo>
                      <a:cubicBezTo>
                        <a:pt x="f63" y="f97"/>
                        <a:pt x="f98" y="f17"/>
                        <a:pt x="f99" y="f100"/>
                      </a:cubicBezTo>
                      <a:cubicBezTo>
                        <a:pt x="f101" y="f15"/>
                        <a:pt x="f83" y="f15"/>
                        <a:pt x="f81" y="f100"/>
                      </a:cubicBezTo>
                      <a:cubicBezTo>
                        <a:pt x="f102" y="f103"/>
                        <a:pt x="f78" y="f104"/>
                        <a:pt x="f33" y="f75"/>
                      </a:cubicBezTo>
                      <a:lnTo>
                        <a:pt x="f33" y="f75"/>
                      </a:lnTo>
                      <a:close/>
                      <a:moveTo>
                        <a:pt x="f16" y="f105"/>
                      </a:moveTo>
                      <a:cubicBezTo>
                        <a:pt x="f106" y="f107"/>
                        <a:pt x="f65" y="f108"/>
                        <a:pt x="f109" y="f110"/>
                      </a:cubicBezTo>
                      <a:cubicBezTo>
                        <a:pt x="f111" y="f112"/>
                        <a:pt x="f87" y="f112"/>
                        <a:pt x="f85" y="f110"/>
                      </a:cubicBezTo>
                      <a:cubicBezTo>
                        <a:pt x="f113" y="f114"/>
                        <a:pt x="f115" y="f116"/>
                        <a:pt x="f117" y="f118"/>
                      </a:cubicBezTo>
                      <a:cubicBezTo>
                        <a:pt x="f80" y="f119"/>
                        <a:pt x="f117" y="f120"/>
                        <a:pt x="f113" y="f121"/>
                      </a:cubicBezTo>
                      <a:cubicBezTo>
                        <a:pt x="f122" y="f123"/>
                        <a:pt x="f31" y="f124"/>
                        <a:pt x="f125" y="f126"/>
                      </a:cubicBezTo>
                      <a:lnTo>
                        <a:pt x="f125" y="f126"/>
                      </a:lnTo>
                      <a:cubicBezTo>
                        <a:pt x="f111" y="f50"/>
                        <a:pt x="f89" y="f50"/>
                        <a:pt x="f91" y="f50"/>
                      </a:cubicBezTo>
                      <a:cubicBezTo>
                        <a:pt x="f127" y="f126"/>
                        <a:pt x="f25" y="f128"/>
                        <a:pt x="f129" y="f130"/>
                      </a:cubicBezTo>
                      <a:cubicBezTo>
                        <a:pt x="f131" y="f132"/>
                        <a:pt x="f133" y="f118"/>
                        <a:pt x="f16" y="f105"/>
                      </a:cubicBezTo>
                      <a:lnTo>
                        <a:pt x="f16" y="f105"/>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8" name="Figura a mano libera 128">
                  <a:extLst>
                    <a:ext uri="{FF2B5EF4-FFF2-40B4-BE49-F238E27FC236}">
                      <a16:creationId xmlns:a16="http://schemas.microsoft.com/office/drawing/2014/main" id="{BD73A36D-2AEC-018C-1B50-29D2579C9BBB}"/>
                    </a:ext>
                  </a:extLst>
                </p:cNvPr>
                <p:cNvSpPr/>
                <p:nvPr/>
              </p:nvSpPr>
              <p:spPr>
                <a:xfrm>
                  <a:off x="10286314" y="6500725"/>
                  <a:ext cx="46561" cy="60313"/>
                </a:xfrm>
                <a:custGeom>
                  <a:avLst/>
                  <a:gdLst>
                    <a:gd name="f0" fmla="val 10800000"/>
                    <a:gd name="f1" fmla="val 5400000"/>
                    <a:gd name="f2" fmla="val 180"/>
                    <a:gd name="f3" fmla="val w"/>
                    <a:gd name="f4" fmla="val h"/>
                    <a:gd name="f5" fmla="val 0"/>
                    <a:gd name="f6" fmla="val 102147"/>
                    <a:gd name="f7" fmla="val 132313"/>
                    <a:gd name="f8" fmla="val 102007"/>
                    <a:gd name="f9" fmla="val 95085"/>
                    <a:gd name="f10" fmla="val 102960"/>
                    <a:gd name="f11" fmla="val 82755"/>
                    <a:gd name="f12" fmla="val 99150"/>
                    <a:gd name="f13" fmla="val 72322"/>
                    <a:gd name="f14" fmla="val 87720"/>
                    <a:gd name="f15" fmla="val 64734"/>
                    <a:gd name="f16" fmla="val 81053"/>
                    <a:gd name="f17" fmla="val 60940"/>
                    <a:gd name="f18" fmla="val 89625"/>
                    <a:gd name="f19" fmla="val 58094"/>
                    <a:gd name="f20" fmla="val 100103"/>
                    <a:gd name="f21" fmla="val 49558"/>
                    <a:gd name="f22" fmla="val 101055"/>
                    <a:gd name="f23" fmla="val 39125"/>
                    <a:gd name="f24" fmla="val 26795"/>
                    <a:gd name="f25" fmla="val 97245"/>
                    <a:gd name="f26" fmla="val 17310"/>
                    <a:gd name="f27" fmla="val 9722"/>
                    <a:gd name="f28" fmla="val 79147"/>
                    <a:gd name="f29" fmla="val 4031"/>
                    <a:gd name="f30" fmla="val 68670"/>
                    <a:gd name="f31" fmla="val 1186"/>
                    <a:gd name="f32" fmla="val 57240"/>
                    <a:gd name="f33" fmla="val 237"/>
                    <a:gd name="f34" fmla="val 45810"/>
                    <a:gd name="f35" fmla="+- 0 0 711"/>
                    <a:gd name="f36" fmla="val 35332"/>
                    <a:gd name="f37" fmla="val 25807"/>
                    <a:gd name="f38" fmla="val 5928"/>
                    <a:gd name="f39" fmla="val 15330"/>
                    <a:gd name="f40" fmla="val 11619"/>
                    <a:gd name="f41" fmla="val 8662"/>
                    <a:gd name="f42" fmla="val 21104"/>
                    <a:gd name="f43" fmla="val 33434"/>
                    <a:gd name="f44" fmla="val 7710"/>
                    <a:gd name="f45" fmla="val 44816"/>
                    <a:gd name="f46" fmla="val 17235"/>
                    <a:gd name="f47" fmla="val 54301"/>
                    <a:gd name="f48" fmla="val 18187"/>
                    <a:gd name="f49" fmla="val 5805"/>
                    <a:gd name="f50" fmla="val 66631"/>
                    <a:gd name="f51" fmla="val 1043"/>
                    <a:gd name="f52" fmla="val 77064"/>
                    <a:gd name="f53" fmla="val 90"/>
                    <a:gd name="f54" fmla="val 89394"/>
                    <a:gd name="f55" fmla="+- 0 0 863"/>
                    <a:gd name="f56" fmla="val 102673"/>
                    <a:gd name="f57" fmla="val 115952"/>
                    <a:gd name="f58" fmla="val 122591"/>
                    <a:gd name="f59" fmla="val 128282"/>
                    <a:gd name="f60" fmla="val 37237"/>
                    <a:gd name="f61" fmla="val 131128"/>
                    <a:gd name="f62" fmla="val 48668"/>
                    <a:gd name="f63" fmla="val 132076"/>
                    <a:gd name="f64" fmla="val 60097"/>
                    <a:gd name="f65" fmla="val 133024"/>
                    <a:gd name="f66" fmla="val 71528"/>
                    <a:gd name="f67" fmla="val 126385"/>
                    <a:gd name="f68" fmla="val 92482"/>
                    <a:gd name="f69" fmla="val 120694"/>
                    <a:gd name="f70" fmla="val 108364"/>
                    <a:gd name="f71" fmla="val 34380"/>
                    <a:gd name="f72" fmla="val 33428"/>
                    <a:gd name="f73" fmla="val 24898"/>
                    <a:gd name="f74" fmla="val 42000"/>
                    <a:gd name="f75" fmla="val 22052"/>
                    <a:gd name="f76" fmla="val 20155"/>
                    <a:gd name="f77" fmla="val 50572"/>
                    <a:gd name="f78" fmla="val 19207"/>
                    <a:gd name="f79" fmla="val 55335"/>
                    <a:gd name="f80" fmla="val 64860"/>
                    <a:gd name="f81" fmla="val 23949"/>
                    <a:gd name="f82" fmla="val 74385"/>
                    <a:gd name="f83" fmla="val 27743"/>
                    <a:gd name="f84" fmla="val 76290"/>
                    <a:gd name="f85" fmla="val 36279"/>
                    <a:gd name="f86" fmla="val 41970"/>
                    <a:gd name="f87" fmla="val 73432"/>
                    <a:gd name="f88" fmla="val 46713"/>
                    <a:gd name="f89" fmla="val 69622"/>
                    <a:gd name="f90" fmla="val 65812"/>
                    <a:gd name="f91" fmla="val 50507"/>
                    <a:gd name="f92" fmla="val 62003"/>
                    <a:gd name="f93" fmla="val 52404"/>
                    <a:gd name="f94" fmla="val 52478"/>
                    <a:gd name="f95" fmla="val 47715"/>
                    <a:gd name="f96" fmla="val 43905"/>
                    <a:gd name="f97" fmla="val 51455"/>
                    <a:gd name="f98" fmla="val 40095"/>
                    <a:gd name="f99" fmla="val 48610"/>
                    <a:gd name="f100" fmla="val 42919"/>
                    <a:gd name="f101" fmla="val 66765"/>
                    <a:gd name="f102" fmla="val 62955"/>
                    <a:gd name="f103" fmla="val 111209"/>
                    <a:gd name="f104" fmla="val 56287"/>
                    <a:gd name="f105" fmla="val 112158"/>
                    <a:gd name="f106" fmla="val 38190"/>
                    <a:gd name="f107" fmla="val 109312"/>
                    <a:gd name="f108" fmla="val 106467"/>
                    <a:gd name="f109" fmla="val 29618"/>
                    <a:gd name="f110" fmla="val 26760"/>
                    <a:gd name="f111" fmla="val 96982"/>
                    <a:gd name="f112" fmla="val 91291"/>
                    <a:gd name="f113" fmla="val 31522"/>
                    <a:gd name="f114" fmla="val 75167"/>
                    <a:gd name="f115" fmla="val 73270"/>
                    <a:gd name="f116" fmla="val 71373"/>
                    <a:gd name="f117" fmla="val 53430"/>
                    <a:gd name="f118" fmla="val 58193"/>
                    <a:gd name="f119" fmla="val 74219"/>
                    <a:gd name="f120" fmla="val 78013"/>
                    <a:gd name="f121" fmla="val 77243"/>
                    <a:gd name="f122" fmla="val 85600"/>
                    <a:gd name="f123" fmla="val 94137"/>
                    <a:gd name="f124" fmla="val 75337"/>
                    <a:gd name="f125" fmla="val 99828"/>
                    <a:gd name="f126" fmla="val 104570"/>
                    <a:gd name="f127" fmla="+- 0 0 -90"/>
                    <a:gd name="f128" fmla="*/ f3 1 102147"/>
                    <a:gd name="f129" fmla="*/ f4 1 132313"/>
                    <a:gd name="f130" fmla="+- f7 0 f5"/>
                    <a:gd name="f131" fmla="+- f6 0 f5"/>
                    <a:gd name="f132" fmla="*/ f127 f0 1"/>
                    <a:gd name="f133" fmla="*/ f131 1 102147"/>
                    <a:gd name="f134" fmla="*/ f130 1 132313"/>
                    <a:gd name="f135" fmla="*/ 102007 f131 1"/>
                    <a:gd name="f136" fmla="*/ 95085 f130 1"/>
                    <a:gd name="f137" fmla="*/ 87720 f131 1"/>
                    <a:gd name="f138" fmla="*/ 64734 f130 1"/>
                    <a:gd name="f139" fmla="*/ 81053 f131 1"/>
                    <a:gd name="f140" fmla="*/ 60940 f130 1"/>
                    <a:gd name="f141" fmla="*/ 101055 f131 1"/>
                    <a:gd name="f142" fmla="*/ 39125 f130 1"/>
                    <a:gd name="f143" fmla="*/ 9722 f130 1"/>
                    <a:gd name="f144" fmla="*/ 57240 f131 1"/>
                    <a:gd name="f145" fmla="*/ 237 f130 1"/>
                    <a:gd name="f146" fmla="*/ 25807 f131 1"/>
                    <a:gd name="f147" fmla="*/ 5928 f130 1"/>
                    <a:gd name="f148" fmla="*/ 8662 f131 1"/>
                    <a:gd name="f149" fmla="*/ 33434 f130 1"/>
                    <a:gd name="f150" fmla="*/ 58094 f130 1"/>
                    <a:gd name="f151" fmla="*/ 18187 f131 1"/>
                    <a:gd name="f152" fmla="*/ 90 f131 1"/>
                    <a:gd name="f153" fmla="*/ 89394 f130 1"/>
                    <a:gd name="f154" fmla="*/ 17235 f131 1"/>
                    <a:gd name="f155" fmla="*/ 122591 f130 1"/>
                    <a:gd name="f156" fmla="*/ 48668 f131 1"/>
                    <a:gd name="f157" fmla="*/ 132076 f130 1"/>
                    <a:gd name="f158" fmla="*/ 126385 f130 1"/>
                    <a:gd name="f159" fmla="*/ 34380 f131 1"/>
                    <a:gd name="f160" fmla="*/ 42000 f131 1"/>
                    <a:gd name="f161" fmla="*/ 22052 f130 1"/>
                    <a:gd name="f162" fmla="*/ 55335 f131 1"/>
                    <a:gd name="f163" fmla="*/ 19207 f130 1"/>
                    <a:gd name="f164" fmla="*/ 68670 f131 1"/>
                    <a:gd name="f165" fmla="*/ 23949 f130 1"/>
                    <a:gd name="f166" fmla="*/ 74385 f131 1"/>
                    <a:gd name="f167" fmla="*/ 41970 f130 1"/>
                    <a:gd name="f168" fmla="*/ 65812 f131 1"/>
                    <a:gd name="f169" fmla="*/ 50507 f130 1"/>
                    <a:gd name="f170" fmla="*/ 52478 f131 1"/>
                    <a:gd name="f171" fmla="*/ 52404 f130 1"/>
                    <a:gd name="f172" fmla="*/ 40095 f131 1"/>
                    <a:gd name="f173" fmla="*/ 48610 f130 1"/>
                    <a:gd name="f174" fmla="*/ 66765 f131 1"/>
                    <a:gd name="f175" fmla="*/ 108364 f130 1"/>
                    <a:gd name="f176" fmla="*/ 50572 f131 1"/>
                    <a:gd name="f177" fmla="*/ 111209 f130 1"/>
                    <a:gd name="f178" fmla="*/ 106467 f130 1"/>
                    <a:gd name="f179" fmla="*/ 26760 f131 1"/>
                    <a:gd name="f180" fmla="*/ 91291 f130 1"/>
                    <a:gd name="f181" fmla="*/ 73270 f130 1"/>
                    <a:gd name="f182" fmla="*/ 53430 f131 1"/>
                    <a:gd name="f183" fmla="*/ 71373 f130 1"/>
                    <a:gd name="f184" fmla="*/ 74219 f130 1"/>
                    <a:gd name="f185" fmla="*/ 76290 f131 1"/>
                    <a:gd name="f186" fmla="*/ 94137 f130 1"/>
                    <a:gd name="f187" fmla="*/ f132 1 f2"/>
                    <a:gd name="f188" fmla="*/ f135 1 102147"/>
                    <a:gd name="f189" fmla="*/ f136 1 132313"/>
                    <a:gd name="f190" fmla="*/ f137 1 102147"/>
                    <a:gd name="f191" fmla="*/ f138 1 132313"/>
                    <a:gd name="f192" fmla="*/ f139 1 102147"/>
                    <a:gd name="f193" fmla="*/ f140 1 132313"/>
                    <a:gd name="f194" fmla="*/ f141 1 102147"/>
                    <a:gd name="f195" fmla="*/ f142 1 132313"/>
                    <a:gd name="f196" fmla="*/ f143 1 132313"/>
                    <a:gd name="f197" fmla="*/ f144 1 102147"/>
                    <a:gd name="f198" fmla="*/ f145 1 132313"/>
                    <a:gd name="f199" fmla="*/ f146 1 102147"/>
                    <a:gd name="f200" fmla="*/ f147 1 132313"/>
                    <a:gd name="f201" fmla="*/ f148 1 102147"/>
                    <a:gd name="f202" fmla="*/ f149 1 132313"/>
                    <a:gd name="f203" fmla="*/ f150 1 132313"/>
                    <a:gd name="f204" fmla="*/ f151 1 102147"/>
                    <a:gd name="f205" fmla="*/ f152 1 102147"/>
                    <a:gd name="f206" fmla="*/ f153 1 132313"/>
                    <a:gd name="f207" fmla="*/ f154 1 102147"/>
                    <a:gd name="f208" fmla="*/ f155 1 132313"/>
                    <a:gd name="f209" fmla="*/ f156 1 102147"/>
                    <a:gd name="f210" fmla="*/ f157 1 132313"/>
                    <a:gd name="f211" fmla="*/ f158 1 132313"/>
                    <a:gd name="f212" fmla="*/ f159 1 102147"/>
                    <a:gd name="f213" fmla="*/ f160 1 102147"/>
                    <a:gd name="f214" fmla="*/ f161 1 132313"/>
                    <a:gd name="f215" fmla="*/ f162 1 102147"/>
                    <a:gd name="f216" fmla="*/ f163 1 132313"/>
                    <a:gd name="f217" fmla="*/ f164 1 102147"/>
                    <a:gd name="f218" fmla="*/ f165 1 132313"/>
                    <a:gd name="f219" fmla="*/ f166 1 102147"/>
                    <a:gd name="f220" fmla="*/ f167 1 132313"/>
                    <a:gd name="f221" fmla="*/ f168 1 102147"/>
                    <a:gd name="f222" fmla="*/ f169 1 132313"/>
                    <a:gd name="f223" fmla="*/ f170 1 102147"/>
                    <a:gd name="f224" fmla="*/ f171 1 132313"/>
                    <a:gd name="f225" fmla="*/ f172 1 102147"/>
                    <a:gd name="f226" fmla="*/ f173 1 132313"/>
                    <a:gd name="f227" fmla="*/ f174 1 102147"/>
                    <a:gd name="f228" fmla="*/ f175 1 132313"/>
                    <a:gd name="f229" fmla="*/ f176 1 102147"/>
                    <a:gd name="f230" fmla="*/ f177 1 132313"/>
                    <a:gd name="f231" fmla="*/ f178 1 132313"/>
                    <a:gd name="f232" fmla="*/ f179 1 102147"/>
                    <a:gd name="f233" fmla="*/ f180 1 132313"/>
                    <a:gd name="f234" fmla="*/ f181 1 132313"/>
                    <a:gd name="f235" fmla="*/ f182 1 102147"/>
                    <a:gd name="f236" fmla="*/ f183 1 132313"/>
                    <a:gd name="f237" fmla="*/ f184 1 132313"/>
                    <a:gd name="f238" fmla="*/ f185 1 102147"/>
                    <a:gd name="f239" fmla="*/ f186 1 132313"/>
                    <a:gd name="f240" fmla="*/ f5 1 f133"/>
                    <a:gd name="f241" fmla="*/ f6 1 f133"/>
                    <a:gd name="f242" fmla="*/ f5 1 f134"/>
                    <a:gd name="f243" fmla="*/ f7 1 f134"/>
                    <a:gd name="f244" fmla="+- f187 0 f1"/>
                    <a:gd name="f245" fmla="*/ f188 1 f133"/>
                    <a:gd name="f246" fmla="*/ f189 1 f134"/>
                    <a:gd name="f247" fmla="*/ f190 1 f133"/>
                    <a:gd name="f248" fmla="*/ f191 1 f134"/>
                    <a:gd name="f249" fmla="*/ f192 1 f133"/>
                    <a:gd name="f250" fmla="*/ f193 1 f134"/>
                    <a:gd name="f251" fmla="*/ f194 1 f133"/>
                    <a:gd name="f252" fmla="*/ f195 1 f134"/>
                    <a:gd name="f253" fmla="*/ f196 1 f134"/>
                    <a:gd name="f254" fmla="*/ f197 1 f133"/>
                    <a:gd name="f255" fmla="*/ f198 1 f134"/>
                    <a:gd name="f256" fmla="*/ f199 1 f133"/>
                    <a:gd name="f257" fmla="*/ f200 1 f134"/>
                    <a:gd name="f258" fmla="*/ f201 1 f133"/>
                    <a:gd name="f259" fmla="*/ f202 1 f134"/>
                    <a:gd name="f260" fmla="*/ f203 1 f134"/>
                    <a:gd name="f261" fmla="*/ f204 1 f133"/>
                    <a:gd name="f262" fmla="*/ f205 1 f133"/>
                    <a:gd name="f263" fmla="*/ f206 1 f134"/>
                    <a:gd name="f264" fmla="*/ f207 1 f133"/>
                    <a:gd name="f265" fmla="*/ f208 1 f134"/>
                    <a:gd name="f266" fmla="*/ f209 1 f133"/>
                    <a:gd name="f267" fmla="*/ f210 1 f134"/>
                    <a:gd name="f268" fmla="*/ f211 1 f134"/>
                    <a:gd name="f269" fmla="*/ f212 1 f133"/>
                    <a:gd name="f270" fmla="*/ f213 1 f133"/>
                    <a:gd name="f271" fmla="*/ f214 1 f134"/>
                    <a:gd name="f272" fmla="*/ f215 1 f133"/>
                    <a:gd name="f273" fmla="*/ f216 1 f134"/>
                    <a:gd name="f274" fmla="*/ f217 1 f133"/>
                    <a:gd name="f275" fmla="*/ f218 1 f134"/>
                    <a:gd name="f276" fmla="*/ f219 1 f133"/>
                    <a:gd name="f277" fmla="*/ f220 1 f134"/>
                    <a:gd name="f278" fmla="*/ f221 1 f133"/>
                    <a:gd name="f279" fmla="*/ f222 1 f134"/>
                    <a:gd name="f280" fmla="*/ f223 1 f133"/>
                    <a:gd name="f281" fmla="*/ f224 1 f134"/>
                    <a:gd name="f282" fmla="*/ f225 1 f133"/>
                    <a:gd name="f283" fmla="*/ f226 1 f134"/>
                    <a:gd name="f284" fmla="*/ f227 1 f133"/>
                    <a:gd name="f285" fmla="*/ f228 1 f134"/>
                    <a:gd name="f286" fmla="*/ f229 1 f133"/>
                    <a:gd name="f287" fmla="*/ f230 1 f134"/>
                    <a:gd name="f288" fmla="*/ f231 1 f134"/>
                    <a:gd name="f289" fmla="*/ f232 1 f133"/>
                    <a:gd name="f290" fmla="*/ f233 1 f134"/>
                    <a:gd name="f291" fmla="*/ f234 1 f134"/>
                    <a:gd name="f292" fmla="*/ f235 1 f133"/>
                    <a:gd name="f293" fmla="*/ f236 1 f134"/>
                    <a:gd name="f294" fmla="*/ f237 1 f134"/>
                    <a:gd name="f295" fmla="*/ f238 1 f133"/>
                    <a:gd name="f296" fmla="*/ f239 1 f134"/>
                    <a:gd name="f297" fmla="*/ f240 f128 1"/>
                    <a:gd name="f298" fmla="*/ f241 f128 1"/>
                    <a:gd name="f299" fmla="*/ f243 f129 1"/>
                    <a:gd name="f300" fmla="*/ f242 f129 1"/>
                    <a:gd name="f301" fmla="*/ f245 f128 1"/>
                    <a:gd name="f302" fmla="*/ f246 f129 1"/>
                    <a:gd name="f303" fmla="*/ f247 f128 1"/>
                    <a:gd name="f304" fmla="*/ f248 f129 1"/>
                    <a:gd name="f305" fmla="*/ f249 f128 1"/>
                    <a:gd name="f306" fmla="*/ f250 f129 1"/>
                    <a:gd name="f307" fmla="*/ f251 f128 1"/>
                    <a:gd name="f308" fmla="*/ f252 f129 1"/>
                    <a:gd name="f309" fmla="*/ f253 f129 1"/>
                    <a:gd name="f310" fmla="*/ f254 f128 1"/>
                    <a:gd name="f311" fmla="*/ f255 f129 1"/>
                    <a:gd name="f312" fmla="*/ f256 f128 1"/>
                    <a:gd name="f313" fmla="*/ f257 f129 1"/>
                    <a:gd name="f314" fmla="*/ f258 f128 1"/>
                    <a:gd name="f315" fmla="*/ f259 f129 1"/>
                    <a:gd name="f316" fmla="*/ f260 f129 1"/>
                    <a:gd name="f317" fmla="*/ f261 f128 1"/>
                    <a:gd name="f318" fmla="*/ f262 f128 1"/>
                    <a:gd name="f319" fmla="*/ f263 f129 1"/>
                    <a:gd name="f320" fmla="*/ f264 f128 1"/>
                    <a:gd name="f321" fmla="*/ f265 f129 1"/>
                    <a:gd name="f322" fmla="*/ f266 f128 1"/>
                    <a:gd name="f323" fmla="*/ f267 f129 1"/>
                    <a:gd name="f324" fmla="*/ f268 f129 1"/>
                    <a:gd name="f325" fmla="*/ f269 f128 1"/>
                    <a:gd name="f326" fmla="*/ f270 f128 1"/>
                    <a:gd name="f327" fmla="*/ f271 f129 1"/>
                    <a:gd name="f328" fmla="*/ f272 f128 1"/>
                    <a:gd name="f329" fmla="*/ f273 f129 1"/>
                    <a:gd name="f330" fmla="*/ f274 f128 1"/>
                    <a:gd name="f331" fmla="*/ f275 f129 1"/>
                    <a:gd name="f332" fmla="*/ f276 f128 1"/>
                    <a:gd name="f333" fmla="*/ f277 f129 1"/>
                    <a:gd name="f334" fmla="*/ f278 f128 1"/>
                    <a:gd name="f335" fmla="*/ f279 f129 1"/>
                    <a:gd name="f336" fmla="*/ f280 f128 1"/>
                    <a:gd name="f337" fmla="*/ f281 f129 1"/>
                    <a:gd name="f338" fmla="*/ f282 f128 1"/>
                    <a:gd name="f339" fmla="*/ f283 f129 1"/>
                    <a:gd name="f340" fmla="*/ f284 f128 1"/>
                    <a:gd name="f341" fmla="*/ f285 f129 1"/>
                    <a:gd name="f342" fmla="*/ f286 f128 1"/>
                    <a:gd name="f343" fmla="*/ f287 f129 1"/>
                    <a:gd name="f344" fmla="*/ f288 f129 1"/>
                    <a:gd name="f345" fmla="*/ f289 f128 1"/>
                    <a:gd name="f346" fmla="*/ f290 f129 1"/>
                    <a:gd name="f347" fmla="*/ f291 f129 1"/>
                    <a:gd name="f348" fmla="*/ f292 f128 1"/>
                    <a:gd name="f349" fmla="*/ f293 f129 1"/>
                    <a:gd name="f350" fmla="*/ f294 f129 1"/>
                    <a:gd name="f351" fmla="*/ f295 f128 1"/>
                    <a:gd name="f352" fmla="*/ f296 f129 1"/>
                  </a:gdLst>
                  <a:ahLst/>
                  <a:cxnLst>
                    <a:cxn ang="3cd4">
                      <a:pos x="hc" y="t"/>
                    </a:cxn>
                    <a:cxn ang="0">
                      <a:pos x="r" y="vc"/>
                    </a:cxn>
                    <a:cxn ang="cd4">
                      <a:pos x="hc" y="b"/>
                    </a:cxn>
                    <a:cxn ang="cd2">
                      <a:pos x="l" y="vc"/>
                    </a:cxn>
                    <a:cxn ang="f244">
                      <a:pos x="f301" y="f302"/>
                    </a:cxn>
                    <a:cxn ang="f244">
                      <a:pos x="f303" y="f304"/>
                    </a:cxn>
                    <a:cxn ang="f244">
                      <a:pos x="f305" y="f306"/>
                    </a:cxn>
                    <a:cxn ang="f244">
                      <a:pos x="f307" y="f308"/>
                    </a:cxn>
                    <a:cxn ang="f244">
                      <a:pos x="f303" y="f309"/>
                    </a:cxn>
                    <a:cxn ang="f244">
                      <a:pos x="f310" y="f311"/>
                    </a:cxn>
                    <a:cxn ang="f244">
                      <a:pos x="f312" y="f313"/>
                    </a:cxn>
                    <a:cxn ang="f244">
                      <a:pos x="f314" y="f315"/>
                    </a:cxn>
                    <a:cxn ang="f244">
                      <a:pos x="f312" y="f316"/>
                    </a:cxn>
                    <a:cxn ang="f244">
                      <a:pos x="f317" y="f306"/>
                    </a:cxn>
                    <a:cxn ang="f244">
                      <a:pos x="f318" y="f319"/>
                    </a:cxn>
                    <a:cxn ang="f244">
                      <a:pos x="f320" y="f321"/>
                    </a:cxn>
                    <a:cxn ang="f244">
                      <a:pos x="f322" y="f323"/>
                    </a:cxn>
                    <a:cxn ang="f244">
                      <a:pos x="f305" y="f324"/>
                    </a:cxn>
                    <a:cxn ang="f244">
                      <a:pos x="f301" y="f302"/>
                    </a:cxn>
                    <a:cxn ang="f244">
                      <a:pos x="f301" y="f302"/>
                    </a:cxn>
                    <a:cxn ang="f244">
                      <a:pos x="f325" y="f308"/>
                    </a:cxn>
                    <a:cxn ang="f244">
                      <a:pos x="f326" y="f327"/>
                    </a:cxn>
                    <a:cxn ang="f244">
                      <a:pos x="f328" y="f329"/>
                    </a:cxn>
                    <a:cxn ang="f244">
                      <a:pos x="f330" y="f331"/>
                    </a:cxn>
                    <a:cxn ang="f244">
                      <a:pos x="f332" y="f333"/>
                    </a:cxn>
                    <a:cxn ang="f244">
                      <a:pos x="f334" y="f335"/>
                    </a:cxn>
                    <a:cxn ang="f244">
                      <a:pos x="f336" y="f337"/>
                    </a:cxn>
                    <a:cxn ang="f244">
                      <a:pos x="f338" y="f339"/>
                    </a:cxn>
                    <a:cxn ang="f244">
                      <a:pos x="f325" y="f308"/>
                    </a:cxn>
                    <a:cxn ang="f244">
                      <a:pos x="f325" y="f308"/>
                    </a:cxn>
                    <a:cxn ang="f244">
                      <a:pos x="f340" y="f341"/>
                    </a:cxn>
                    <a:cxn ang="f244">
                      <a:pos x="f342" y="f343"/>
                    </a:cxn>
                    <a:cxn ang="f244">
                      <a:pos x="f325" y="f344"/>
                    </a:cxn>
                    <a:cxn ang="f244">
                      <a:pos x="f345" y="f346"/>
                    </a:cxn>
                    <a:cxn ang="f244">
                      <a:pos x="f338" y="f347"/>
                    </a:cxn>
                    <a:cxn ang="f244">
                      <a:pos x="f348" y="f349"/>
                    </a:cxn>
                    <a:cxn ang="f244">
                      <a:pos x="f348" y="f349"/>
                    </a:cxn>
                    <a:cxn ang="f244">
                      <a:pos x="f334" y="f350"/>
                    </a:cxn>
                    <a:cxn ang="f244">
                      <a:pos x="f351" y="f352"/>
                    </a:cxn>
                    <a:cxn ang="f244">
                      <a:pos x="f340" y="f341"/>
                    </a:cxn>
                    <a:cxn ang="f244">
                      <a:pos x="f340" y="f341"/>
                    </a:cxn>
                  </a:cxnLst>
                  <a:rect l="f297" t="f300" r="f298" b="f299"/>
                  <a:pathLst>
                    <a:path w="102147" h="132313">
                      <a:moveTo>
                        <a:pt x="f8" y="f9"/>
                      </a:moveTo>
                      <a:cubicBezTo>
                        <a:pt x="f10" y="f11"/>
                        <a:pt x="f12" y="f13"/>
                        <a:pt x="f14" y="f15"/>
                      </a:cubicBezTo>
                      <a:lnTo>
                        <a:pt x="f16" y="f17"/>
                      </a:lnTo>
                      <a:cubicBezTo>
                        <a:pt x="f18" y="f19"/>
                        <a:pt x="f20" y="f21"/>
                        <a:pt x="f22" y="f23"/>
                      </a:cubicBezTo>
                      <a:cubicBezTo>
                        <a:pt x="f10" y="f24"/>
                        <a:pt x="f25" y="f26"/>
                        <a:pt x="f14" y="f27"/>
                      </a:cubicBezTo>
                      <a:cubicBezTo>
                        <a:pt x="f28" y="f29"/>
                        <a:pt x="f30" y="f31"/>
                        <a:pt x="f32" y="f33"/>
                      </a:cubicBezTo>
                      <a:cubicBezTo>
                        <a:pt x="f34" y="f35"/>
                        <a:pt x="f36" y="f31"/>
                        <a:pt x="f37" y="f38"/>
                      </a:cubicBezTo>
                      <a:cubicBezTo>
                        <a:pt x="f39" y="f40"/>
                        <a:pt x="f41" y="f42"/>
                        <a:pt x="f41" y="f43"/>
                      </a:cubicBezTo>
                      <a:cubicBezTo>
                        <a:pt x="f44" y="f45"/>
                        <a:pt x="f46" y="f47"/>
                        <a:pt x="f37" y="f19"/>
                      </a:cubicBezTo>
                      <a:lnTo>
                        <a:pt x="f48" y="f17"/>
                      </a:lnTo>
                      <a:cubicBezTo>
                        <a:pt x="f49" y="f50"/>
                        <a:pt x="f51" y="f52"/>
                        <a:pt x="f53" y="f54"/>
                      </a:cubicBezTo>
                      <a:cubicBezTo>
                        <a:pt x="f55" y="f56"/>
                        <a:pt x="f49" y="f57"/>
                        <a:pt x="f46" y="f58"/>
                      </a:cubicBezTo>
                      <a:cubicBezTo>
                        <a:pt x="f37" y="f59"/>
                        <a:pt x="f60" y="f61"/>
                        <a:pt x="f62" y="f63"/>
                      </a:cubicBezTo>
                      <a:cubicBezTo>
                        <a:pt x="f64" y="f65"/>
                        <a:pt x="f66" y="f61"/>
                        <a:pt x="f16" y="f67"/>
                      </a:cubicBezTo>
                      <a:cubicBezTo>
                        <a:pt x="f68" y="f69"/>
                        <a:pt x="f22" y="f70"/>
                        <a:pt x="f8" y="f9"/>
                      </a:cubicBezTo>
                      <a:lnTo>
                        <a:pt x="f8" y="f9"/>
                      </a:lnTo>
                      <a:close/>
                      <a:moveTo>
                        <a:pt x="f71" y="f23"/>
                      </a:moveTo>
                      <a:cubicBezTo>
                        <a:pt x="f72" y="f43"/>
                        <a:pt x="f36" y="f73"/>
                        <a:pt x="f74" y="f75"/>
                      </a:cubicBezTo>
                      <a:cubicBezTo>
                        <a:pt x="f34" y="f76"/>
                        <a:pt x="f77" y="f78"/>
                        <a:pt x="f79" y="f78"/>
                      </a:cubicBezTo>
                      <a:cubicBezTo>
                        <a:pt x="f64" y="f78"/>
                        <a:pt x="f80" y="f42"/>
                        <a:pt x="f30" y="f81"/>
                      </a:cubicBezTo>
                      <a:cubicBezTo>
                        <a:pt x="f82" y="f83"/>
                        <a:pt x="f84" y="f85"/>
                        <a:pt x="f82" y="f86"/>
                      </a:cubicBezTo>
                      <a:cubicBezTo>
                        <a:pt x="f87" y="f88"/>
                        <a:pt x="f89" y="f21"/>
                        <a:pt x="f90" y="f91"/>
                      </a:cubicBezTo>
                      <a:cubicBezTo>
                        <a:pt x="f92" y="f93"/>
                        <a:pt x="f32" y="f93"/>
                        <a:pt x="f94" y="f93"/>
                      </a:cubicBezTo>
                      <a:cubicBezTo>
                        <a:pt x="f95" y="f93"/>
                        <a:pt x="f96" y="f97"/>
                        <a:pt x="f98" y="f99"/>
                      </a:cubicBezTo>
                      <a:cubicBezTo>
                        <a:pt x="f60" y="f88"/>
                        <a:pt x="f71" y="f100"/>
                        <a:pt x="f71" y="f23"/>
                      </a:cubicBezTo>
                      <a:lnTo>
                        <a:pt x="f71" y="f23"/>
                      </a:lnTo>
                      <a:close/>
                      <a:moveTo>
                        <a:pt x="f101" y="f70"/>
                      </a:moveTo>
                      <a:cubicBezTo>
                        <a:pt x="f102" y="f103"/>
                        <a:pt x="f104" y="f105"/>
                        <a:pt x="f77" y="f103"/>
                      </a:cubicBezTo>
                      <a:cubicBezTo>
                        <a:pt x="f96" y="f103"/>
                        <a:pt x="f106" y="f107"/>
                        <a:pt x="f71" y="f108"/>
                      </a:cubicBezTo>
                      <a:cubicBezTo>
                        <a:pt x="f109" y="f56"/>
                        <a:pt x="f110" y="f111"/>
                        <a:pt x="f110" y="f112"/>
                      </a:cubicBezTo>
                      <a:cubicBezTo>
                        <a:pt x="f110" y="f11"/>
                        <a:pt x="f113" y="f114"/>
                        <a:pt x="f98" y="f115"/>
                      </a:cubicBezTo>
                      <a:cubicBezTo>
                        <a:pt x="f96" y="f13"/>
                        <a:pt x="f62" y="f116"/>
                        <a:pt x="f117" y="f116"/>
                      </a:cubicBezTo>
                      <a:lnTo>
                        <a:pt x="f117" y="f116"/>
                      </a:lnTo>
                      <a:cubicBezTo>
                        <a:pt x="f118" y="f116"/>
                        <a:pt x="f102" y="f115"/>
                        <a:pt x="f90" y="f119"/>
                      </a:cubicBezTo>
                      <a:cubicBezTo>
                        <a:pt x="f87" y="f120"/>
                        <a:pt x="f121" y="f122"/>
                        <a:pt x="f84" y="f123"/>
                      </a:cubicBezTo>
                      <a:cubicBezTo>
                        <a:pt x="f124" y="f125"/>
                        <a:pt x="f66" y="f126"/>
                        <a:pt x="f101" y="f70"/>
                      </a:cubicBezTo>
                      <a:lnTo>
                        <a:pt x="f101" y="f70"/>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9" name="Figura a mano libera 129">
                  <a:extLst>
                    <a:ext uri="{FF2B5EF4-FFF2-40B4-BE49-F238E27FC236}">
                      <a16:creationId xmlns:a16="http://schemas.microsoft.com/office/drawing/2014/main" id="{36BAC8A5-6E69-B072-4B4B-3988206BB72E}"/>
                    </a:ext>
                  </a:extLst>
                </p:cNvPr>
                <p:cNvSpPr/>
                <p:nvPr/>
              </p:nvSpPr>
              <p:spPr>
                <a:xfrm>
                  <a:off x="10529937" y="5986759"/>
                  <a:ext cx="57314" cy="33293"/>
                </a:xfrm>
                <a:custGeom>
                  <a:avLst/>
                  <a:gdLst>
                    <a:gd name="f0" fmla="val 10800000"/>
                    <a:gd name="f1" fmla="val 5400000"/>
                    <a:gd name="f2" fmla="val 180"/>
                    <a:gd name="f3" fmla="val w"/>
                    <a:gd name="f4" fmla="val h"/>
                    <a:gd name="f5" fmla="val 0"/>
                    <a:gd name="f6" fmla="val 125729"/>
                    <a:gd name="f7" fmla="val 73033"/>
                    <a:gd name="f8" fmla="val 125730"/>
                    <a:gd name="f9" fmla="val 23712"/>
                    <a:gd name="f10" fmla="val 10477"/>
                    <a:gd name="f11" fmla="val 49321"/>
                    <a:gd name="f12" fmla="val 116205"/>
                    <a:gd name="f13" fmla="+- 0 0 -90"/>
                    <a:gd name="f14" fmla="*/ f3 1 125729"/>
                    <a:gd name="f15" fmla="*/ f4 1 73033"/>
                    <a:gd name="f16" fmla="+- f7 0 f5"/>
                    <a:gd name="f17" fmla="+- f6 0 f5"/>
                    <a:gd name="f18" fmla="*/ f13 f0 1"/>
                    <a:gd name="f19" fmla="*/ f17 1 125729"/>
                    <a:gd name="f20" fmla="*/ f16 1 73033"/>
                    <a:gd name="f21" fmla="*/ 125730 f17 1"/>
                    <a:gd name="f22" fmla="*/ 23712 f16 1"/>
                    <a:gd name="f23" fmla="*/ 10477 f17 1"/>
                    <a:gd name="f24" fmla="*/ 73033 f16 1"/>
                    <a:gd name="f25" fmla="*/ 0 f17 1"/>
                    <a:gd name="f26" fmla="*/ 49321 f16 1"/>
                    <a:gd name="f27" fmla="*/ 116205 f17 1"/>
                    <a:gd name="f28" fmla="*/ 0 f16 1"/>
                    <a:gd name="f29" fmla="*/ f18 1 f2"/>
                    <a:gd name="f30" fmla="*/ f21 1 125729"/>
                    <a:gd name="f31" fmla="*/ f22 1 73033"/>
                    <a:gd name="f32" fmla="*/ f23 1 125729"/>
                    <a:gd name="f33" fmla="*/ f24 1 73033"/>
                    <a:gd name="f34" fmla="*/ f25 1 125729"/>
                    <a:gd name="f35" fmla="*/ f26 1 73033"/>
                    <a:gd name="f36" fmla="*/ f27 1 125729"/>
                    <a:gd name="f37" fmla="*/ f28 1 73033"/>
                    <a:gd name="f38" fmla="*/ f5 1 f19"/>
                    <a:gd name="f39" fmla="*/ f6 1 f19"/>
                    <a:gd name="f40" fmla="*/ f5 1 f20"/>
                    <a:gd name="f41" fmla="*/ f7 1 f20"/>
                    <a:gd name="f42" fmla="+- f29 0 f1"/>
                    <a:gd name="f43" fmla="*/ f30 1 f19"/>
                    <a:gd name="f44" fmla="*/ f31 1 f20"/>
                    <a:gd name="f45" fmla="*/ f32 1 f19"/>
                    <a:gd name="f46" fmla="*/ f33 1 f20"/>
                    <a:gd name="f47" fmla="*/ f34 1 f19"/>
                    <a:gd name="f48" fmla="*/ f35 1 f20"/>
                    <a:gd name="f49" fmla="*/ f36 1 f19"/>
                    <a:gd name="f50" fmla="*/ f37 1 f20"/>
                    <a:gd name="f51" fmla="*/ f38 f14 1"/>
                    <a:gd name="f52" fmla="*/ f39 f14 1"/>
                    <a:gd name="f53" fmla="*/ f41 f15 1"/>
                    <a:gd name="f54" fmla="*/ f40 f15 1"/>
                    <a:gd name="f55" fmla="*/ f43 f14 1"/>
                    <a:gd name="f56" fmla="*/ f44 f15 1"/>
                    <a:gd name="f57" fmla="*/ f45 f14 1"/>
                    <a:gd name="f58" fmla="*/ f46 f15 1"/>
                    <a:gd name="f59" fmla="*/ f47 f14 1"/>
                    <a:gd name="f60" fmla="*/ f48 f15 1"/>
                    <a:gd name="f61" fmla="*/ f49 f14 1"/>
                    <a:gd name="f62" fmla="*/ f50 f15 1"/>
                  </a:gdLst>
                  <a:ahLst/>
                  <a:cxnLst>
                    <a:cxn ang="3cd4">
                      <a:pos x="hc" y="t"/>
                    </a:cxn>
                    <a:cxn ang="0">
                      <a:pos x="r" y="vc"/>
                    </a:cxn>
                    <a:cxn ang="cd4">
                      <a:pos x="hc" y="b"/>
                    </a:cxn>
                    <a:cxn ang="cd2">
                      <a:pos x="l" y="vc"/>
                    </a:cxn>
                    <a:cxn ang="f42">
                      <a:pos x="f55" y="f56"/>
                    </a:cxn>
                    <a:cxn ang="f42">
                      <a:pos x="f57" y="f58"/>
                    </a:cxn>
                    <a:cxn ang="f42">
                      <a:pos x="f59" y="f60"/>
                    </a:cxn>
                    <a:cxn ang="f42">
                      <a:pos x="f61" y="f62"/>
                    </a:cxn>
                    <a:cxn ang="f42">
                      <a:pos x="f55" y="f56"/>
                    </a:cxn>
                  </a:cxnLst>
                  <a:rect l="f51" t="f54" r="f52" b="f53"/>
                  <a:pathLst>
                    <a:path w="125729" h="73033">
                      <a:moveTo>
                        <a:pt x="f8" y="f9"/>
                      </a:moveTo>
                      <a:lnTo>
                        <a:pt x="f10" y="f7"/>
                      </a:lnTo>
                      <a:lnTo>
                        <a:pt x="f5" y="f11"/>
                      </a:lnTo>
                      <a:lnTo>
                        <a:pt x="f12" y="f5"/>
                      </a:lnTo>
                      <a:lnTo>
                        <a:pt x="f8" y="f9"/>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0" name="Figura a mano libera 130">
                  <a:extLst>
                    <a:ext uri="{FF2B5EF4-FFF2-40B4-BE49-F238E27FC236}">
                      <a16:creationId xmlns:a16="http://schemas.microsoft.com/office/drawing/2014/main" id="{221E057E-326D-BDB0-121F-953966913708}"/>
                    </a:ext>
                  </a:extLst>
                </p:cNvPr>
                <p:cNvSpPr/>
                <p:nvPr/>
              </p:nvSpPr>
              <p:spPr>
                <a:xfrm>
                  <a:off x="10375797" y="5847962"/>
                  <a:ext cx="49066" cy="60094"/>
                </a:xfrm>
                <a:custGeom>
                  <a:avLst/>
                  <a:gdLst>
                    <a:gd name="f0" fmla="val 10800000"/>
                    <a:gd name="f1" fmla="val 5400000"/>
                    <a:gd name="f2" fmla="val 180"/>
                    <a:gd name="f3" fmla="val w"/>
                    <a:gd name="f4" fmla="val h"/>
                    <a:gd name="f5" fmla="val 0"/>
                    <a:gd name="f6" fmla="val 107632"/>
                    <a:gd name="f7" fmla="val 131838"/>
                    <a:gd name="f8" fmla="val 29527"/>
                    <a:gd name="f9" fmla="val 128993"/>
                    <a:gd name="f10" fmla="val 27622"/>
                    <a:gd name="f11" fmla="val 2845"/>
                    <a:gd name="f12" fmla="val 33338"/>
                    <a:gd name="f13" fmla="val 35094"/>
                    <a:gd name="f14" fmla="val 39052"/>
                    <a:gd name="f15" fmla="val 71136"/>
                    <a:gd name="f16" fmla="val 44767"/>
                    <a:gd name="f17" fmla="val 97694"/>
                    <a:gd name="f18" fmla="val 56197"/>
                    <a:gd name="f19" fmla="val 73033"/>
                    <a:gd name="f20" fmla="val 69532"/>
                    <a:gd name="f21" fmla="val 37939"/>
                    <a:gd name="f22" fmla="val 80963"/>
                    <a:gd name="f23" fmla="val 8536"/>
                    <a:gd name="f24" fmla="val 11382"/>
                    <a:gd name="f25" fmla="val 53340"/>
                    <a:gd name="f26" fmla="val 131839"/>
                    <a:gd name="f27" fmla="+- 0 0 -90"/>
                    <a:gd name="f28" fmla="*/ f3 1 107632"/>
                    <a:gd name="f29" fmla="*/ f4 1 131838"/>
                    <a:gd name="f30" fmla="+- f7 0 f5"/>
                    <a:gd name="f31" fmla="+- f6 0 f5"/>
                    <a:gd name="f32" fmla="*/ f27 f0 1"/>
                    <a:gd name="f33" fmla="*/ f31 1 107632"/>
                    <a:gd name="f34" fmla="*/ f30 1 131838"/>
                    <a:gd name="f35" fmla="*/ 29527 f31 1"/>
                    <a:gd name="f36" fmla="*/ 128993 f30 1"/>
                    <a:gd name="f37" fmla="*/ 0 f31 1"/>
                    <a:gd name="f38" fmla="*/ 0 f30 1"/>
                    <a:gd name="f39" fmla="*/ 27622 f31 1"/>
                    <a:gd name="f40" fmla="*/ 2845 f30 1"/>
                    <a:gd name="f41" fmla="*/ 44767 f31 1"/>
                    <a:gd name="f42" fmla="*/ 97694 f30 1"/>
                    <a:gd name="f43" fmla="*/ 80963 f31 1"/>
                    <a:gd name="f44" fmla="*/ 8536 f30 1"/>
                    <a:gd name="f45" fmla="*/ 107632 f31 1"/>
                    <a:gd name="f46" fmla="*/ 11382 f30 1"/>
                    <a:gd name="f47" fmla="*/ 53340 f31 1"/>
                    <a:gd name="f48" fmla="*/ 131839 f30 1"/>
                    <a:gd name="f49" fmla="*/ f32 1 f2"/>
                    <a:gd name="f50" fmla="*/ f35 1 107632"/>
                    <a:gd name="f51" fmla="*/ f36 1 131838"/>
                    <a:gd name="f52" fmla="*/ f37 1 107632"/>
                    <a:gd name="f53" fmla="*/ f38 1 131838"/>
                    <a:gd name="f54" fmla="*/ f39 1 107632"/>
                    <a:gd name="f55" fmla="*/ f40 1 131838"/>
                    <a:gd name="f56" fmla="*/ f41 1 107632"/>
                    <a:gd name="f57" fmla="*/ f42 1 131838"/>
                    <a:gd name="f58" fmla="*/ f43 1 107632"/>
                    <a:gd name="f59" fmla="*/ f44 1 131838"/>
                    <a:gd name="f60" fmla="*/ f45 1 107632"/>
                    <a:gd name="f61" fmla="*/ f46 1 131838"/>
                    <a:gd name="f62" fmla="*/ f47 1 107632"/>
                    <a:gd name="f63" fmla="*/ f48 1 131838"/>
                    <a:gd name="f64" fmla="*/ f5 1 f33"/>
                    <a:gd name="f65" fmla="*/ f6 1 f33"/>
                    <a:gd name="f66" fmla="*/ f5 1 f34"/>
                    <a:gd name="f67" fmla="*/ f7 1 f34"/>
                    <a:gd name="f68" fmla="+- f49 0 f1"/>
                    <a:gd name="f69" fmla="*/ f50 1 f33"/>
                    <a:gd name="f70" fmla="*/ f51 1 f34"/>
                    <a:gd name="f71" fmla="*/ f52 1 f33"/>
                    <a:gd name="f72" fmla="*/ f53 1 f34"/>
                    <a:gd name="f73" fmla="*/ f54 1 f33"/>
                    <a:gd name="f74" fmla="*/ f55 1 f34"/>
                    <a:gd name="f75" fmla="*/ f56 1 f33"/>
                    <a:gd name="f76" fmla="*/ f57 1 f34"/>
                    <a:gd name="f77" fmla="*/ f58 1 f33"/>
                    <a:gd name="f78" fmla="*/ f59 1 f34"/>
                    <a:gd name="f79" fmla="*/ f60 1 f33"/>
                    <a:gd name="f80" fmla="*/ f61 1 f34"/>
                    <a:gd name="f81" fmla="*/ f62 1 f33"/>
                    <a:gd name="f82" fmla="*/ f63 1 f34"/>
                    <a:gd name="f83" fmla="*/ f64 f28 1"/>
                    <a:gd name="f84" fmla="*/ f65 f28 1"/>
                    <a:gd name="f85" fmla="*/ f67 f29 1"/>
                    <a:gd name="f86" fmla="*/ f66 f29 1"/>
                    <a:gd name="f87" fmla="*/ f69 f28 1"/>
                    <a:gd name="f88" fmla="*/ f70 f29 1"/>
                    <a:gd name="f89" fmla="*/ f71 f28 1"/>
                    <a:gd name="f90" fmla="*/ f72 f29 1"/>
                    <a:gd name="f91" fmla="*/ f73 f28 1"/>
                    <a:gd name="f92" fmla="*/ f74 f29 1"/>
                    <a:gd name="f93" fmla="*/ f75 f28 1"/>
                    <a:gd name="f94" fmla="*/ f76 f29 1"/>
                    <a:gd name="f95" fmla="*/ f77 f28 1"/>
                    <a:gd name="f96" fmla="*/ f78 f29 1"/>
                    <a:gd name="f97" fmla="*/ f79 f28 1"/>
                    <a:gd name="f98" fmla="*/ f80 f29 1"/>
                    <a:gd name="f99" fmla="*/ f81 f28 1"/>
                    <a:gd name="f100" fmla="*/ f82 f29 1"/>
                  </a:gdLst>
                  <a:ahLst/>
                  <a:cxnLst>
                    <a:cxn ang="3cd4">
                      <a:pos x="hc" y="t"/>
                    </a:cxn>
                    <a:cxn ang="0">
                      <a:pos x="r" y="vc"/>
                    </a:cxn>
                    <a:cxn ang="cd4">
                      <a:pos x="hc" y="b"/>
                    </a:cxn>
                    <a:cxn ang="cd2">
                      <a:pos x="l" y="vc"/>
                    </a:cxn>
                    <a:cxn ang="f68">
                      <a:pos x="f87" y="f88"/>
                    </a:cxn>
                    <a:cxn ang="f68">
                      <a:pos x="f89" y="f90"/>
                    </a:cxn>
                    <a:cxn ang="f68">
                      <a:pos x="f91" y="f92"/>
                    </a:cxn>
                    <a:cxn ang="f68">
                      <a:pos x="f93" y="f94"/>
                    </a:cxn>
                    <a:cxn ang="f68">
                      <a:pos x="f95" y="f96"/>
                    </a:cxn>
                    <a:cxn ang="f68">
                      <a:pos x="f97" y="f98"/>
                    </a:cxn>
                    <a:cxn ang="f68">
                      <a:pos x="f99" y="f100"/>
                    </a:cxn>
                    <a:cxn ang="f68">
                      <a:pos x="f87" y="f88"/>
                    </a:cxn>
                    <a:cxn ang="f68">
                      <a:pos x="f87" y="f88"/>
                    </a:cxn>
                  </a:cxnLst>
                  <a:rect l="f83" t="f86" r="f84" b="f85"/>
                  <a:pathLst>
                    <a:path w="107632" h="131838">
                      <a:moveTo>
                        <a:pt x="f8" y="f9"/>
                      </a:moveTo>
                      <a:lnTo>
                        <a:pt x="f5" y="f5"/>
                      </a:lnTo>
                      <a:lnTo>
                        <a:pt x="f10" y="f11"/>
                      </a:lnTo>
                      <a:cubicBezTo>
                        <a:pt x="f12" y="f13"/>
                        <a:pt x="f14" y="f15"/>
                        <a:pt x="f16" y="f17"/>
                      </a:cubicBezTo>
                      <a:cubicBezTo>
                        <a:pt x="f18" y="f19"/>
                        <a:pt x="f20" y="f21"/>
                        <a:pt x="f22" y="f23"/>
                      </a:cubicBezTo>
                      <a:lnTo>
                        <a:pt x="f6" y="f24"/>
                      </a:lnTo>
                      <a:lnTo>
                        <a:pt x="f25" y="f26"/>
                      </a:lnTo>
                      <a:lnTo>
                        <a:pt x="f8" y="f9"/>
                      </a:lnTo>
                      <a:lnTo>
                        <a:pt x="f8" y="f9"/>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1" name="Figura a mano libera 131">
                  <a:extLst>
                    <a:ext uri="{FF2B5EF4-FFF2-40B4-BE49-F238E27FC236}">
                      <a16:creationId xmlns:a16="http://schemas.microsoft.com/office/drawing/2014/main" id="{F59E1A9A-9392-ABC6-CFA5-76C45682992A}"/>
                    </a:ext>
                  </a:extLst>
                </p:cNvPr>
                <p:cNvSpPr/>
                <p:nvPr/>
              </p:nvSpPr>
              <p:spPr>
                <a:xfrm>
                  <a:off x="10127437" y="5926656"/>
                  <a:ext cx="70335" cy="64419"/>
                </a:xfrm>
                <a:custGeom>
                  <a:avLst/>
                  <a:gdLst>
                    <a:gd name="f0" fmla="val 10800000"/>
                    <a:gd name="f1" fmla="val 5400000"/>
                    <a:gd name="f2" fmla="val 180"/>
                    <a:gd name="f3" fmla="val w"/>
                    <a:gd name="f4" fmla="val h"/>
                    <a:gd name="f5" fmla="val 0"/>
                    <a:gd name="f6" fmla="val 154305"/>
                    <a:gd name="f7" fmla="val 141323"/>
                    <a:gd name="f8" fmla="val 82868"/>
                    <a:gd name="f9" fmla="val 30351"/>
                    <a:gd name="f10" fmla="val 54293"/>
                    <a:gd name="f11" fmla="val 80621"/>
                    <a:gd name="f12" fmla="val 30480"/>
                    <a:gd name="f13" fmla="val 67342"/>
                    <a:gd name="f14" fmla="val 62865"/>
                    <a:gd name="f15" fmla="val 10433"/>
                    <a:gd name="f16" fmla="val 44768"/>
                    <a:gd name="f17" fmla="val 109538"/>
                    <a:gd name="f18" fmla="val 141324"/>
                    <a:gd name="f19" fmla="val 60703"/>
                    <a:gd name="f20" fmla="val 136207"/>
                    <a:gd name="f21" fmla="val 50270"/>
                    <a:gd name="f22" fmla="val 103822"/>
                    <a:gd name="f23" fmla="val 108127"/>
                    <a:gd name="f24" fmla="val 73343"/>
                    <a:gd name="f25" fmla="val 91054"/>
                    <a:gd name="f26" fmla="val 101918"/>
                    <a:gd name="f27" fmla="val 40785"/>
                    <a:gd name="f28" fmla="+- 0 0 -90"/>
                    <a:gd name="f29" fmla="*/ f3 1 154305"/>
                    <a:gd name="f30" fmla="*/ f4 1 141323"/>
                    <a:gd name="f31" fmla="+- f7 0 f5"/>
                    <a:gd name="f32" fmla="+- f6 0 f5"/>
                    <a:gd name="f33" fmla="*/ f28 f0 1"/>
                    <a:gd name="f34" fmla="*/ f32 1 154305"/>
                    <a:gd name="f35" fmla="*/ f31 1 141323"/>
                    <a:gd name="f36" fmla="*/ 82868 f32 1"/>
                    <a:gd name="f37" fmla="*/ 30351 f31 1"/>
                    <a:gd name="f38" fmla="*/ 54293 f32 1"/>
                    <a:gd name="f39" fmla="*/ 80621 f31 1"/>
                    <a:gd name="f40" fmla="*/ 30480 f32 1"/>
                    <a:gd name="f41" fmla="*/ 67342 f31 1"/>
                    <a:gd name="f42" fmla="*/ 62865 f32 1"/>
                    <a:gd name="f43" fmla="*/ 10433 f31 1"/>
                    <a:gd name="f44" fmla="*/ 44768 f32 1"/>
                    <a:gd name="f45" fmla="*/ 0 f31 1"/>
                    <a:gd name="f46" fmla="*/ 0 f32 1"/>
                    <a:gd name="f47" fmla="*/ 109538 f32 1"/>
                    <a:gd name="f48" fmla="*/ 141324 f31 1"/>
                    <a:gd name="f49" fmla="*/ 154305 f32 1"/>
                    <a:gd name="f50" fmla="*/ 60703 f31 1"/>
                    <a:gd name="f51" fmla="*/ 136207 f32 1"/>
                    <a:gd name="f52" fmla="*/ 50270 f31 1"/>
                    <a:gd name="f53" fmla="*/ 103822 f32 1"/>
                    <a:gd name="f54" fmla="*/ 108127 f31 1"/>
                    <a:gd name="f55" fmla="*/ 73343 f32 1"/>
                    <a:gd name="f56" fmla="*/ 91054 f31 1"/>
                    <a:gd name="f57" fmla="*/ 101918 f32 1"/>
                    <a:gd name="f58" fmla="*/ 40785 f31 1"/>
                    <a:gd name="f59" fmla="*/ f33 1 f2"/>
                    <a:gd name="f60" fmla="*/ f36 1 154305"/>
                    <a:gd name="f61" fmla="*/ f37 1 141323"/>
                    <a:gd name="f62" fmla="*/ f38 1 154305"/>
                    <a:gd name="f63" fmla="*/ f39 1 141323"/>
                    <a:gd name="f64" fmla="*/ f40 1 154305"/>
                    <a:gd name="f65" fmla="*/ f41 1 141323"/>
                    <a:gd name="f66" fmla="*/ f42 1 154305"/>
                    <a:gd name="f67" fmla="*/ f43 1 141323"/>
                    <a:gd name="f68" fmla="*/ f44 1 154305"/>
                    <a:gd name="f69" fmla="*/ f45 1 141323"/>
                    <a:gd name="f70" fmla="*/ f46 1 154305"/>
                    <a:gd name="f71" fmla="*/ f47 1 154305"/>
                    <a:gd name="f72" fmla="*/ f48 1 141323"/>
                    <a:gd name="f73" fmla="*/ f49 1 154305"/>
                    <a:gd name="f74" fmla="*/ f50 1 141323"/>
                    <a:gd name="f75" fmla="*/ f51 1 154305"/>
                    <a:gd name="f76" fmla="*/ f52 1 141323"/>
                    <a:gd name="f77" fmla="*/ f53 1 154305"/>
                    <a:gd name="f78" fmla="*/ f54 1 141323"/>
                    <a:gd name="f79" fmla="*/ f55 1 154305"/>
                    <a:gd name="f80" fmla="*/ f56 1 141323"/>
                    <a:gd name="f81" fmla="*/ f57 1 154305"/>
                    <a:gd name="f82" fmla="*/ f58 1 141323"/>
                    <a:gd name="f83" fmla="*/ f5 1 f34"/>
                    <a:gd name="f84" fmla="*/ f6 1 f34"/>
                    <a:gd name="f85" fmla="*/ f5 1 f35"/>
                    <a:gd name="f86" fmla="*/ f7 1 f35"/>
                    <a:gd name="f87" fmla="+- f59 0 f1"/>
                    <a:gd name="f88" fmla="*/ f60 1 f34"/>
                    <a:gd name="f89" fmla="*/ f61 1 f35"/>
                    <a:gd name="f90" fmla="*/ f62 1 f34"/>
                    <a:gd name="f91" fmla="*/ f63 1 f35"/>
                    <a:gd name="f92" fmla="*/ f64 1 f34"/>
                    <a:gd name="f93" fmla="*/ f65 1 f35"/>
                    <a:gd name="f94" fmla="*/ f66 1 f34"/>
                    <a:gd name="f95" fmla="*/ f67 1 f35"/>
                    <a:gd name="f96" fmla="*/ f68 1 f34"/>
                    <a:gd name="f97" fmla="*/ f69 1 f35"/>
                    <a:gd name="f98" fmla="*/ f70 1 f34"/>
                    <a:gd name="f99" fmla="*/ f71 1 f34"/>
                    <a:gd name="f100" fmla="*/ f72 1 f35"/>
                    <a:gd name="f101" fmla="*/ f73 1 f34"/>
                    <a:gd name="f102" fmla="*/ f74 1 f35"/>
                    <a:gd name="f103" fmla="*/ f75 1 f34"/>
                    <a:gd name="f104" fmla="*/ f76 1 f35"/>
                    <a:gd name="f105" fmla="*/ f77 1 f34"/>
                    <a:gd name="f106" fmla="*/ f78 1 f35"/>
                    <a:gd name="f107" fmla="*/ f79 1 f34"/>
                    <a:gd name="f108" fmla="*/ f80 1 f35"/>
                    <a:gd name="f109" fmla="*/ f81 1 f34"/>
                    <a:gd name="f110" fmla="*/ f82 1 f35"/>
                    <a:gd name="f111" fmla="*/ f83 f29 1"/>
                    <a:gd name="f112" fmla="*/ f84 f29 1"/>
                    <a:gd name="f113" fmla="*/ f86 f30 1"/>
                    <a:gd name="f114" fmla="*/ f85 f30 1"/>
                    <a:gd name="f115" fmla="*/ f88 f29 1"/>
                    <a:gd name="f116" fmla="*/ f89 f30 1"/>
                    <a:gd name="f117" fmla="*/ f90 f29 1"/>
                    <a:gd name="f118" fmla="*/ f91 f30 1"/>
                    <a:gd name="f119" fmla="*/ f92 f29 1"/>
                    <a:gd name="f120" fmla="*/ f93 f30 1"/>
                    <a:gd name="f121" fmla="*/ f94 f29 1"/>
                    <a:gd name="f122" fmla="*/ f95 f30 1"/>
                    <a:gd name="f123" fmla="*/ f96 f29 1"/>
                    <a:gd name="f124" fmla="*/ f97 f30 1"/>
                    <a:gd name="f125" fmla="*/ f98 f29 1"/>
                    <a:gd name="f126" fmla="*/ f99 f29 1"/>
                    <a:gd name="f127" fmla="*/ f100 f30 1"/>
                    <a:gd name="f128" fmla="*/ f101 f29 1"/>
                    <a:gd name="f129" fmla="*/ f102 f30 1"/>
                    <a:gd name="f130" fmla="*/ f103 f29 1"/>
                    <a:gd name="f131" fmla="*/ f104 f30 1"/>
                    <a:gd name="f132" fmla="*/ f105 f29 1"/>
                    <a:gd name="f133" fmla="*/ f106 f30 1"/>
                    <a:gd name="f134" fmla="*/ f107 f29 1"/>
                    <a:gd name="f135" fmla="*/ f108 f30 1"/>
                    <a:gd name="f136" fmla="*/ f109 f29 1"/>
                    <a:gd name="f137" fmla="*/ f110 f30 1"/>
                  </a:gdLst>
                  <a:ahLst/>
                  <a:cxnLst>
                    <a:cxn ang="3cd4">
                      <a:pos x="hc" y="t"/>
                    </a:cxn>
                    <a:cxn ang="0">
                      <a:pos x="r" y="vc"/>
                    </a:cxn>
                    <a:cxn ang="cd4">
                      <a:pos x="hc" y="b"/>
                    </a:cxn>
                    <a:cxn ang="cd2">
                      <a:pos x="l" y="vc"/>
                    </a:cxn>
                    <a:cxn ang="f87">
                      <a:pos x="f115" y="f116"/>
                    </a:cxn>
                    <a:cxn ang="f87">
                      <a:pos x="f117" y="f118"/>
                    </a:cxn>
                    <a:cxn ang="f87">
                      <a:pos x="f119" y="f120"/>
                    </a:cxn>
                    <a:cxn ang="f87">
                      <a:pos x="f121" y="f122"/>
                    </a:cxn>
                    <a:cxn ang="f87">
                      <a:pos x="f123" y="f124"/>
                    </a:cxn>
                    <a:cxn ang="f87">
                      <a:pos x="f125" y="f118"/>
                    </a:cxn>
                    <a:cxn ang="f87">
                      <a:pos x="f126" y="f127"/>
                    </a:cxn>
                    <a:cxn ang="f87">
                      <a:pos x="f128" y="f129"/>
                    </a:cxn>
                    <a:cxn ang="f87">
                      <a:pos x="f130" y="f131"/>
                    </a:cxn>
                    <a:cxn ang="f87">
                      <a:pos x="f132" y="f133"/>
                    </a:cxn>
                    <a:cxn ang="f87">
                      <a:pos x="f134" y="f135"/>
                    </a:cxn>
                    <a:cxn ang="f87">
                      <a:pos x="f136" y="f137"/>
                    </a:cxn>
                    <a:cxn ang="f87">
                      <a:pos x="f115" y="f116"/>
                    </a:cxn>
                  </a:cxnLst>
                  <a:rect l="f111" t="f114" r="f112" b="f113"/>
                  <a:pathLst>
                    <a:path w="154305" h="141323">
                      <a:moveTo>
                        <a:pt x="f8" y="f9"/>
                      </a:moveTo>
                      <a:lnTo>
                        <a:pt x="f10" y="f11"/>
                      </a:lnTo>
                      <a:lnTo>
                        <a:pt x="f12" y="f13"/>
                      </a:lnTo>
                      <a:lnTo>
                        <a:pt x="f14" y="f15"/>
                      </a:lnTo>
                      <a:lnTo>
                        <a:pt x="f16" y="f5"/>
                      </a:lnTo>
                      <a:lnTo>
                        <a:pt x="f5" y="f11"/>
                      </a:lnTo>
                      <a:lnTo>
                        <a:pt x="f17" y="f18"/>
                      </a:lnTo>
                      <a:lnTo>
                        <a:pt x="f6" y="f19"/>
                      </a:lnTo>
                      <a:lnTo>
                        <a:pt x="f20" y="f21"/>
                      </a:lnTo>
                      <a:lnTo>
                        <a:pt x="f22" y="f23"/>
                      </a:lnTo>
                      <a:lnTo>
                        <a:pt x="f24" y="f25"/>
                      </a:lnTo>
                      <a:lnTo>
                        <a:pt x="f26" y="f27"/>
                      </a:lnTo>
                      <a:lnTo>
                        <a:pt x="f8" y="f9"/>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2" name="Figura a mano libera 132">
                  <a:extLst>
                    <a:ext uri="{FF2B5EF4-FFF2-40B4-BE49-F238E27FC236}">
                      <a16:creationId xmlns:a16="http://schemas.microsoft.com/office/drawing/2014/main" id="{B90784E4-E57A-A3CC-DD4C-935578AF44B2}"/>
                    </a:ext>
                  </a:extLst>
                </p:cNvPr>
                <p:cNvSpPr/>
                <p:nvPr/>
              </p:nvSpPr>
              <p:spPr>
                <a:xfrm>
                  <a:off x="10080089" y="6174787"/>
                  <a:ext cx="56903" cy="45875"/>
                </a:xfrm>
                <a:custGeom>
                  <a:avLst/>
                  <a:gdLst>
                    <a:gd name="f0" fmla="val 10800000"/>
                    <a:gd name="f1" fmla="val 5400000"/>
                    <a:gd name="f2" fmla="val 180"/>
                    <a:gd name="f3" fmla="val w"/>
                    <a:gd name="f4" fmla="val h"/>
                    <a:gd name="f5" fmla="val 0"/>
                    <a:gd name="f6" fmla="val 124827"/>
                    <a:gd name="f7" fmla="val 100640"/>
                    <a:gd name="f8" fmla="val 120065"/>
                    <a:gd name="f9" fmla="val 18122"/>
                    <a:gd name="f10" fmla="val 114350"/>
                    <a:gd name="f11" fmla="val 4844"/>
                    <a:gd name="f12" fmla="val 99110"/>
                    <a:gd name="f13" fmla="+- 0 0 847"/>
                    <a:gd name="f14" fmla="val 84823"/>
                    <a:gd name="f15" fmla="val 101"/>
                    <a:gd name="f16" fmla="val 72440"/>
                    <a:gd name="f17" fmla="val 1998"/>
                    <a:gd name="f18" fmla="val 62915"/>
                    <a:gd name="f19" fmla="val 10535"/>
                    <a:gd name="f20" fmla="val 57200"/>
                    <a:gd name="f21" fmla="val 22865"/>
                    <a:gd name="f22" fmla="val 55295"/>
                    <a:gd name="f23" fmla="val 15277"/>
                    <a:gd name="f24" fmla="val 47675"/>
                    <a:gd name="f25" fmla="val 5792"/>
                    <a:gd name="f26" fmla="val 36245"/>
                    <a:gd name="f27" fmla="val 3895"/>
                    <a:gd name="f28" fmla="val 23863"/>
                    <a:gd name="f29" fmla="val 11480"/>
                    <a:gd name="f30" fmla="val 5765"/>
                    <a:gd name="f31" fmla="val 16225"/>
                    <a:gd name="f32" fmla="+- 0 0 2808"/>
                    <a:gd name="f33" fmla="val 26659"/>
                    <a:gd name="f34" fmla="val 1003"/>
                    <a:gd name="f35" fmla="val 73134"/>
                    <a:gd name="f36" fmla="val 50"/>
                    <a:gd name="f37" fmla="val 124828"/>
                    <a:gd name="f38" fmla="val 91155"/>
                    <a:gd name="f39" fmla="val 123875"/>
                    <a:gd name="f40" fmla="val 42783"/>
                    <a:gd name="f41" fmla="val 126733"/>
                    <a:gd name="f42" fmla="val 36144"/>
                    <a:gd name="f43" fmla="val 48628"/>
                    <a:gd name="f44" fmla="val 75031"/>
                    <a:gd name="f45" fmla="val 18148"/>
                    <a:gd name="f46" fmla="val 19100"/>
                    <a:gd name="f47" fmla="val 46577"/>
                    <a:gd name="f48" fmla="val 14338"/>
                    <a:gd name="f49" fmla="val 31401"/>
                    <a:gd name="f50" fmla="val 32435"/>
                    <a:gd name="f51" fmla="val 29504"/>
                    <a:gd name="f52" fmla="val 42913"/>
                    <a:gd name="f53" fmla="val 28556"/>
                    <a:gd name="f54" fmla="val 45770"/>
                    <a:gd name="f55" fmla="val 37092"/>
                    <a:gd name="f56" fmla="val 49580"/>
                    <a:gd name="f57" fmla="val 43731"/>
                    <a:gd name="f58" fmla="val 50371"/>
                    <a:gd name="f59" fmla="val 102920"/>
                    <a:gd name="f60" fmla="val 67678"/>
                    <a:gd name="f61" fmla="val 68630"/>
                    <a:gd name="f62" fmla="val 47525"/>
                    <a:gd name="f63" fmla="val 63867"/>
                    <a:gd name="f64" fmla="val 30453"/>
                    <a:gd name="f65" fmla="val 81013"/>
                    <a:gd name="f66" fmla="val 27607"/>
                    <a:gd name="f67" fmla="val 86728"/>
                    <a:gd name="f68" fmla="val 25710"/>
                    <a:gd name="f69" fmla="val 94348"/>
                    <a:gd name="f70" fmla="val 98158"/>
                    <a:gd name="f71" fmla="val 104825"/>
                    <a:gd name="f72" fmla="val 38041"/>
                    <a:gd name="f73" fmla="val 49422"/>
                    <a:gd name="f74" fmla="+- 0 0 -90"/>
                    <a:gd name="f75" fmla="*/ f3 1 124827"/>
                    <a:gd name="f76" fmla="*/ f4 1 100640"/>
                    <a:gd name="f77" fmla="+- f7 0 f5"/>
                    <a:gd name="f78" fmla="+- f6 0 f5"/>
                    <a:gd name="f79" fmla="*/ f74 f0 1"/>
                    <a:gd name="f80" fmla="*/ f78 1 124827"/>
                    <a:gd name="f81" fmla="*/ f77 1 100640"/>
                    <a:gd name="f82" fmla="*/ 120065 f78 1"/>
                    <a:gd name="f83" fmla="*/ 18122 f77 1"/>
                    <a:gd name="f84" fmla="*/ 84823 f78 1"/>
                    <a:gd name="f85" fmla="*/ 101 f77 1"/>
                    <a:gd name="f86" fmla="*/ 57200 f78 1"/>
                    <a:gd name="f87" fmla="*/ 22865 f77 1"/>
                    <a:gd name="f88" fmla="*/ 36245 f78 1"/>
                    <a:gd name="f89" fmla="*/ 3895 f77 1"/>
                    <a:gd name="f90" fmla="*/ 5765 f78 1"/>
                    <a:gd name="f91" fmla="*/ 16225 f77 1"/>
                    <a:gd name="f92" fmla="*/ 50 f78 1"/>
                    <a:gd name="f93" fmla="*/ 100640 f77 1"/>
                    <a:gd name="f94" fmla="*/ 124828 f78 1"/>
                    <a:gd name="f95" fmla="*/ 91155 f77 1"/>
                    <a:gd name="f96" fmla="*/ 48628 f78 1"/>
                    <a:gd name="f97" fmla="*/ 75031 f77 1"/>
                    <a:gd name="f98" fmla="*/ 18148 f78 1"/>
                    <a:gd name="f99" fmla="*/ 32435 f78 1"/>
                    <a:gd name="f100" fmla="*/ 29504 f77 1"/>
                    <a:gd name="f101" fmla="*/ 47675 f78 1"/>
                    <a:gd name="f102" fmla="*/ 37092 f77 1"/>
                    <a:gd name="f103" fmla="*/ 102920 f78 1"/>
                    <a:gd name="f104" fmla="*/ 67678 f78 1"/>
                    <a:gd name="f105" fmla="*/ 81013 f78 1"/>
                    <a:gd name="f106" fmla="*/ 27607 f77 1"/>
                    <a:gd name="f107" fmla="*/ 98158 f78 1"/>
                    <a:gd name="f108" fmla="*/ 31401 f77 1"/>
                    <a:gd name="f109" fmla="*/ f79 1 f2"/>
                    <a:gd name="f110" fmla="*/ f82 1 124827"/>
                    <a:gd name="f111" fmla="*/ f83 1 100640"/>
                    <a:gd name="f112" fmla="*/ f84 1 124827"/>
                    <a:gd name="f113" fmla="*/ f85 1 100640"/>
                    <a:gd name="f114" fmla="*/ f86 1 124827"/>
                    <a:gd name="f115" fmla="*/ f87 1 100640"/>
                    <a:gd name="f116" fmla="*/ f88 1 124827"/>
                    <a:gd name="f117" fmla="*/ f89 1 100640"/>
                    <a:gd name="f118" fmla="*/ f90 1 124827"/>
                    <a:gd name="f119" fmla="*/ f91 1 100640"/>
                    <a:gd name="f120" fmla="*/ f92 1 124827"/>
                    <a:gd name="f121" fmla="*/ f93 1 100640"/>
                    <a:gd name="f122" fmla="*/ f94 1 124827"/>
                    <a:gd name="f123" fmla="*/ f95 1 100640"/>
                    <a:gd name="f124" fmla="*/ f96 1 124827"/>
                    <a:gd name="f125" fmla="*/ f97 1 100640"/>
                    <a:gd name="f126" fmla="*/ f98 1 124827"/>
                    <a:gd name="f127" fmla="*/ f99 1 124827"/>
                    <a:gd name="f128" fmla="*/ f100 1 100640"/>
                    <a:gd name="f129" fmla="*/ f101 1 124827"/>
                    <a:gd name="f130" fmla="*/ f102 1 100640"/>
                    <a:gd name="f131" fmla="*/ f103 1 124827"/>
                    <a:gd name="f132" fmla="*/ f104 1 124827"/>
                    <a:gd name="f133" fmla="*/ f105 1 124827"/>
                    <a:gd name="f134" fmla="*/ f106 1 100640"/>
                    <a:gd name="f135" fmla="*/ f107 1 124827"/>
                    <a:gd name="f136" fmla="*/ f108 1 100640"/>
                    <a:gd name="f137" fmla="*/ f5 1 f80"/>
                    <a:gd name="f138" fmla="*/ f6 1 f80"/>
                    <a:gd name="f139" fmla="*/ f5 1 f81"/>
                    <a:gd name="f140" fmla="*/ f7 1 f81"/>
                    <a:gd name="f141" fmla="+- f109 0 f1"/>
                    <a:gd name="f142" fmla="*/ f110 1 f80"/>
                    <a:gd name="f143" fmla="*/ f111 1 f81"/>
                    <a:gd name="f144" fmla="*/ f112 1 f80"/>
                    <a:gd name="f145" fmla="*/ f113 1 f81"/>
                    <a:gd name="f146" fmla="*/ f114 1 f80"/>
                    <a:gd name="f147" fmla="*/ f115 1 f81"/>
                    <a:gd name="f148" fmla="*/ f116 1 f80"/>
                    <a:gd name="f149" fmla="*/ f117 1 f81"/>
                    <a:gd name="f150" fmla="*/ f118 1 f80"/>
                    <a:gd name="f151" fmla="*/ f119 1 f81"/>
                    <a:gd name="f152" fmla="*/ f120 1 f80"/>
                    <a:gd name="f153" fmla="*/ f121 1 f81"/>
                    <a:gd name="f154" fmla="*/ f122 1 f80"/>
                    <a:gd name="f155" fmla="*/ f123 1 f81"/>
                    <a:gd name="f156" fmla="*/ f124 1 f80"/>
                    <a:gd name="f157" fmla="*/ f125 1 f81"/>
                    <a:gd name="f158" fmla="*/ f126 1 f80"/>
                    <a:gd name="f159" fmla="*/ f127 1 f80"/>
                    <a:gd name="f160" fmla="*/ f128 1 f81"/>
                    <a:gd name="f161" fmla="*/ f129 1 f80"/>
                    <a:gd name="f162" fmla="*/ f130 1 f81"/>
                    <a:gd name="f163" fmla="*/ f131 1 f80"/>
                    <a:gd name="f164" fmla="*/ f132 1 f80"/>
                    <a:gd name="f165" fmla="*/ f133 1 f80"/>
                    <a:gd name="f166" fmla="*/ f134 1 f81"/>
                    <a:gd name="f167" fmla="*/ f135 1 f80"/>
                    <a:gd name="f168" fmla="*/ f136 1 f81"/>
                    <a:gd name="f169" fmla="*/ f137 f75 1"/>
                    <a:gd name="f170" fmla="*/ f138 f75 1"/>
                    <a:gd name="f171" fmla="*/ f140 f76 1"/>
                    <a:gd name="f172" fmla="*/ f139 f76 1"/>
                    <a:gd name="f173" fmla="*/ f142 f75 1"/>
                    <a:gd name="f174" fmla="*/ f143 f76 1"/>
                    <a:gd name="f175" fmla="*/ f144 f75 1"/>
                    <a:gd name="f176" fmla="*/ f145 f76 1"/>
                    <a:gd name="f177" fmla="*/ f146 f75 1"/>
                    <a:gd name="f178" fmla="*/ f147 f76 1"/>
                    <a:gd name="f179" fmla="*/ f148 f75 1"/>
                    <a:gd name="f180" fmla="*/ f149 f76 1"/>
                    <a:gd name="f181" fmla="*/ f150 f75 1"/>
                    <a:gd name="f182" fmla="*/ f151 f76 1"/>
                    <a:gd name="f183" fmla="*/ f152 f75 1"/>
                    <a:gd name="f184" fmla="*/ f153 f76 1"/>
                    <a:gd name="f185" fmla="*/ f154 f75 1"/>
                    <a:gd name="f186" fmla="*/ f155 f76 1"/>
                    <a:gd name="f187" fmla="*/ f156 f75 1"/>
                    <a:gd name="f188" fmla="*/ f157 f76 1"/>
                    <a:gd name="f189" fmla="*/ f158 f75 1"/>
                    <a:gd name="f190" fmla="*/ f159 f75 1"/>
                    <a:gd name="f191" fmla="*/ f160 f76 1"/>
                    <a:gd name="f192" fmla="*/ f161 f75 1"/>
                    <a:gd name="f193" fmla="*/ f162 f76 1"/>
                    <a:gd name="f194" fmla="*/ f163 f75 1"/>
                    <a:gd name="f195" fmla="*/ f164 f75 1"/>
                    <a:gd name="f196" fmla="*/ f165 f75 1"/>
                    <a:gd name="f197" fmla="*/ f166 f76 1"/>
                    <a:gd name="f198" fmla="*/ f167 f75 1"/>
                    <a:gd name="f199" fmla="*/ f168 f76 1"/>
                  </a:gdLst>
                  <a:ahLst/>
                  <a:cxnLst>
                    <a:cxn ang="3cd4">
                      <a:pos x="hc" y="t"/>
                    </a:cxn>
                    <a:cxn ang="0">
                      <a:pos x="r" y="vc"/>
                    </a:cxn>
                    <a:cxn ang="cd4">
                      <a:pos x="hc" y="b"/>
                    </a:cxn>
                    <a:cxn ang="cd2">
                      <a:pos x="l" y="vc"/>
                    </a:cxn>
                    <a:cxn ang="f141">
                      <a:pos x="f173" y="f174"/>
                    </a:cxn>
                    <a:cxn ang="f141">
                      <a:pos x="f175" y="f176"/>
                    </a:cxn>
                    <a:cxn ang="f141">
                      <a:pos x="f177" y="f178"/>
                    </a:cxn>
                    <a:cxn ang="f141">
                      <a:pos x="f179" y="f180"/>
                    </a:cxn>
                    <a:cxn ang="f141">
                      <a:pos x="f181" y="f182"/>
                    </a:cxn>
                    <a:cxn ang="f141">
                      <a:pos x="f183" y="f184"/>
                    </a:cxn>
                    <a:cxn ang="f141">
                      <a:pos x="f185" y="f184"/>
                    </a:cxn>
                    <a:cxn ang="f141">
                      <a:pos x="f185" y="f186"/>
                    </a:cxn>
                    <a:cxn ang="f141">
                      <a:pos x="f173" y="f174"/>
                    </a:cxn>
                    <a:cxn ang="f141">
                      <a:pos x="f173" y="f174"/>
                    </a:cxn>
                    <a:cxn ang="f141">
                      <a:pos x="f187" y="f188"/>
                    </a:cxn>
                    <a:cxn ang="f141">
                      <a:pos x="f189" y="f188"/>
                    </a:cxn>
                    <a:cxn ang="f141">
                      <a:pos x="f190" y="f191"/>
                    </a:cxn>
                    <a:cxn ang="f141">
                      <a:pos x="f192" y="f193"/>
                    </a:cxn>
                    <a:cxn ang="f141">
                      <a:pos x="f187" y="f188"/>
                    </a:cxn>
                    <a:cxn ang="f141">
                      <a:pos x="f187" y="f188"/>
                    </a:cxn>
                    <a:cxn ang="f141">
                      <a:pos x="f194" y="f188"/>
                    </a:cxn>
                    <a:cxn ang="f141">
                      <a:pos x="f195" y="f188"/>
                    </a:cxn>
                    <a:cxn ang="f141">
                      <a:pos x="f195" y="f188"/>
                    </a:cxn>
                    <a:cxn ang="f141">
                      <a:pos x="f196" y="f197"/>
                    </a:cxn>
                    <a:cxn ang="f141">
                      <a:pos x="f198" y="f199"/>
                    </a:cxn>
                    <a:cxn ang="f141">
                      <a:pos x="f194" y="f188"/>
                    </a:cxn>
                    <a:cxn ang="f141">
                      <a:pos x="f194" y="f188"/>
                    </a:cxn>
                  </a:cxnLst>
                  <a:rect l="f169" t="f172" r="f170" b="f171"/>
                  <a:pathLst>
                    <a:path w="124827" h="100640">
                      <a:moveTo>
                        <a:pt x="f8" y="f9"/>
                      </a:moveTo>
                      <a:cubicBezTo>
                        <a:pt x="f10" y="f11"/>
                        <a:pt x="f12" y="f13"/>
                        <a:pt x="f14" y="f15"/>
                      </a:cubicBezTo>
                      <a:cubicBezTo>
                        <a:pt x="f16" y="f17"/>
                        <a:pt x="f18" y="f19"/>
                        <a:pt x="f20" y="f21"/>
                      </a:cubicBezTo>
                      <a:cubicBezTo>
                        <a:pt x="f22" y="f23"/>
                        <a:pt x="f24" y="f25"/>
                        <a:pt x="f26" y="f27"/>
                      </a:cubicBezTo>
                      <a:cubicBezTo>
                        <a:pt x="f28" y="f17"/>
                        <a:pt x="f29" y="f25"/>
                        <a:pt x="f30" y="f31"/>
                      </a:cubicBezTo>
                      <a:cubicBezTo>
                        <a:pt x="f32" y="f33"/>
                        <a:pt x="f34" y="f35"/>
                        <a:pt x="f36" y="f7"/>
                      </a:cubicBezTo>
                      <a:lnTo>
                        <a:pt x="f37" y="f7"/>
                      </a:lnTo>
                      <a:lnTo>
                        <a:pt x="f37" y="f38"/>
                      </a:lnTo>
                      <a:cubicBezTo>
                        <a:pt x="f39" y="f40"/>
                        <a:pt x="f41" y="f42"/>
                        <a:pt x="f8" y="f9"/>
                      </a:cubicBezTo>
                      <a:lnTo>
                        <a:pt x="f8" y="f9"/>
                      </a:lnTo>
                      <a:close/>
                      <a:moveTo>
                        <a:pt x="f43" y="f44"/>
                      </a:moveTo>
                      <a:lnTo>
                        <a:pt x="f45" y="f44"/>
                      </a:lnTo>
                      <a:cubicBezTo>
                        <a:pt x="f46" y="f47"/>
                        <a:pt x="f48" y="f49"/>
                        <a:pt x="f50" y="f51"/>
                      </a:cubicBezTo>
                      <a:cubicBezTo>
                        <a:pt x="f52" y="f53"/>
                        <a:pt x="f54" y="f49"/>
                        <a:pt x="f24" y="f55"/>
                      </a:cubicBezTo>
                      <a:cubicBezTo>
                        <a:pt x="f56" y="f57"/>
                        <a:pt x="f43" y="f58"/>
                        <a:pt x="f43" y="f44"/>
                      </a:cubicBezTo>
                      <a:lnTo>
                        <a:pt x="f43" y="f44"/>
                      </a:lnTo>
                      <a:close/>
                      <a:moveTo>
                        <a:pt x="f59" y="f44"/>
                      </a:moveTo>
                      <a:lnTo>
                        <a:pt x="f60" y="f44"/>
                      </a:lnTo>
                      <a:lnTo>
                        <a:pt x="f60" y="f44"/>
                      </a:lnTo>
                      <a:cubicBezTo>
                        <a:pt x="f61" y="f62"/>
                        <a:pt x="f63" y="f64"/>
                        <a:pt x="f65" y="f66"/>
                      </a:cubicBezTo>
                      <a:cubicBezTo>
                        <a:pt x="f67" y="f68"/>
                        <a:pt x="f69" y="f33"/>
                        <a:pt x="f70" y="f49"/>
                      </a:cubicBezTo>
                      <a:cubicBezTo>
                        <a:pt x="f71" y="f72"/>
                        <a:pt x="f59" y="f73"/>
                        <a:pt x="f59" y="f44"/>
                      </a:cubicBezTo>
                      <a:lnTo>
                        <a:pt x="f59" y="f44"/>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3" name="Figura a mano libera 133">
                  <a:extLst>
                    <a:ext uri="{FF2B5EF4-FFF2-40B4-BE49-F238E27FC236}">
                      <a16:creationId xmlns:a16="http://schemas.microsoft.com/office/drawing/2014/main" id="{D0EDA77A-A418-B726-FBAA-E08C61B1C612}"/>
                    </a:ext>
                  </a:extLst>
                </p:cNvPr>
                <p:cNvSpPr/>
                <p:nvPr/>
              </p:nvSpPr>
              <p:spPr>
                <a:xfrm>
                  <a:off x="10546003" y="6026965"/>
                  <a:ext cx="62526" cy="47128"/>
                </a:xfrm>
                <a:custGeom>
                  <a:avLst/>
                  <a:gdLst>
                    <a:gd name="f0" fmla="val 10800000"/>
                    <a:gd name="f1" fmla="val 5400000"/>
                    <a:gd name="f2" fmla="val 180"/>
                    <a:gd name="f3" fmla="val w"/>
                    <a:gd name="f4" fmla="val h"/>
                    <a:gd name="f5" fmla="val 0"/>
                    <a:gd name="f6" fmla="val 137159"/>
                    <a:gd name="f7" fmla="val 103384"/>
                    <a:gd name="f8" fmla="val 91440"/>
                    <a:gd name="f9" fmla="val 4742"/>
                    <a:gd name="f10" fmla="val 111443"/>
                    <a:gd name="f11" fmla="val 137160"/>
                    <a:gd name="f12" fmla="val 97694"/>
                    <a:gd name="f13" fmla="val 117158"/>
                    <a:gd name="f14" fmla="val 107633"/>
                    <a:gd name="f15" fmla="val 66394"/>
                    <a:gd name="f16" fmla="val 6668"/>
                    <a:gd name="f17" fmla="val 92951"/>
                    <a:gd name="f18" fmla="val 67342"/>
                    <a:gd name="f19" fmla="val 100965"/>
                    <a:gd name="f20" fmla="val 41733"/>
                    <a:gd name="f21" fmla="+- 0 0 -90"/>
                    <a:gd name="f22" fmla="*/ f3 1 137159"/>
                    <a:gd name="f23" fmla="*/ f4 1 103384"/>
                    <a:gd name="f24" fmla="+- f7 0 f5"/>
                    <a:gd name="f25" fmla="+- f6 0 f5"/>
                    <a:gd name="f26" fmla="*/ f21 f0 1"/>
                    <a:gd name="f27" fmla="*/ f25 1 137159"/>
                    <a:gd name="f28" fmla="*/ f24 1 103384"/>
                    <a:gd name="f29" fmla="*/ 91440 f25 1"/>
                    <a:gd name="f30" fmla="*/ 4742 f24 1"/>
                    <a:gd name="f31" fmla="*/ 111443 f25 1"/>
                    <a:gd name="f32" fmla="*/ 0 f24 1"/>
                    <a:gd name="f33" fmla="*/ 137160 f25 1"/>
                    <a:gd name="f34" fmla="*/ 97694 f24 1"/>
                    <a:gd name="f35" fmla="*/ 117158 f25 1"/>
                    <a:gd name="f36" fmla="*/ 103384 f24 1"/>
                    <a:gd name="f37" fmla="*/ 107633 f25 1"/>
                    <a:gd name="f38" fmla="*/ 66394 f24 1"/>
                    <a:gd name="f39" fmla="*/ 6668 f25 1"/>
                    <a:gd name="f40" fmla="*/ 92951 f24 1"/>
                    <a:gd name="f41" fmla="*/ 0 f25 1"/>
                    <a:gd name="f42" fmla="*/ 67342 f24 1"/>
                    <a:gd name="f43" fmla="*/ 100965 f25 1"/>
                    <a:gd name="f44" fmla="*/ 41733 f24 1"/>
                    <a:gd name="f45" fmla="*/ f26 1 f2"/>
                    <a:gd name="f46" fmla="*/ f29 1 137159"/>
                    <a:gd name="f47" fmla="*/ f30 1 103384"/>
                    <a:gd name="f48" fmla="*/ f31 1 137159"/>
                    <a:gd name="f49" fmla="*/ f32 1 103384"/>
                    <a:gd name="f50" fmla="*/ f33 1 137159"/>
                    <a:gd name="f51" fmla="*/ f34 1 103384"/>
                    <a:gd name="f52" fmla="*/ f35 1 137159"/>
                    <a:gd name="f53" fmla="*/ f36 1 103384"/>
                    <a:gd name="f54" fmla="*/ f37 1 137159"/>
                    <a:gd name="f55" fmla="*/ f38 1 103384"/>
                    <a:gd name="f56" fmla="*/ f39 1 137159"/>
                    <a:gd name="f57" fmla="*/ f40 1 103384"/>
                    <a:gd name="f58" fmla="*/ f41 1 137159"/>
                    <a:gd name="f59" fmla="*/ f42 1 103384"/>
                    <a:gd name="f60" fmla="*/ f43 1 137159"/>
                    <a:gd name="f61" fmla="*/ f44 1 103384"/>
                    <a:gd name="f62" fmla="*/ f5 1 f27"/>
                    <a:gd name="f63" fmla="*/ f6 1 f27"/>
                    <a:gd name="f64" fmla="*/ f5 1 f28"/>
                    <a:gd name="f65" fmla="*/ f7 1 f28"/>
                    <a:gd name="f66" fmla="+- f45 0 f1"/>
                    <a:gd name="f67" fmla="*/ f46 1 f27"/>
                    <a:gd name="f68" fmla="*/ f47 1 f28"/>
                    <a:gd name="f69" fmla="*/ f48 1 f27"/>
                    <a:gd name="f70" fmla="*/ f49 1 f28"/>
                    <a:gd name="f71" fmla="*/ f50 1 f27"/>
                    <a:gd name="f72" fmla="*/ f51 1 f28"/>
                    <a:gd name="f73" fmla="*/ f52 1 f27"/>
                    <a:gd name="f74" fmla="*/ f53 1 f28"/>
                    <a:gd name="f75" fmla="*/ f54 1 f27"/>
                    <a:gd name="f76" fmla="*/ f55 1 f28"/>
                    <a:gd name="f77" fmla="*/ f56 1 f27"/>
                    <a:gd name="f78" fmla="*/ f57 1 f28"/>
                    <a:gd name="f79" fmla="*/ f58 1 f27"/>
                    <a:gd name="f80" fmla="*/ f59 1 f28"/>
                    <a:gd name="f81" fmla="*/ f60 1 f27"/>
                    <a:gd name="f82" fmla="*/ f61 1 f28"/>
                    <a:gd name="f83" fmla="*/ f62 f22 1"/>
                    <a:gd name="f84" fmla="*/ f63 f22 1"/>
                    <a:gd name="f85" fmla="*/ f65 f23 1"/>
                    <a:gd name="f86" fmla="*/ f64 f23 1"/>
                    <a:gd name="f87" fmla="*/ f67 f22 1"/>
                    <a:gd name="f88" fmla="*/ f68 f23 1"/>
                    <a:gd name="f89" fmla="*/ f69 f22 1"/>
                    <a:gd name="f90" fmla="*/ f70 f23 1"/>
                    <a:gd name="f91" fmla="*/ f71 f22 1"/>
                    <a:gd name="f92" fmla="*/ f72 f23 1"/>
                    <a:gd name="f93" fmla="*/ f73 f22 1"/>
                    <a:gd name="f94" fmla="*/ f74 f23 1"/>
                    <a:gd name="f95" fmla="*/ f75 f22 1"/>
                    <a:gd name="f96" fmla="*/ f76 f23 1"/>
                    <a:gd name="f97" fmla="*/ f77 f22 1"/>
                    <a:gd name="f98" fmla="*/ f78 f23 1"/>
                    <a:gd name="f99" fmla="*/ f79 f22 1"/>
                    <a:gd name="f100" fmla="*/ f80 f23 1"/>
                    <a:gd name="f101" fmla="*/ f81 f22 1"/>
                    <a:gd name="f102" fmla="*/ f82 f23 1"/>
                  </a:gdLst>
                  <a:ahLst/>
                  <a:cxnLst>
                    <a:cxn ang="3cd4">
                      <a:pos x="hc" y="t"/>
                    </a:cxn>
                    <a:cxn ang="0">
                      <a:pos x="r" y="vc"/>
                    </a:cxn>
                    <a:cxn ang="cd4">
                      <a:pos x="hc" y="b"/>
                    </a:cxn>
                    <a:cxn ang="cd2">
                      <a:pos x="l" y="vc"/>
                    </a:cxn>
                    <a:cxn ang="f66">
                      <a:pos x="f87" y="f88"/>
                    </a:cxn>
                    <a:cxn ang="f66">
                      <a:pos x="f89" y="f90"/>
                    </a:cxn>
                    <a:cxn ang="f66">
                      <a:pos x="f91" y="f92"/>
                    </a:cxn>
                    <a:cxn ang="f66">
                      <a:pos x="f93" y="f94"/>
                    </a:cxn>
                    <a:cxn ang="f66">
                      <a:pos x="f95" y="f96"/>
                    </a:cxn>
                    <a:cxn ang="f66">
                      <a:pos x="f97" y="f98"/>
                    </a:cxn>
                    <a:cxn ang="f66">
                      <a:pos x="f99" y="f100"/>
                    </a:cxn>
                    <a:cxn ang="f66">
                      <a:pos x="f101" y="f102"/>
                    </a:cxn>
                    <a:cxn ang="f66">
                      <a:pos x="f87" y="f88"/>
                    </a:cxn>
                  </a:cxnLst>
                  <a:rect l="f83" t="f86" r="f84" b="f85"/>
                  <a:pathLst>
                    <a:path w="137159" h="103384">
                      <a:moveTo>
                        <a:pt x="f8" y="f9"/>
                      </a:moveTo>
                      <a:lnTo>
                        <a:pt x="f10" y="f5"/>
                      </a:lnTo>
                      <a:lnTo>
                        <a:pt x="f11" y="f12"/>
                      </a:lnTo>
                      <a:lnTo>
                        <a:pt x="f13" y="f7"/>
                      </a:lnTo>
                      <a:lnTo>
                        <a:pt x="f14" y="f15"/>
                      </a:lnTo>
                      <a:lnTo>
                        <a:pt x="f16" y="f17"/>
                      </a:lnTo>
                      <a:lnTo>
                        <a:pt x="f5" y="f18"/>
                      </a:lnTo>
                      <a:lnTo>
                        <a:pt x="f19" y="f20"/>
                      </a:lnTo>
                      <a:lnTo>
                        <a:pt x="f8" y="f9"/>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4" name="Figura a mano libera 134">
                  <a:extLst>
                    <a:ext uri="{FF2B5EF4-FFF2-40B4-BE49-F238E27FC236}">
                      <a16:creationId xmlns:a16="http://schemas.microsoft.com/office/drawing/2014/main" id="{CDFFA3A6-89FE-3F22-DED4-39136E9BD329}"/>
                    </a:ext>
                  </a:extLst>
                </p:cNvPr>
                <p:cNvSpPr/>
                <p:nvPr/>
              </p:nvSpPr>
              <p:spPr>
                <a:xfrm>
                  <a:off x="10266380" y="5849700"/>
                  <a:ext cx="52239" cy="60926"/>
                </a:xfrm>
                <a:custGeom>
                  <a:avLst/>
                  <a:gdLst>
                    <a:gd name="f0" fmla="val 10800000"/>
                    <a:gd name="f1" fmla="val 5400000"/>
                    <a:gd name="f2" fmla="val 180"/>
                    <a:gd name="f3" fmla="val w"/>
                    <a:gd name="f4" fmla="val h"/>
                    <a:gd name="f5" fmla="val 0"/>
                    <a:gd name="f6" fmla="val 114604"/>
                    <a:gd name="f7" fmla="val 133650"/>
                    <a:gd name="f8" fmla="val 70485"/>
                    <a:gd name="f9" fmla="val 132787"/>
                    <a:gd name="f10" fmla="val 84772"/>
                    <a:gd name="f11" fmla="val 130890"/>
                    <a:gd name="f12" fmla="val 97155"/>
                    <a:gd name="f13" fmla="val 125200"/>
                    <a:gd name="f14" fmla="val 106680"/>
                    <a:gd name="f15" fmla="val 114766"/>
                    <a:gd name="f16" fmla="val 114300"/>
                    <a:gd name="f17" fmla="val 106230"/>
                    <a:gd name="f18" fmla="val 115253"/>
                    <a:gd name="f19" fmla="val 97694"/>
                    <a:gd name="f20" fmla="val 89157"/>
                    <a:gd name="f21" fmla="val 100013"/>
                    <a:gd name="f22" fmla="val 74295"/>
                    <a:gd name="f23" fmla="val 3794"/>
                    <a:gd name="f24" fmla="val 88582"/>
                    <a:gd name="f25" fmla="val 92951"/>
                    <a:gd name="f26" fmla="val 89535"/>
                    <a:gd name="f27" fmla="val 99591"/>
                    <a:gd name="f28" fmla="val 79057"/>
                    <a:gd name="f29" fmla="val 110024"/>
                    <a:gd name="f30" fmla="val 75247"/>
                    <a:gd name="f31" fmla="val 111921"/>
                    <a:gd name="f32" fmla="val 71438"/>
                    <a:gd name="f33" fmla="val 113818"/>
                    <a:gd name="f34" fmla="val 67628"/>
                    <a:gd name="f35" fmla="val 63818"/>
                    <a:gd name="f36" fmla="val 59055"/>
                    <a:gd name="f37" fmla="val 55245"/>
                    <a:gd name="f38" fmla="val 48578"/>
                    <a:gd name="f39" fmla="val 112869"/>
                    <a:gd name="f40" fmla="val 41910"/>
                    <a:gd name="f41" fmla="val 108127"/>
                    <a:gd name="f42" fmla="val 40005"/>
                    <a:gd name="f43" fmla="val 100539"/>
                    <a:gd name="f44" fmla="val 25718"/>
                    <a:gd name="f45" fmla="val 11382"/>
                    <a:gd name="f46" fmla="val 15176"/>
                    <a:gd name="f47" fmla="val 14288"/>
                    <a:gd name="f48" fmla="val 104333"/>
                    <a:gd name="f49" fmla="val 16193"/>
                    <a:gd name="f50" fmla="val 20003"/>
                    <a:gd name="f51" fmla="val 120457"/>
                    <a:gd name="f52" fmla="val 29528"/>
                    <a:gd name="f53" fmla="val 127096"/>
                    <a:gd name="f54" fmla="val 133736"/>
                    <a:gd name="f55" fmla="val 56197"/>
                    <a:gd name="f56" fmla="val 134684"/>
                    <a:gd name="f57" fmla="+- 0 0 -90"/>
                    <a:gd name="f58" fmla="*/ f3 1 114604"/>
                    <a:gd name="f59" fmla="*/ f4 1 133650"/>
                    <a:gd name="f60" fmla="+- f7 0 f5"/>
                    <a:gd name="f61" fmla="+- f6 0 f5"/>
                    <a:gd name="f62" fmla="*/ f57 f0 1"/>
                    <a:gd name="f63" fmla="*/ f61 1 114604"/>
                    <a:gd name="f64" fmla="*/ f60 1 133650"/>
                    <a:gd name="f65" fmla="*/ 70485 f61 1"/>
                    <a:gd name="f66" fmla="*/ 132787 f60 1"/>
                    <a:gd name="f67" fmla="*/ 106680 f61 1"/>
                    <a:gd name="f68" fmla="*/ 114766 f60 1"/>
                    <a:gd name="f69" fmla="*/ 114300 f61 1"/>
                    <a:gd name="f70" fmla="*/ 89157 f60 1"/>
                    <a:gd name="f71" fmla="*/ 100013 f61 1"/>
                    <a:gd name="f72" fmla="*/ 0 f60 1"/>
                    <a:gd name="f73" fmla="*/ 74295 f61 1"/>
                    <a:gd name="f74" fmla="*/ 3794 f60 1"/>
                    <a:gd name="f75" fmla="*/ 88582 f61 1"/>
                    <a:gd name="f76" fmla="*/ 92951 f60 1"/>
                    <a:gd name="f77" fmla="*/ 79057 f61 1"/>
                    <a:gd name="f78" fmla="*/ 110024 f60 1"/>
                    <a:gd name="f79" fmla="*/ 67628 f61 1"/>
                    <a:gd name="f80" fmla="*/ 113818 f60 1"/>
                    <a:gd name="f81" fmla="*/ 55245 f61 1"/>
                    <a:gd name="f82" fmla="*/ 40005 f61 1"/>
                    <a:gd name="f83" fmla="*/ 100539 f60 1"/>
                    <a:gd name="f84" fmla="*/ 25718 f61 1"/>
                    <a:gd name="f85" fmla="*/ 11382 f60 1"/>
                    <a:gd name="f86" fmla="*/ 0 f61 1"/>
                    <a:gd name="f87" fmla="*/ 15176 f60 1"/>
                    <a:gd name="f88" fmla="*/ 14288 f61 1"/>
                    <a:gd name="f89" fmla="*/ 104333 f60 1"/>
                    <a:gd name="f90" fmla="*/ 29528 f61 1"/>
                    <a:gd name="f91" fmla="*/ 127096 f60 1"/>
                    <a:gd name="f92" fmla="*/ f62 1 f2"/>
                    <a:gd name="f93" fmla="*/ f65 1 114604"/>
                    <a:gd name="f94" fmla="*/ f66 1 133650"/>
                    <a:gd name="f95" fmla="*/ f67 1 114604"/>
                    <a:gd name="f96" fmla="*/ f68 1 133650"/>
                    <a:gd name="f97" fmla="*/ f69 1 114604"/>
                    <a:gd name="f98" fmla="*/ f70 1 133650"/>
                    <a:gd name="f99" fmla="*/ f71 1 114604"/>
                    <a:gd name="f100" fmla="*/ f72 1 133650"/>
                    <a:gd name="f101" fmla="*/ f73 1 114604"/>
                    <a:gd name="f102" fmla="*/ f74 1 133650"/>
                    <a:gd name="f103" fmla="*/ f75 1 114604"/>
                    <a:gd name="f104" fmla="*/ f76 1 133650"/>
                    <a:gd name="f105" fmla="*/ f77 1 114604"/>
                    <a:gd name="f106" fmla="*/ f78 1 133650"/>
                    <a:gd name="f107" fmla="*/ f79 1 114604"/>
                    <a:gd name="f108" fmla="*/ f80 1 133650"/>
                    <a:gd name="f109" fmla="*/ f81 1 114604"/>
                    <a:gd name="f110" fmla="*/ f82 1 114604"/>
                    <a:gd name="f111" fmla="*/ f83 1 133650"/>
                    <a:gd name="f112" fmla="*/ f84 1 114604"/>
                    <a:gd name="f113" fmla="*/ f85 1 133650"/>
                    <a:gd name="f114" fmla="*/ f86 1 114604"/>
                    <a:gd name="f115" fmla="*/ f87 1 133650"/>
                    <a:gd name="f116" fmla="*/ f88 1 114604"/>
                    <a:gd name="f117" fmla="*/ f89 1 133650"/>
                    <a:gd name="f118" fmla="*/ f90 1 114604"/>
                    <a:gd name="f119" fmla="*/ f91 1 133650"/>
                    <a:gd name="f120" fmla="*/ f5 1 f63"/>
                    <a:gd name="f121" fmla="*/ f6 1 f63"/>
                    <a:gd name="f122" fmla="*/ f5 1 f64"/>
                    <a:gd name="f123" fmla="*/ f7 1 f64"/>
                    <a:gd name="f124" fmla="+- f92 0 f1"/>
                    <a:gd name="f125" fmla="*/ f93 1 f63"/>
                    <a:gd name="f126" fmla="*/ f94 1 f64"/>
                    <a:gd name="f127" fmla="*/ f95 1 f63"/>
                    <a:gd name="f128" fmla="*/ f96 1 f64"/>
                    <a:gd name="f129" fmla="*/ f97 1 f63"/>
                    <a:gd name="f130" fmla="*/ f98 1 f64"/>
                    <a:gd name="f131" fmla="*/ f99 1 f63"/>
                    <a:gd name="f132" fmla="*/ f100 1 f64"/>
                    <a:gd name="f133" fmla="*/ f101 1 f63"/>
                    <a:gd name="f134" fmla="*/ f102 1 f64"/>
                    <a:gd name="f135" fmla="*/ f103 1 f63"/>
                    <a:gd name="f136" fmla="*/ f104 1 f64"/>
                    <a:gd name="f137" fmla="*/ f105 1 f63"/>
                    <a:gd name="f138" fmla="*/ f106 1 f64"/>
                    <a:gd name="f139" fmla="*/ f107 1 f63"/>
                    <a:gd name="f140" fmla="*/ f108 1 f64"/>
                    <a:gd name="f141" fmla="*/ f109 1 f63"/>
                    <a:gd name="f142" fmla="*/ f110 1 f63"/>
                    <a:gd name="f143" fmla="*/ f111 1 f64"/>
                    <a:gd name="f144" fmla="*/ f112 1 f63"/>
                    <a:gd name="f145" fmla="*/ f113 1 f64"/>
                    <a:gd name="f146" fmla="*/ f114 1 f63"/>
                    <a:gd name="f147" fmla="*/ f115 1 f64"/>
                    <a:gd name="f148" fmla="*/ f116 1 f63"/>
                    <a:gd name="f149" fmla="*/ f117 1 f64"/>
                    <a:gd name="f150" fmla="*/ f118 1 f63"/>
                    <a:gd name="f151" fmla="*/ f119 1 f64"/>
                    <a:gd name="f152" fmla="*/ f120 f58 1"/>
                    <a:gd name="f153" fmla="*/ f121 f58 1"/>
                    <a:gd name="f154" fmla="*/ f123 f59 1"/>
                    <a:gd name="f155" fmla="*/ f122 f59 1"/>
                    <a:gd name="f156" fmla="*/ f125 f58 1"/>
                    <a:gd name="f157" fmla="*/ f126 f59 1"/>
                    <a:gd name="f158" fmla="*/ f127 f58 1"/>
                    <a:gd name="f159" fmla="*/ f128 f59 1"/>
                    <a:gd name="f160" fmla="*/ f129 f58 1"/>
                    <a:gd name="f161" fmla="*/ f130 f59 1"/>
                    <a:gd name="f162" fmla="*/ f131 f58 1"/>
                    <a:gd name="f163" fmla="*/ f132 f59 1"/>
                    <a:gd name="f164" fmla="*/ f133 f58 1"/>
                    <a:gd name="f165" fmla="*/ f134 f59 1"/>
                    <a:gd name="f166" fmla="*/ f135 f58 1"/>
                    <a:gd name="f167" fmla="*/ f136 f59 1"/>
                    <a:gd name="f168" fmla="*/ f137 f58 1"/>
                    <a:gd name="f169" fmla="*/ f138 f59 1"/>
                    <a:gd name="f170" fmla="*/ f139 f58 1"/>
                    <a:gd name="f171" fmla="*/ f140 f59 1"/>
                    <a:gd name="f172" fmla="*/ f141 f58 1"/>
                    <a:gd name="f173" fmla="*/ f142 f58 1"/>
                    <a:gd name="f174" fmla="*/ f143 f59 1"/>
                    <a:gd name="f175" fmla="*/ f144 f58 1"/>
                    <a:gd name="f176" fmla="*/ f145 f59 1"/>
                    <a:gd name="f177" fmla="*/ f146 f58 1"/>
                    <a:gd name="f178" fmla="*/ f147 f59 1"/>
                    <a:gd name="f179" fmla="*/ f148 f58 1"/>
                    <a:gd name="f180" fmla="*/ f149 f59 1"/>
                    <a:gd name="f181" fmla="*/ f150 f58 1"/>
                    <a:gd name="f182" fmla="*/ f151 f59 1"/>
                  </a:gdLst>
                  <a:ahLst/>
                  <a:cxnLst>
                    <a:cxn ang="3cd4">
                      <a:pos x="hc" y="t"/>
                    </a:cxn>
                    <a:cxn ang="0">
                      <a:pos x="r" y="vc"/>
                    </a:cxn>
                    <a:cxn ang="cd4">
                      <a:pos x="hc" y="b"/>
                    </a:cxn>
                    <a:cxn ang="cd2">
                      <a:pos x="l" y="vc"/>
                    </a:cxn>
                    <a:cxn ang="f124">
                      <a:pos x="f156" y="f157"/>
                    </a:cxn>
                    <a:cxn ang="f124">
                      <a:pos x="f158" y="f159"/>
                    </a:cxn>
                    <a:cxn ang="f124">
                      <a:pos x="f160" y="f161"/>
                    </a:cxn>
                    <a:cxn ang="f124">
                      <a:pos x="f162" y="f163"/>
                    </a:cxn>
                    <a:cxn ang="f124">
                      <a:pos x="f164" y="f165"/>
                    </a:cxn>
                    <a:cxn ang="f124">
                      <a:pos x="f166" y="f167"/>
                    </a:cxn>
                    <a:cxn ang="f124">
                      <a:pos x="f168" y="f169"/>
                    </a:cxn>
                    <a:cxn ang="f124">
                      <a:pos x="f170" y="f171"/>
                    </a:cxn>
                    <a:cxn ang="f124">
                      <a:pos x="f172" y="f171"/>
                    </a:cxn>
                    <a:cxn ang="f124">
                      <a:pos x="f173" y="f174"/>
                    </a:cxn>
                    <a:cxn ang="f124">
                      <a:pos x="f175" y="f176"/>
                    </a:cxn>
                    <a:cxn ang="f124">
                      <a:pos x="f177" y="f178"/>
                    </a:cxn>
                    <a:cxn ang="f124">
                      <a:pos x="f179" y="f180"/>
                    </a:cxn>
                    <a:cxn ang="f124">
                      <a:pos x="f181" y="f182"/>
                    </a:cxn>
                    <a:cxn ang="f124">
                      <a:pos x="f156" y="f157"/>
                    </a:cxn>
                    <a:cxn ang="f124">
                      <a:pos x="f156" y="f157"/>
                    </a:cxn>
                  </a:cxnLst>
                  <a:rect l="f152" t="f155" r="f153" b="f154"/>
                  <a:pathLst>
                    <a:path w="114604" h="133650">
                      <a:moveTo>
                        <a:pt x="f8" y="f9"/>
                      </a:moveTo>
                      <a:cubicBezTo>
                        <a:pt x="f10" y="f11"/>
                        <a:pt x="f12" y="f13"/>
                        <a:pt x="f14" y="f15"/>
                      </a:cubicBezTo>
                      <a:cubicBezTo>
                        <a:pt x="f16" y="f17"/>
                        <a:pt x="f18" y="f19"/>
                        <a:pt x="f16" y="f20"/>
                      </a:cubicBezTo>
                      <a:lnTo>
                        <a:pt x="f21" y="f5"/>
                      </a:lnTo>
                      <a:lnTo>
                        <a:pt x="f22" y="f23"/>
                      </a:lnTo>
                      <a:lnTo>
                        <a:pt x="f24" y="f25"/>
                      </a:lnTo>
                      <a:cubicBezTo>
                        <a:pt x="f26" y="f27"/>
                        <a:pt x="f10" y="f17"/>
                        <a:pt x="f28" y="f29"/>
                      </a:cubicBezTo>
                      <a:cubicBezTo>
                        <a:pt x="f30" y="f31"/>
                        <a:pt x="f32" y="f33"/>
                        <a:pt x="f34" y="f33"/>
                      </a:cubicBezTo>
                      <a:cubicBezTo>
                        <a:pt x="f35" y="f15"/>
                        <a:pt x="f36" y="f15"/>
                        <a:pt x="f37" y="f33"/>
                      </a:cubicBezTo>
                      <a:cubicBezTo>
                        <a:pt x="f38" y="f39"/>
                        <a:pt x="f40" y="f41"/>
                        <a:pt x="f42" y="f43"/>
                      </a:cubicBezTo>
                      <a:lnTo>
                        <a:pt x="f44" y="f45"/>
                      </a:lnTo>
                      <a:lnTo>
                        <a:pt x="f5" y="f46"/>
                      </a:lnTo>
                      <a:lnTo>
                        <a:pt x="f47" y="f48"/>
                      </a:lnTo>
                      <a:cubicBezTo>
                        <a:pt x="f49" y="f33"/>
                        <a:pt x="f50" y="f51"/>
                        <a:pt x="f52" y="f53"/>
                      </a:cubicBezTo>
                      <a:cubicBezTo>
                        <a:pt x="f40" y="f54"/>
                        <a:pt x="f55" y="f56"/>
                        <a:pt x="f8" y="f9"/>
                      </a:cubicBezTo>
                      <a:lnTo>
                        <a:pt x="f8" y="f9"/>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5" name="Figura a mano libera 135">
                  <a:extLst>
                    <a:ext uri="{FF2B5EF4-FFF2-40B4-BE49-F238E27FC236}">
                      <a16:creationId xmlns:a16="http://schemas.microsoft.com/office/drawing/2014/main" id="{F2036547-445B-4248-CB03-B7AFE336C237}"/>
                    </a:ext>
                  </a:extLst>
                </p:cNvPr>
                <p:cNvSpPr/>
                <p:nvPr/>
              </p:nvSpPr>
              <p:spPr>
                <a:xfrm>
                  <a:off x="10554690" y="6097877"/>
                  <a:ext cx="61657" cy="51453"/>
                </a:xfrm>
                <a:custGeom>
                  <a:avLst/>
                  <a:gdLst>
                    <a:gd name="f0" fmla="val 10800000"/>
                    <a:gd name="f1" fmla="val 5400000"/>
                    <a:gd name="f2" fmla="val 180"/>
                    <a:gd name="f3" fmla="val w"/>
                    <a:gd name="f4" fmla="val h"/>
                    <a:gd name="f5" fmla="val 0"/>
                    <a:gd name="f6" fmla="val 135255"/>
                    <a:gd name="f7" fmla="val 112869"/>
                    <a:gd name="f8" fmla="val 130493"/>
                    <a:gd name="f9" fmla="val 26557"/>
                    <a:gd name="f10" fmla="val 3810"/>
                    <a:gd name="f11" fmla="val 25609"/>
                    <a:gd name="f12" fmla="val 32385"/>
                    <a:gd name="f13" fmla="val 30351"/>
                    <a:gd name="f14" fmla="val 39053"/>
                    <a:gd name="f15" fmla="val 74930"/>
                    <a:gd name="f16" fmla="val 13335"/>
                    <a:gd name="f17" fmla="val 87260"/>
                    <a:gd name="f18" fmla="val 17145"/>
                    <a:gd name="f19" fmla="val 52166"/>
                    <a:gd name="f20" fmla="val 58103"/>
                    <a:gd name="f21" fmla="val 66394"/>
                    <a:gd name="f22" fmla="val 53340"/>
                    <a:gd name="f23" fmla="val 35094"/>
                    <a:gd name="f24" fmla="val 107633"/>
                    <a:gd name="f25" fmla="val 43630"/>
                    <a:gd name="f26" fmla="+- 0 0 -90"/>
                    <a:gd name="f27" fmla="*/ f3 1 135255"/>
                    <a:gd name="f28" fmla="*/ f4 1 112869"/>
                    <a:gd name="f29" fmla="+- f7 0 f5"/>
                    <a:gd name="f30" fmla="+- f6 0 f5"/>
                    <a:gd name="f31" fmla="*/ f26 f0 1"/>
                    <a:gd name="f32" fmla="*/ f30 1 135255"/>
                    <a:gd name="f33" fmla="*/ f29 1 112869"/>
                    <a:gd name="f34" fmla="*/ 130493 f30 1"/>
                    <a:gd name="f35" fmla="*/ 26557 f29 1"/>
                    <a:gd name="f36" fmla="*/ 0 f30 1"/>
                    <a:gd name="f37" fmla="*/ 0 f29 1"/>
                    <a:gd name="f38" fmla="*/ 3810 f30 1"/>
                    <a:gd name="f39" fmla="*/ 25609 f29 1"/>
                    <a:gd name="f40" fmla="*/ 32385 f30 1"/>
                    <a:gd name="f41" fmla="*/ 30351 f29 1"/>
                    <a:gd name="f42" fmla="*/ 39053 f30 1"/>
                    <a:gd name="f43" fmla="*/ 74930 f29 1"/>
                    <a:gd name="f44" fmla="*/ 13335 f30 1"/>
                    <a:gd name="f45" fmla="*/ 87260 f29 1"/>
                    <a:gd name="f46" fmla="*/ 17145 f30 1"/>
                    <a:gd name="f47" fmla="*/ 112869 f29 1"/>
                    <a:gd name="f48" fmla="*/ 135255 f30 1"/>
                    <a:gd name="f49" fmla="*/ 52166 f29 1"/>
                    <a:gd name="f50" fmla="*/ 58103 f30 1"/>
                    <a:gd name="f51" fmla="*/ 66394 f29 1"/>
                    <a:gd name="f52" fmla="*/ 53340 f30 1"/>
                    <a:gd name="f53" fmla="*/ 35094 f29 1"/>
                    <a:gd name="f54" fmla="*/ 107633 f30 1"/>
                    <a:gd name="f55" fmla="*/ 43630 f29 1"/>
                    <a:gd name="f56" fmla="*/ f31 1 f2"/>
                    <a:gd name="f57" fmla="*/ f34 1 135255"/>
                    <a:gd name="f58" fmla="*/ f35 1 112869"/>
                    <a:gd name="f59" fmla="*/ f36 1 135255"/>
                    <a:gd name="f60" fmla="*/ f37 1 112869"/>
                    <a:gd name="f61" fmla="*/ f38 1 135255"/>
                    <a:gd name="f62" fmla="*/ f39 1 112869"/>
                    <a:gd name="f63" fmla="*/ f40 1 135255"/>
                    <a:gd name="f64" fmla="*/ f41 1 112869"/>
                    <a:gd name="f65" fmla="*/ f42 1 135255"/>
                    <a:gd name="f66" fmla="*/ f43 1 112869"/>
                    <a:gd name="f67" fmla="*/ f44 1 135255"/>
                    <a:gd name="f68" fmla="*/ f45 1 112869"/>
                    <a:gd name="f69" fmla="*/ f46 1 135255"/>
                    <a:gd name="f70" fmla="*/ f47 1 112869"/>
                    <a:gd name="f71" fmla="*/ f48 1 135255"/>
                    <a:gd name="f72" fmla="*/ f49 1 112869"/>
                    <a:gd name="f73" fmla="*/ f50 1 135255"/>
                    <a:gd name="f74" fmla="*/ f51 1 112869"/>
                    <a:gd name="f75" fmla="*/ f52 1 135255"/>
                    <a:gd name="f76" fmla="*/ f53 1 112869"/>
                    <a:gd name="f77" fmla="*/ f54 1 135255"/>
                    <a:gd name="f78" fmla="*/ f55 1 112869"/>
                    <a:gd name="f79" fmla="*/ f5 1 f32"/>
                    <a:gd name="f80" fmla="*/ f6 1 f32"/>
                    <a:gd name="f81" fmla="*/ f5 1 f33"/>
                    <a:gd name="f82" fmla="*/ f7 1 f33"/>
                    <a:gd name="f83" fmla="+- f56 0 f1"/>
                    <a:gd name="f84" fmla="*/ f57 1 f32"/>
                    <a:gd name="f85" fmla="*/ f58 1 f33"/>
                    <a:gd name="f86" fmla="*/ f59 1 f32"/>
                    <a:gd name="f87" fmla="*/ f60 1 f33"/>
                    <a:gd name="f88" fmla="*/ f61 1 f32"/>
                    <a:gd name="f89" fmla="*/ f62 1 f33"/>
                    <a:gd name="f90" fmla="*/ f63 1 f32"/>
                    <a:gd name="f91" fmla="*/ f64 1 f33"/>
                    <a:gd name="f92" fmla="*/ f65 1 f32"/>
                    <a:gd name="f93" fmla="*/ f66 1 f33"/>
                    <a:gd name="f94" fmla="*/ f67 1 f32"/>
                    <a:gd name="f95" fmla="*/ f68 1 f33"/>
                    <a:gd name="f96" fmla="*/ f69 1 f32"/>
                    <a:gd name="f97" fmla="*/ f70 1 f33"/>
                    <a:gd name="f98" fmla="*/ f71 1 f32"/>
                    <a:gd name="f99" fmla="*/ f72 1 f33"/>
                    <a:gd name="f100" fmla="*/ f73 1 f32"/>
                    <a:gd name="f101" fmla="*/ f74 1 f33"/>
                    <a:gd name="f102" fmla="*/ f75 1 f32"/>
                    <a:gd name="f103" fmla="*/ f76 1 f33"/>
                    <a:gd name="f104" fmla="*/ f77 1 f32"/>
                    <a:gd name="f105" fmla="*/ f78 1 f33"/>
                    <a:gd name="f106" fmla="*/ f79 f27 1"/>
                    <a:gd name="f107" fmla="*/ f80 f27 1"/>
                    <a:gd name="f108" fmla="*/ f82 f28 1"/>
                    <a:gd name="f109" fmla="*/ f81 f28 1"/>
                    <a:gd name="f110" fmla="*/ f84 f27 1"/>
                    <a:gd name="f111" fmla="*/ f85 f28 1"/>
                    <a:gd name="f112" fmla="*/ f86 f27 1"/>
                    <a:gd name="f113" fmla="*/ f87 f28 1"/>
                    <a:gd name="f114" fmla="*/ f88 f27 1"/>
                    <a:gd name="f115" fmla="*/ f89 f28 1"/>
                    <a:gd name="f116" fmla="*/ f90 f27 1"/>
                    <a:gd name="f117" fmla="*/ f91 f28 1"/>
                    <a:gd name="f118" fmla="*/ f92 f27 1"/>
                    <a:gd name="f119" fmla="*/ f93 f28 1"/>
                    <a:gd name="f120" fmla="*/ f94 f27 1"/>
                    <a:gd name="f121" fmla="*/ f95 f28 1"/>
                    <a:gd name="f122" fmla="*/ f96 f27 1"/>
                    <a:gd name="f123" fmla="*/ f97 f28 1"/>
                    <a:gd name="f124" fmla="*/ f98 f27 1"/>
                    <a:gd name="f125" fmla="*/ f99 f28 1"/>
                    <a:gd name="f126" fmla="*/ f100 f27 1"/>
                    <a:gd name="f127" fmla="*/ f101 f28 1"/>
                    <a:gd name="f128" fmla="*/ f102 f27 1"/>
                    <a:gd name="f129" fmla="*/ f103 f28 1"/>
                    <a:gd name="f130" fmla="*/ f104 f27 1"/>
                    <a:gd name="f131" fmla="*/ f105 f28 1"/>
                  </a:gdLst>
                  <a:ahLst/>
                  <a:cxnLst>
                    <a:cxn ang="3cd4">
                      <a:pos x="hc" y="t"/>
                    </a:cxn>
                    <a:cxn ang="0">
                      <a:pos x="r" y="vc"/>
                    </a:cxn>
                    <a:cxn ang="cd4">
                      <a:pos x="hc" y="b"/>
                    </a:cxn>
                    <a:cxn ang="cd2">
                      <a:pos x="l" y="vc"/>
                    </a:cxn>
                    <a:cxn ang="f83">
                      <a:pos x="f110" y="f111"/>
                    </a:cxn>
                    <a:cxn ang="f83">
                      <a:pos x="f112" y="f113"/>
                    </a:cxn>
                    <a:cxn ang="f83">
                      <a:pos x="f114" y="f115"/>
                    </a:cxn>
                    <a:cxn ang="f83">
                      <a:pos x="f116" y="f117"/>
                    </a:cxn>
                    <a:cxn ang="f83">
                      <a:pos x="f118" y="f119"/>
                    </a:cxn>
                    <a:cxn ang="f83">
                      <a:pos x="f120" y="f121"/>
                    </a:cxn>
                    <a:cxn ang="f83">
                      <a:pos x="f122" y="f123"/>
                    </a:cxn>
                    <a:cxn ang="f83">
                      <a:pos x="f124" y="f125"/>
                    </a:cxn>
                    <a:cxn ang="f83">
                      <a:pos x="f110" y="f111"/>
                    </a:cxn>
                    <a:cxn ang="f83">
                      <a:pos x="f110" y="f111"/>
                    </a:cxn>
                    <a:cxn ang="f83">
                      <a:pos x="f126" y="f127"/>
                    </a:cxn>
                    <a:cxn ang="f83">
                      <a:pos x="f128" y="f129"/>
                    </a:cxn>
                    <a:cxn ang="f83">
                      <a:pos x="f130" y="f131"/>
                    </a:cxn>
                    <a:cxn ang="f83">
                      <a:pos x="f130" y="f131"/>
                    </a:cxn>
                    <a:cxn ang="f83">
                      <a:pos x="f130" y="f131"/>
                    </a:cxn>
                    <a:cxn ang="f83">
                      <a:pos x="f130" y="f131"/>
                    </a:cxn>
                    <a:cxn ang="f83">
                      <a:pos x="f130" y="f131"/>
                    </a:cxn>
                    <a:cxn ang="f83">
                      <a:pos x="f126" y="f127"/>
                    </a:cxn>
                    <a:cxn ang="f83">
                      <a:pos x="f126" y="f127"/>
                    </a:cxn>
                  </a:cxnLst>
                  <a:rect l="f106" t="f109" r="f107" b="f108"/>
                  <a:pathLst>
                    <a:path w="135255" h="112869">
                      <a:moveTo>
                        <a:pt x="f8" y="f9"/>
                      </a:moveTo>
                      <a:lnTo>
                        <a:pt x="f5" y="f5"/>
                      </a:lnTo>
                      <a:lnTo>
                        <a:pt x="f10" y="f11"/>
                      </a:lnTo>
                      <a:lnTo>
                        <a:pt x="f12" y="f13"/>
                      </a:lnTo>
                      <a:lnTo>
                        <a:pt x="f14" y="f15"/>
                      </a:lnTo>
                      <a:lnTo>
                        <a:pt x="f16" y="f17"/>
                      </a:lnTo>
                      <a:lnTo>
                        <a:pt x="f18" y="f7"/>
                      </a:lnTo>
                      <a:lnTo>
                        <a:pt x="f6" y="f19"/>
                      </a:lnTo>
                      <a:lnTo>
                        <a:pt x="f8" y="f9"/>
                      </a:lnTo>
                      <a:lnTo>
                        <a:pt x="f8" y="f9"/>
                      </a:lnTo>
                      <a:close/>
                      <a:moveTo>
                        <a:pt x="f20" y="f21"/>
                      </a:moveTo>
                      <a:lnTo>
                        <a:pt x="f22" y="f23"/>
                      </a:lnTo>
                      <a:lnTo>
                        <a:pt x="f24" y="f25"/>
                      </a:lnTo>
                      <a:lnTo>
                        <a:pt x="f24" y="f25"/>
                      </a:lnTo>
                      <a:lnTo>
                        <a:pt x="f24" y="f25"/>
                      </a:lnTo>
                      <a:lnTo>
                        <a:pt x="f24" y="f25"/>
                      </a:lnTo>
                      <a:lnTo>
                        <a:pt x="f24" y="f25"/>
                      </a:lnTo>
                      <a:lnTo>
                        <a:pt x="f20" y="f21"/>
                      </a:lnTo>
                      <a:lnTo>
                        <a:pt x="f20" y="f21"/>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6" name="Figura a mano libera 136">
                  <a:extLst>
                    <a:ext uri="{FF2B5EF4-FFF2-40B4-BE49-F238E27FC236}">
                      <a16:creationId xmlns:a16="http://schemas.microsoft.com/office/drawing/2014/main" id="{E0A5DEBD-F53F-CC5C-756D-2ED6524ACD5B}"/>
                    </a:ext>
                  </a:extLst>
                </p:cNvPr>
                <p:cNvSpPr/>
                <p:nvPr/>
              </p:nvSpPr>
              <p:spPr>
                <a:xfrm>
                  <a:off x="10561960" y="6173105"/>
                  <a:ext cx="61383" cy="47832"/>
                </a:xfrm>
                <a:custGeom>
                  <a:avLst/>
                  <a:gdLst>
                    <a:gd name="f0" fmla="val 10800000"/>
                    <a:gd name="f1" fmla="val 5400000"/>
                    <a:gd name="f2" fmla="val 180"/>
                    <a:gd name="f3" fmla="val w"/>
                    <a:gd name="f4" fmla="val h"/>
                    <a:gd name="f5" fmla="val 0"/>
                    <a:gd name="f6" fmla="val 134654"/>
                    <a:gd name="f7" fmla="val 104930"/>
                    <a:gd name="f8" fmla="val 96441"/>
                    <a:gd name="f9" fmla="val 76827"/>
                    <a:gd name="f10" fmla="val 98346"/>
                    <a:gd name="f11" fmla="val 101203"/>
                    <a:gd name="f12" fmla="val 75878"/>
                    <a:gd name="f13" fmla="val 103108"/>
                    <a:gd name="f14" fmla="val 74930"/>
                    <a:gd name="f15" fmla="val 111681"/>
                    <a:gd name="f16" fmla="val 70188"/>
                    <a:gd name="f17" fmla="val 113586"/>
                    <a:gd name="f18" fmla="val 59754"/>
                    <a:gd name="f19" fmla="val 112633"/>
                    <a:gd name="f20" fmla="val 50270"/>
                    <a:gd name="f21" fmla="val 40785"/>
                    <a:gd name="f22" fmla="val 109776"/>
                    <a:gd name="f23" fmla="val 32248"/>
                    <a:gd name="f24" fmla="val 28454"/>
                    <a:gd name="f25" fmla="val 27506"/>
                    <a:gd name="f26" fmla="val 91678"/>
                    <a:gd name="f27" fmla="val 26557"/>
                    <a:gd name="f28" fmla="val 87868"/>
                    <a:gd name="f29" fmla="val 31300"/>
                    <a:gd name="f30" fmla="val 73581"/>
                    <a:gd name="f31" fmla="val 52166"/>
                    <a:gd name="f32" fmla="val 83106"/>
                    <a:gd name="f33" fmla="val 96745"/>
                    <a:gd name="f34" fmla="val 46911"/>
                    <a:gd name="f35" fmla="val 104333"/>
                    <a:gd name="f36" fmla="val 30718"/>
                    <a:gd name="f37" fmla="val 107178"/>
                    <a:gd name="f38" fmla="val 17383"/>
                    <a:gd name="f39" fmla="val 99591"/>
                    <a:gd name="f40" fmla="val 8811"/>
                    <a:gd name="f41" fmla="val 87260"/>
                    <a:gd name="f42" fmla="+- 0 0 2619"/>
                    <a:gd name="f43" fmla="val 67342"/>
                    <a:gd name="f44" fmla="+- 0 0 3572"/>
                    <a:gd name="f45" fmla="val 36042"/>
                    <a:gd name="f46" fmla="val 9763"/>
                    <a:gd name="f47" fmla="val 16124"/>
                    <a:gd name="f48" fmla="val 5691"/>
                    <a:gd name="f49" fmla="val 27861"/>
                    <a:gd name="f50" fmla="val 41196"/>
                    <a:gd name="f51" fmla="val 43101"/>
                    <a:gd name="f52" fmla="val 23712"/>
                    <a:gd name="f53" fmla="val 35481"/>
                    <a:gd name="f54" fmla="val 24660"/>
                    <a:gd name="f55" fmla="val 24051"/>
                    <a:gd name="f56" fmla="val 18336"/>
                    <a:gd name="f57" fmla="val 48373"/>
                    <a:gd name="f58" fmla="val 20241"/>
                    <a:gd name="f59" fmla="val 68291"/>
                    <a:gd name="f60" fmla="val 29766"/>
                    <a:gd name="f61" fmla="val 33576"/>
                    <a:gd name="f62" fmla="val 79672"/>
                    <a:gd name="f63" fmla="val 78724"/>
                    <a:gd name="f64" fmla="val 45006"/>
                    <a:gd name="f65" fmla="val 59293"/>
                    <a:gd name="f66" fmla="val 66394"/>
                    <a:gd name="f67" fmla="val 56436"/>
                    <a:gd name="f68" fmla="val 64056"/>
                    <a:gd name="f69" fmla="val 22764"/>
                    <a:gd name="f70" fmla="val 66913"/>
                    <a:gd name="f71" fmla="val 15176"/>
                    <a:gd name="f72" fmla="val 7588"/>
                    <a:gd name="f73" fmla="val 80248"/>
                    <a:gd name="f74" fmla="val 3794"/>
                    <a:gd name="f75" fmla="val 93583"/>
                    <a:gd name="f76" fmla="+- 0 0 1897"/>
                    <a:gd name="f77" fmla="val 120253"/>
                    <a:gd name="f78" fmla="val 10433"/>
                    <a:gd name="f79" fmla="val 137398"/>
                    <a:gd name="f80" fmla="val 56909"/>
                    <a:gd name="f81" fmla="val 129778"/>
                    <a:gd name="f82" fmla="val 125016"/>
                    <a:gd name="f83" fmla="val 89157"/>
                    <a:gd name="f84" fmla="val 110728"/>
                    <a:gd name="f85" fmla="val 98642"/>
                    <a:gd name="f86" fmla="val 94536"/>
                    <a:gd name="f87" fmla="+- 0 0 -90"/>
                    <a:gd name="f88" fmla="*/ f3 1 134654"/>
                    <a:gd name="f89" fmla="*/ f4 1 104930"/>
                    <a:gd name="f90" fmla="+- f7 0 f5"/>
                    <a:gd name="f91" fmla="+- f6 0 f5"/>
                    <a:gd name="f92" fmla="*/ f87 f0 1"/>
                    <a:gd name="f93" fmla="*/ f91 1 134654"/>
                    <a:gd name="f94" fmla="*/ f90 1 104930"/>
                    <a:gd name="f95" fmla="*/ 96441 f91 1"/>
                    <a:gd name="f96" fmla="*/ 76827 f90 1"/>
                    <a:gd name="f97" fmla="*/ 98346 f91 1"/>
                    <a:gd name="f98" fmla="*/ 101203 f91 1"/>
                    <a:gd name="f99" fmla="*/ 75878 f90 1"/>
                    <a:gd name="f100" fmla="*/ 103108 f91 1"/>
                    <a:gd name="f101" fmla="*/ 74930 f90 1"/>
                    <a:gd name="f102" fmla="*/ 112633 f91 1"/>
                    <a:gd name="f103" fmla="*/ 50270 f90 1"/>
                    <a:gd name="f104" fmla="*/ 28454 f90 1"/>
                    <a:gd name="f105" fmla="*/ 87868 f91 1"/>
                    <a:gd name="f106" fmla="*/ 31300 f90 1"/>
                    <a:gd name="f107" fmla="*/ 46911 f91 1"/>
                    <a:gd name="f108" fmla="*/ 104333 f90 1"/>
                    <a:gd name="f109" fmla="*/ 8811 f91 1"/>
                    <a:gd name="f110" fmla="*/ 87260 f90 1"/>
                    <a:gd name="f111" fmla="*/ 9763 f91 1"/>
                    <a:gd name="f112" fmla="*/ 16124 f90 1"/>
                    <a:gd name="f113" fmla="*/ 41196 f91 1"/>
                    <a:gd name="f114" fmla="*/ 0 f90 1"/>
                    <a:gd name="f115" fmla="*/ 43101 f91 1"/>
                    <a:gd name="f116" fmla="*/ 23712 f90 1"/>
                    <a:gd name="f117" fmla="*/ 24051 f91 1"/>
                    <a:gd name="f118" fmla="*/ 36042 f90 1"/>
                    <a:gd name="f119" fmla="*/ 29766 f91 1"/>
                    <a:gd name="f120" fmla="*/ 45006 f91 1"/>
                    <a:gd name="f121" fmla="*/ 64056 f91 1"/>
                    <a:gd name="f122" fmla="*/ 22764 f90 1"/>
                    <a:gd name="f123" fmla="*/ 80248 f91 1"/>
                    <a:gd name="f124" fmla="*/ 3794 f90 1"/>
                    <a:gd name="f125" fmla="*/ 120253 f91 1"/>
                    <a:gd name="f126" fmla="*/ 10433 f90 1"/>
                    <a:gd name="f127" fmla="*/ 129778 f91 1"/>
                    <a:gd name="f128" fmla="*/ 98642 f90 1"/>
                    <a:gd name="f129" fmla="*/ 94536 f91 1"/>
                    <a:gd name="f130" fmla="*/ f92 1 f2"/>
                    <a:gd name="f131" fmla="*/ f95 1 134654"/>
                    <a:gd name="f132" fmla="*/ f96 1 104930"/>
                    <a:gd name="f133" fmla="*/ f97 1 134654"/>
                    <a:gd name="f134" fmla="*/ f98 1 134654"/>
                    <a:gd name="f135" fmla="*/ f99 1 104930"/>
                    <a:gd name="f136" fmla="*/ f100 1 134654"/>
                    <a:gd name="f137" fmla="*/ f101 1 104930"/>
                    <a:gd name="f138" fmla="*/ f102 1 134654"/>
                    <a:gd name="f139" fmla="*/ f103 1 104930"/>
                    <a:gd name="f140" fmla="*/ f104 1 104930"/>
                    <a:gd name="f141" fmla="*/ f105 1 134654"/>
                    <a:gd name="f142" fmla="*/ f106 1 104930"/>
                    <a:gd name="f143" fmla="*/ f107 1 134654"/>
                    <a:gd name="f144" fmla="*/ f108 1 104930"/>
                    <a:gd name="f145" fmla="*/ f109 1 134654"/>
                    <a:gd name="f146" fmla="*/ f110 1 104930"/>
                    <a:gd name="f147" fmla="*/ f111 1 134654"/>
                    <a:gd name="f148" fmla="*/ f112 1 104930"/>
                    <a:gd name="f149" fmla="*/ f113 1 134654"/>
                    <a:gd name="f150" fmla="*/ f114 1 104930"/>
                    <a:gd name="f151" fmla="*/ f115 1 134654"/>
                    <a:gd name="f152" fmla="*/ f116 1 104930"/>
                    <a:gd name="f153" fmla="*/ f117 1 134654"/>
                    <a:gd name="f154" fmla="*/ f118 1 104930"/>
                    <a:gd name="f155" fmla="*/ f119 1 134654"/>
                    <a:gd name="f156" fmla="*/ f120 1 134654"/>
                    <a:gd name="f157" fmla="*/ f121 1 134654"/>
                    <a:gd name="f158" fmla="*/ f122 1 104930"/>
                    <a:gd name="f159" fmla="*/ f123 1 134654"/>
                    <a:gd name="f160" fmla="*/ f124 1 104930"/>
                    <a:gd name="f161" fmla="*/ f125 1 134654"/>
                    <a:gd name="f162" fmla="*/ f126 1 104930"/>
                    <a:gd name="f163" fmla="*/ f127 1 134654"/>
                    <a:gd name="f164" fmla="*/ f128 1 104930"/>
                    <a:gd name="f165" fmla="*/ f129 1 134654"/>
                    <a:gd name="f166" fmla="*/ f5 1 f93"/>
                    <a:gd name="f167" fmla="*/ f6 1 f93"/>
                    <a:gd name="f168" fmla="*/ f5 1 f94"/>
                    <a:gd name="f169" fmla="*/ f7 1 f94"/>
                    <a:gd name="f170" fmla="+- f130 0 f1"/>
                    <a:gd name="f171" fmla="*/ f131 1 f93"/>
                    <a:gd name="f172" fmla="*/ f132 1 f94"/>
                    <a:gd name="f173" fmla="*/ f133 1 f93"/>
                    <a:gd name="f174" fmla="*/ f134 1 f93"/>
                    <a:gd name="f175" fmla="*/ f135 1 f94"/>
                    <a:gd name="f176" fmla="*/ f136 1 f93"/>
                    <a:gd name="f177" fmla="*/ f137 1 f94"/>
                    <a:gd name="f178" fmla="*/ f138 1 f93"/>
                    <a:gd name="f179" fmla="*/ f139 1 f94"/>
                    <a:gd name="f180" fmla="*/ f140 1 f94"/>
                    <a:gd name="f181" fmla="*/ f141 1 f93"/>
                    <a:gd name="f182" fmla="*/ f142 1 f94"/>
                    <a:gd name="f183" fmla="*/ f143 1 f93"/>
                    <a:gd name="f184" fmla="*/ f144 1 f94"/>
                    <a:gd name="f185" fmla="*/ f145 1 f93"/>
                    <a:gd name="f186" fmla="*/ f146 1 f94"/>
                    <a:gd name="f187" fmla="*/ f147 1 f93"/>
                    <a:gd name="f188" fmla="*/ f148 1 f94"/>
                    <a:gd name="f189" fmla="*/ f149 1 f93"/>
                    <a:gd name="f190" fmla="*/ f150 1 f94"/>
                    <a:gd name="f191" fmla="*/ f151 1 f93"/>
                    <a:gd name="f192" fmla="*/ f152 1 f94"/>
                    <a:gd name="f193" fmla="*/ f153 1 f93"/>
                    <a:gd name="f194" fmla="*/ f154 1 f94"/>
                    <a:gd name="f195" fmla="*/ f155 1 f93"/>
                    <a:gd name="f196" fmla="*/ f156 1 f93"/>
                    <a:gd name="f197" fmla="*/ f157 1 f93"/>
                    <a:gd name="f198" fmla="*/ f158 1 f94"/>
                    <a:gd name="f199" fmla="*/ f159 1 f93"/>
                    <a:gd name="f200" fmla="*/ f160 1 f94"/>
                    <a:gd name="f201" fmla="*/ f161 1 f93"/>
                    <a:gd name="f202" fmla="*/ f162 1 f94"/>
                    <a:gd name="f203" fmla="*/ f163 1 f93"/>
                    <a:gd name="f204" fmla="*/ f164 1 f94"/>
                    <a:gd name="f205" fmla="*/ f165 1 f93"/>
                    <a:gd name="f206" fmla="*/ f166 f88 1"/>
                    <a:gd name="f207" fmla="*/ f167 f88 1"/>
                    <a:gd name="f208" fmla="*/ f169 f89 1"/>
                    <a:gd name="f209" fmla="*/ f168 f89 1"/>
                    <a:gd name="f210" fmla="*/ f171 f88 1"/>
                    <a:gd name="f211" fmla="*/ f172 f89 1"/>
                    <a:gd name="f212" fmla="*/ f173 f88 1"/>
                    <a:gd name="f213" fmla="*/ f174 f88 1"/>
                    <a:gd name="f214" fmla="*/ f175 f89 1"/>
                    <a:gd name="f215" fmla="*/ f176 f88 1"/>
                    <a:gd name="f216" fmla="*/ f177 f89 1"/>
                    <a:gd name="f217" fmla="*/ f178 f88 1"/>
                    <a:gd name="f218" fmla="*/ f179 f89 1"/>
                    <a:gd name="f219" fmla="*/ f180 f89 1"/>
                    <a:gd name="f220" fmla="*/ f181 f88 1"/>
                    <a:gd name="f221" fmla="*/ f182 f89 1"/>
                    <a:gd name="f222" fmla="*/ f183 f88 1"/>
                    <a:gd name="f223" fmla="*/ f184 f89 1"/>
                    <a:gd name="f224" fmla="*/ f185 f88 1"/>
                    <a:gd name="f225" fmla="*/ f186 f89 1"/>
                    <a:gd name="f226" fmla="*/ f187 f88 1"/>
                    <a:gd name="f227" fmla="*/ f188 f89 1"/>
                    <a:gd name="f228" fmla="*/ f189 f88 1"/>
                    <a:gd name="f229" fmla="*/ f190 f89 1"/>
                    <a:gd name="f230" fmla="*/ f191 f88 1"/>
                    <a:gd name="f231" fmla="*/ f192 f89 1"/>
                    <a:gd name="f232" fmla="*/ f193 f88 1"/>
                    <a:gd name="f233" fmla="*/ f194 f89 1"/>
                    <a:gd name="f234" fmla="*/ f195 f88 1"/>
                    <a:gd name="f235" fmla="*/ f196 f88 1"/>
                    <a:gd name="f236" fmla="*/ f197 f88 1"/>
                    <a:gd name="f237" fmla="*/ f198 f89 1"/>
                    <a:gd name="f238" fmla="*/ f199 f88 1"/>
                    <a:gd name="f239" fmla="*/ f200 f89 1"/>
                    <a:gd name="f240" fmla="*/ f201 f88 1"/>
                    <a:gd name="f241" fmla="*/ f202 f89 1"/>
                    <a:gd name="f242" fmla="*/ f203 f88 1"/>
                    <a:gd name="f243" fmla="*/ f204 f89 1"/>
                    <a:gd name="f244" fmla="*/ f205 f88 1"/>
                  </a:gdLst>
                  <a:ahLst/>
                  <a:cxnLst>
                    <a:cxn ang="3cd4">
                      <a:pos x="hc" y="t"/>
                    </a:cxn>
                    <a:cxn ang="0">
                      <a:pos x="r" y="vc"/>
                    </a:cxn>
                    <a:cxn ang="cd4">
                      <a:pos x="hc" y="b"/>
                    </a:cxn>
                    <a:cxn ang="cd2">
                      <a:pos x="l" y="vc"/>
                    </a:cxn>
                    <a:cxn ang="f170">
                      <a:pos x="f210" y="f211"/>
                    </a:cxn>
                    <a:cxn ang="f170">
                      <a:pos x="f212" y="f211"/>
                    </a:cxn>
                    <a:cxn ang="f170">
                      <a:pos x="f213" y="f214"/>
                    </a:cxn>
                    <a:cxn ang="f170">
                      <a:pos x="f215" y="f216"/>
                    </a:cxn>
                    <a:cxn ang="f170">
                      <a:pos x="f217" y="f218"/>
                    </a:cxn>
                    <a:cxn ang="f170">
                      <a:pos x="f213" y="f219"/>
                    </a:cxn>
                    <a:cxn ang="f170">
                      <a:pos x="f220" y="f221"/>
                    </a:cxn>
                    <a:cxn ang="f170">
                      <a:pos x="f222" y="f223"/>
                    </a:cxn>
                    <a:cxn ang="f170">
                      <a:pos x="f224" y="f225"/>
                    </a:cxn>
                    <a:cxn ang="f170">
                      <a:pos x="f226" y="f227"/>
                    </a:cxn>
                    <a:cxn ang="f170">
                      <a:pos x="f228" y="f229"/>
                    </a:cxn>
                    <a:cxn ang="f170">
                      <a:pos x="f230" y="f231"/>
                    </a:cxn>
                    <a:cxn ang="f170">
                      <a:pos x="f232" y="f233"/>
                    </a:cxn>
                    <a:cxn ang="f170">
                      <a:pos x="f234" y="f214"/>
                    </a:cxn>
                    <a:cxn ang="f170">
                      <a:pos x="f235" y="f211"/>
                    </a:cxn>
                    <a:cxn ang="f170">
                      <a:pos x="f236" y="f237"/>
                    </a:cxn>
                    <a:cxn ang="f170">
                      <a:pos x="f238" y="f239"/>
                    </a:cxn>
                    <a:cxn ang="f170">
                      <a:pos x="f240" y="f241"/>
                    </a:cxn>
                    <a:cxn ang="f170">
                      <a:pos x="f242" y="f214"/>
                    </a:cxn>
                    <a:cxn ang="f170">
                      <a:pos x="f210" y="f243"/>
                    </a:cxn>
                    <a:cxn ang="f170">
                      <a:pos x="f244" y="f216"/>
                    </a:cxn>
                    <a:cxn ang="f170">
                      <a:pos x="f210" y="f211"/>
                    </a:cxn>
                    <a:cxn ang="f170">
                      <a:pos x="f210" y="f211"/>
                    </a:cxn>
                  </a:cxnLst>
                  <a:rect l="f206" t="f209" r="f207" b="f208"/>
                  <a:pathLst>
                    <a:path w="134654" h="104930">
                      <a:moveTo>
                        <a:pt x="f8" y="f9"/>
                      </a:moveTo>
                      <a:lnTo>
                        <a:pt x="f10" y="f9"/>
                      </a:lnTo>
                      <a:lnTo>
                        <a:pt x="f11" y="f12"/>
                      </a:lnTo>
                      <a:lnTo>
                        <a:pt x="f13" y="f14"/>
                      </a:lnTo>
                      <a:cubicBezTo>
                        <a:pt x="f15" y="f16"/>
                        <a:pt x="f17" y="f18"/>
                        <a:pt x="f19" y="f20"/>
                      </a:cubicBezTo>
                      <a:cubicBezTo>
                        <a:pt x="f19" y="f21"/>
                        <a:pt x="f22" y="f23"/>
                        <a:pt x="f11" y="f24"/>
                      </a:cubicBezTo>
                      <a:cubicBezTo>
                        <a:pt x="f8" y="f25"/>
                        <a:pt x="f26" y="f27"/>
                        <a:pt x="f28" y="f29"/>
                      </a:cubicBezTo>
                      <a:cubicBezTo>
                        <a:pt x="f30" y="f31"/>
                        <a:pt x="f32" y="f33"/>
                        <a:pt x="f34" y="f35"/>
                      </a:cubicBezTo>
                      <a:cubicBezTo>
                        <a:pt x="f36" y="f37"/>
                        <a:pt x="f38" y="f39"/>
                        <a:pt x="f40" y="f41"/>
                      </a:cubicBezTo>
                      <a:cubicBezTo>
                        <a:pt x="f42" y="f43"/>
                        <a:pt x="f44" y="f45"/>
                        <a:pt x="f46" y="f47"/>
                      </a:cubicBezTo>
                      <a:cubicBezTo>
                        <a:pt x="f38" y="f48"/>
                        <a:pt x="f49" y="f5"/>
                        <a:pt x="f50" y="f5"/>
                      </a:cubicBezTo>
                      <a:lnTo>
                        <a:pt x="f51" y="f52"/>
                      </a:lnTo>
                      <a:cubicBezTo>
                        <a:pt x="f53" y="f54"/>
                        <a:pt x="f49" y="f24"/>
                        <a:pt x="f55" y="f45"/>
                      </a:cubicBezTo>
                      <a:cubicBezTo>
                        <a:pt x="f56" y="f57"/>
                        <a:pt x="f58" y="f59"/>
                        <a:pt x="f60" y="f12"/>
                      </a:cubicBezTo>
                      <a:cubicBezTo>
                        <a:pt x="f61" y="f62"/>
                        <a:pt x="f50" y="f63"/>
                        <a:pt x="f64" y="f9"/>
                      </a:cubicBezTo>
                      <a:cubicBezTo>
                        <a:pt x="f65" y="f66"/>
                        <a:pt x="f67" y="f21"/>
                        <a:pt x="f68" y="f69"/>
                      </a:cubicBezTo>
                      <a:cubicBezTo>
                        <a:pt x="f70" y="f71"/>
                        <a:pt x="f30" y="f72"/>
                        <a:pt x="f73" y="f74"/>
                      </a:cubicBezTo>
                      <a:cubicBezTo>
                        <a:pt x="f75" y="f76"/>
                        <a:pt x="f22" y="f5"/>
                        <a:pt x="f77" y="f78"/>
                      </a:cubicBezTo>
                      <a:cubicBezTo>
                        <a:pt x="f79" y="f27"/>
                        <a:pt x="f79" y="f80"/>
                        <a:pt x="f81" y="f12"/>
                      </a:cubicBezTo>
                      <a:cubicBezTo>
                        <a:pt x="f82" y="f83"/>
                        <a:pt x="f84" y="f85"/>
                        <a:pt x="f8" y="f85"/>
                      </a:cubicBezTo>
                      <a:lnTo>
                        <a:pt x="f86" y="f14"/>
                      </a:lnTo>
                      <a:lnTo>
                        <a:pt x="f8" y="f9"/>
                      </a:lnTo>
                      <a:lnTo>
                        <a:pt x="f8" y="f9"/>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7" name="Figura a mano libera 137">
                  <a:extLst>
                    <a:ext uri="{FF2B5EF4-FFF2-40B4-BE49-F238E27FC236}">
                      <a16:creationId xmlns:a16="http://schemas.microsoft.com/office/drawing/2014/main" id="{57151824-AEB8-A747-0560-39C005DCA6DD}"/>
                    </a:ext>
                  </a:extLst>
                </p:cNvPr>
                <p:cNvSpPr/>
                <p:nvPr/>
              </p:nvSpPr>
              <p:spPr>
                <a:xfrm>
                  <a:off x="10083152" y="6090525"/>
                  <a:ext cx="61603" cy="51590"/>
                </a:xfrm>
                <a:custGeom>
                  <a:avLst/>
                  <a:gdLst>
                    <a:gd name="f0" fmla="val 10800000"/>
                    <a:gd name="f1" fmla="val 5400000"/>
                    <a:gd name="f2" fmla="val 180"/>
                    <a:gd name="f3" fmla="val w"/>
                    <a:gd name="f4" fmla="val h"/>
                    <a:gd name="f5" fmla="val 0"/>
                    <a:gd name="f6" fmla="val 135147"/>
                    <a:gd name="f7" fmla="val 113172"/>
                    <a:gd name="f8" fmla="val 134303"/>
                    <a:gd name="f9" fmla="val 69239"/>
                    <a:gd name="f10" fmla="val 136208"/>
                    <a:gd name="f11" fmla="val 55012"/>
                    <a:gd name="f12" fmla="val 135255"/>
                    <a:gd name="f13" fmla="val 40785"/>
                    <a:gd name="f14" fmla="val 127635"/>
                    <a:gd name="f15" fmla="val 29403"/>
                    <a:gd name="f16" fmla="val 121920"/>
                    <a:gd name="f17" fmla="val 19918"/>
                    <a:gd name="f18" fmla="val 114300"/>
                    <a:gd name="f19" fmla="val 16124"/>
                    <a:gd name="f20" fmla="val 104775"/>
                    <a:gd name="f21" fmla="val 14227"/>
                    <a:gd name="f22" fmla="val 15240"/>
                    <a:gd name="f23" fmla="val 11430"/>
                    <a:gd name="f24" fmla="val 25609"/>
                    <a:gd name="f25" fmla="val 100965"/>
                    <a:gd name="f26" fmla="val 39836"/>
                    <a:gd name="f27" fmla="val 107633"/>
                    <a:gd name="f28" fmla="val 112395"/>
                    <a:gd name="f29" fmla="val 47424"/>
                    <a:gd name="f30" fmla="val 54063"/>
                    <a:gd name="f31" fmla="val 115253"/>
                    <a:gd name="f32" fmla="val 57857"/>
                    <a:gd name="f33" fmla="val 61651"/>
                    <a:gd name="f34" fmla="val 66394"/>
                    <a:gd name="f35" fmla="val 113348"/>
                    <a:gd name="f36" fmla="val 70188"/>
                    <a:gd name="f37" fmla="val 73982"/>
                    <a:gd name="f38" fmla="val 110490"/>
                    <a:gd name="f39" fmla="val 77775"/>
                    <a:gd name="f40" fmla="val 106680"/>
                    <a:gd name="f41" fmla="val 83466"/>
                    <a:gd name="f42" fmla="val 88209"/>
                    <a:gd name="f43" fmla="val 93345"/>
                    <a:gd name="f44" fmla="val 87260"/>
                    <a:gd name="f45" fmla="val 3810"/>
                    <a:gd name="f46" fmla="val 73033"/>
                    <a:gd name="f47" fmla="val 98642"/>
                    <a:gd name="f48" fmla="val 89535"/>
                    <a:gd name="f49" fmla="val 112869"/>
                    <a:gd name="f50" fmla="val 99060"/>
                    <a:gd name="f51" fmla="val 113818"/>
                    <a:gd name="f52" fmla="val 105281"/>
                    <a:gd name="f53" fmla="val 126683"/>
                    <a:gd name="f54" fmla="val 96745"/>
                    <a:gd name="f55" fmla="val 132398"/>
                    <a:gd name="f56" fmla="+- 0 0 -90"/>
                    <a:gd name="f57" fmla="*/ f3 1 135147"/>
                    <a:gd name="f58" fmla="*/ f4 1 113172"/>
                    <a:gd name="f59" fmla="+- f7 0 f5"/>
                    <a:gd name="f60" fmla="+- f6 0 f5"/>
                    <a:gd name="f61" fmla="*/ f56 f0 1"/>
                    <a:gd name="f62" fmla="*/ f60 1 135147"/>
                    <a:gd name="f63" fmla="*/ f59 1 113172"/>
                    <a:gd name="f64" fmla="*/ 134303 f60 1"/>
                    <a:gd name="f65" fmla="*/ 69239 f59 1"/>
                    <a:gd name="f66" fmla="*/ 127635 f60 1"/>
                    <a:gd name="f67" fmla="*/ 29403 f59 1"/>
                    <a:gd name="f68" fmla="*/ 104775 f60 1"/>
                    <a:gd name="f69" fmla="*/ 14227 f59 1"/>
                    <a:gd name="f70" fmla="*/ 15240 f60 1"/>
                    <a:gd name="f71" fmla="*/ 0 f59 1"/>
                    <a:gd name="f72" fmla="*/ 11430 f60 1"/>
                    <a:gd name="f73" fmla="*/ 25609 f59 1"/>
                    <a:gd name="f74" fmla="*/ 100965 f60 1"/>
                    <a:gd name="f75" fmla="*/ 39836 f59 1"/>
                    <a:gd name="f76" fmla="*/ 114300 f60 1"/>
                    <a:gd name="f77" fmla="*/ 54063 f59 1"/>
                    <a:gd name="f78" fmla="*/ 66394 f59 1"/>
                    <a:gd name="f79" fmla="*/ 110490 f60 1"/>
                    <a:gd name="f80" fmla="*/ 77775 f59 1"/>
                    <a:gd name="f81" fmla="*/ 93345 f60 1"/>
                    <a:gd name="f82" fmla="*/ 87260 f59 1"/>
                    <a:gd name="f83" fmla="*/ 3810 f60 1"/>
                    <a:gd name="f84" fmla="*/ 73033 f59 1"/>
                    <a:gd name="f85" fmla="*/ 0 f60 1"/>
                    <a:gd name="f86" fmla="*/ 98642 f59 1"/>
                    <a:gd name="f87" fmla="*/ 89535 f60 1"/>
                    <a:gd name="f88" fmla="*/ 112869 f59 1"/>
                    <a:gd name="f89" fmla="*/ 115253 f60 1"/>
                    <a:gd name="f90" fmla="*/ 105281 f59 1"/>
                    <a:gd name="f91" fmla="*/ f61 1 f2"/>
                    <a:gd name="f92" fmla="*/ f64 1 135147"/>
                    <a:gd name="f93" fmla="*/ f65 1 113172"/>
                    <a:gd name="f94" fmla="*/ f66 1 135147"/>
                    <a:gd name="f95" fmla="*/ f67 1 113172"/>
                    <a:gd name="f96" fmla="*/ f68 1 135147"/>
                    <a:gd name="f97" fmla="*/ f69 1 113172"/>
                    <a:gd name="f98" fmla="*/ f70 1 135147"/>
                    <a:gd name="f99" fmla="*/ f71 1 113172"/>
                    <a:gd name="f100" fmla="*/ f72 1 135147"/>
                    <a:gd name="f101" fmla="*/ f73 1 113172"/>
                    <a:gd name="f102" fmla="*/ f74 1 135147"/>
                    <a:gd name="f103" fmla="*/ f75 1 113172"/>
                    <a:gd name="f104" fmla="*/ f76 1 135147"/>
                    <a:gd name="f105" fmla="*/ f77 1 113172"/>
                    <a:gd name="f106" fmla="*/ f78 1 113172"/>
                    <a:gd name="f107" fmla="*/ f79 1 135147"/>
                    <a:gd name="f108" fmla="*/ f80 1 113172"/>
                    <a:gd name="f109" fmla="*/ f81 1 135147"/>
                    <a:gd name="f110" fmla="*/ f82 1 113172"/>
                    <a:gd name="f111" fmla="*/ f83 1 135147"/>
                    <a:gd name="f112" fmla="*/ f84 1 113172"/>
                    <a:gd name="f113" fmla="*/ f85 1 135147"/>
                    <a:gd name="f114" fmla="*/ f86 1 113172"/>
                    <a:gd name="f115" fmla="*/ f87 1 135147"/>
                    <a:gd name="f116" fmla="*/ f88 1 113172"/>
                    <a:gd name="f117" fmla="*/ f89 1 135147"/>
                    <a:gd name="f118" fmla="*/ f90 1 113172"/>
                    <a:gd name="f119" fmla="*/ f5 1 f62"/>
                    <a:gd name="f120" fmla="*/ f6 1 f62"/>
                    <a:gd name="f121" fmla="*/ f5 1 f63"/>
                    <a:gd name="f122" fmla="*/ f7 1 f63"/>
                    <a:gd name="f123" fmla="+- f91 0 f1"/>
                    <a:gd name="f124" fmla="*/ f92 1 f62"/>
                    <a:gd name="f125" fmla="*/ f93 1 f63"/>
                    <a:gd name="f126" fmla="*/ f94 1 f62"/>
                    <a:gd name="f127" fmla="*/ f95 1 f63"/>
                    <a:gd name="f128" fmla="*/ f96 1 f62"/>
                    <a:gd name="f129" fmla="*/ f97 1 f63"/>
                    <a:gd name="f130" fmla="*/ f98 1 f62"/>
                    <a:gd name="f131" fmla="*/ f99 1 f63"/>
                    <a:gd name="f132" fmla="*/ f100 1 f62"/>
                    <a:gd name="f133" fmla="*/ f101 1 f63"/>
                    <a:gd name="f134" fmla="*/ f102 1 f62"/>
                    <a:gd name="f135" fmla="*/ f103 1 f63"/>
                    <a:gd name="f136" fmla="*/ f104 1 f62"/>
                    <a:gd name="f137" fmla="*/ f105 1 f63"/>
                    <a:gd name="f138" fmla="*/ f106 1 f63"/>
                    <a:gd name="f139" fmla="*/ f107 1 f62"/>
                    <a:gd name="f140" fmla="*/ f108 1 f63"/>
                    <a:gd name="f141" fmla="*/ f109 1 f62"/>
                    <a:gd name="f142" fmla="*/ f110 1 f63"/>
                    <a:gd name="f143" fmla="*/ f111 1 f62"/>
                    <a:gd name="f144" fmla="*/ f112 1 f63"/>
                    <a:gd name="f145" fmla="*/ f113 1 f62"/>
                    <a:gd name="f146" fmla="*/ f114 1 f63"/>
                    <a:gd name="f147" fmla="*/ f115 1 f62"/>
                    <a:gd name="f148" fmla="*/ f116 1 f63"/>
                    <a:gd name="f149" fmla="*/ f117 1 f62"/>
                    <a:gd name="f150" fmla="*/ f118 1 f63"/>
                    <a:gd name="f151" fmla="*/ f119 f57 1"/>
                    <a:gd name="f152" fmla="*/ f120 f57 1"/>
                    <a:gd name="f153" fmla="*/ f122 f58 1"/>
                    <a:gd name="f154" fmla="*/ f121 f58 1"/>
                    <a:gd name="f155" fmla="*/ f124 f57 1"/>
                    <a:gd name="f156" fmla="*/ f125 f58 1"/>
                    <a:gd name="f157" fmla="*/ f126 f57 1"/>
                    <a:gd name="f158" fmla="*/ f127 f58 1"/>
                    <a:gd name="f159" fmla="*/ f128 f57 1"/>
                    <a:gd name="f160" fmla="*/ f129 f58 1"/>
                    <a:gd name="f161" fmla="*/ f130 f57 1"/>
                    <a:gd name="f162" fmla="*/ f131 f58 1"/>
                    <a:gd name="f163" fmla="*/ f132 f57 1"/>
                    <a:gd name="f164" fmla="*/ f133 f58 1"/>
                    <a:gd name="f165" fmla="*/ f134 f57 1"/>
                    <a:gd name="f166" fmla="*/ f135 f58 1"/>
                    <a:gd name="f167" fmla="*/ f136 f57 1"/>
                    <a:gd name="f168" fmla="*/ f137 f58 1"/>
                    <a:gd name="f169" fmla="*/ f138 f58 1"/>
                    <a:gd name="f170" fmla="*/ f139 f57 1"/>
                    <a:gd name="f171" fmla="*/ f140 f58 1"/>
                    <a:gd name="f172" fmla="*/ f141 f57 1"/>
                    <a:gd name="f173" fmla="*/ f142 f58 1"/>
                    <a:gd name="f174" fmla="*/ f143 f57 1"/>
                    <a:gd name="f175" fmla="*/ f144 f58 1"/>
                    <a:gd name="f176" fmla="*/ f145 f57 1"/>
                    <a:gd name="f177" fmla="*/ f146 f58 1"/>
                    <a:gd name="f178" fmla="*/ f147 f57 1"/>
                    <a:gd name="f179" fmla="*/ f148 f58 1"/>
                    <a:gd name="f180" fmla="*/ f149 f57 1"/>
                    <a:gd name="f181" fmla="*/ f150 f58 1"/>
                  </a:gdLst>
                  <a:ahLst/>
                  <a:cxnLst>
                    <a:cxn ang="3cd4">
                      <a:pos x="hc" y="t"/>
                    </a:cxn>
                    <a:cxn ang="0">
                      <a:pos x="r" y="vc"/>
                    </a:cxn>
                    <a:cxn ang="cd4">
                      <a:pos x="hc" y="b"/>
                    </a:cxn>
                    <a:cxn ang="cd2">
                      <a:pos x="l" y="vc"/>
                    </a:cxn>
                    <a:cxn ang="f123">
                      <a:pos x="f155" y="f156"/>
                    </a:cxn>
                    <a:cxn ang="f123">
                      <a:pos x="f157" y="f158"/>
                    </a:cxn>
                    <a:cxn ang="f123">
                      <a:pos x="f159" y="f160"/>
                    </a:cxn>
                    <a:cxn ang="f123">
                      <a:pos x="f161" y="f162"/>
                    </a:cxn>
                    <a:cxn ang="f123">
                      <a:pos x="f163" y="f164"/>
                    </a:cxn>
                    <a:cxn ang="f123">
                      <a:pos x="f165" y="f166"/>
                    </a:cxn>
                    <a:cxn ang="f123">
                      <a:pos x="f167" y="f168"/>
                    </a:cxn>
                    <a:cxn ang="f123">
                      <a:pos x="f167" y="f169"/>
                    </a:cxn>
                    <a:cxn ang="f123">
                      <a:pos x="f170" y="f171"/>
                    </a:cxn>
                    <a:cxn ang="f123">
                      <a:pos x="f172" y="f173"/>
                    </a:cxn>
                    <a:cxn ang="f123">
                      <a:pos x="f174" y="f175"/>
                    </a:cxn>
                    <a:cxn ang="f123">
                      <a:pos x="f176" y="f177"/>
                    </a:cxn>
                    <a:cxn ang="f123">
                      <a:pos x="f178" y="f179"/>
                    </a:cxn>
                    <a:cxn ang="f123">
                      <a:pos x="f180" y="f181"/>
                    </a:cxn>
                    <a:cxn ang="f123">
                      <a:pos x="f155" y="f156"/>
                    </a:cxn>
                    <a:cxn ang="f123">
                      <a:pos x="f155" y="f156"/>
                    </a:cxn>
                  </a:cxnLst>
                  <a:rect l="f151" t="f154" r="f152" b="f153"/>
                  <a:pathLst>
                    <a:path w="135147" h="113172">
                      <a:moveTo>
                        <a:pt x="f8" y="f9"/>
                      </a:moveTo>
                      <a:cubicBezTo>
                        <a:pt x="f10" y="f11"/>
                        <a:pt x="f12" y="f13"/>
                        <a:pt x="f14" y="f15"/>
                      </a:cubicBezTo>
                      <a:cubicBezTo>
                        <a:pt x="f16" y="f17"/>
                        <a:pt x="f18" y="f19"/>
                        <a:pt x="f20" y="f21"/>
                      </a:cubicBezTo>
                      <a:lnTo>
                        <a:pt x="f22" y="f5"/>
                      </a:lnTo>
                      <a:lnTo>
                        <a:pt x="f23" y="f24"/>
                      </a:lnTo>
                      <a:lnTo>
                        <a:pt x="f25" y="f26"/>
                      </a:lnTo>
                      <a:cubicBezTo>
                        <a:pt x="f27" y="f13"/>
                        <a:pt x="f28" y="f29"/>
                        <a:pt x="f18" y="f30"/>
                      </a:cubicBezTo>
                      <a:cubicBezTo>
                        <a:pt x="f31" y="f32"/>
                        <a:pt x="f31" y="f33"/>
                        <a:pt x="f18" y="f34"/>
                      </a:cubicBezTo>
                      <a:cubicBezTo>
                        <a:pt x="f35" y="f36"/>
                        <a:pt x="f28" y="f37"/>
                        <a:pt x="f38" y="f39"/>
                      </a:cubicBezTo>
                      <a:cubicBezTo>
                        <a:pt x="f40" y="f41"/>
                        <a:pt x="f25" y="f42"/>
                        <a:pt x="f43" y="f44"/>
                      </a:cubicBezTo>
                      <a:lnTo>
                        <a:pt x="f45" y="f46"/>
                      </a:lnTo>
                      <a:lnTo>
                        <a:pt x="f5" y="f47"/>
                      </a:lnTo>
                      <a:lnTo>
                        <a:pt x="f48" y="f49"/>
                      </a:lnTo>
                      <a:cubicBezTo>
                        <a:pt x="f50" y="f51"/>
                        <a:pt x="f40" y="f49"/>
                        <a:pt x="f31" y="f52"/>
                      </a:cubicBezTo>
                      <a:cubicBezTo>
                        <a:pt x="f53" y="f54"/>
                        <a:pt x="f55" y="f41"/>
                        <a:pt x="f8" y="f9"/>
                      </a:cubicBezTo>
                      <a:lnTo>
                        <a:pt x="f8" y="f9"/>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8" name="Figura a mano libera 138">
                  <a:extLst>
                    <a:ext uri="{FF2B5EF4-FFF2-40B4-BE49-F238E27FC236}">
                      <a16:creationId xmlns:a16="http://schemas.microsoft.com/office/drawing/2014/main" id="{02A85FA8-3DA3-4301-0A75-6FF4D91AF0FD}"/>
                    </a:ext>
                  </a:extLst>
                </p:cNvPr>
                <p:cNvSpPr/>
                <p:nvPr/>
              </p:nvSpPr>
              <p:spPr>
                <a:xfrm>
                  <a:off x="10197781" y="5878229"/>
                  <a:ext cx="57314" cy="65717"/>
                </a:xfrm>
                <a:custGeom>
                  <a:avLst/>
                  <a:gdLst>
                    <a:gd name="f0" fmla="val 10800000"/>
                    <a:gd name="f1" fmla="val 5400000"/>
                    <a:gd name="f2" fmla="val 180"/>
                    <a:gd name="f3" fmla="val w"/>
                    <a:gd name="f4" fmla="val h"/>
                    <a:gd name="f5" fmla="val 0"/>
                    <a:gd name="f6" fmla="val 125729"/>
                    <a:gd name="f7" fmla="val 144169"/>
                    <a:gd name="f8" fmla="val 22860"/>
                    <a:gd name="f9" fmla="val 14227"/>
                    <a:gd name="f10" fmla="val 27622"/>
                    <a:gd name="f11" fmla="val 49530"/>
                    <a:gd name="f12" fmla="val 130890"/>
                    <a:gd name="f13" fmla="val 42863"/>
                    <a:gd name="f14" fmla="val 102436"/>
                    <a:gd name="f15" fmla="val 81915"/>
                    <a:gd name="f16" fmla="val 78724"/>
                    <a:gd name="f17" fmla="val 103822"/>
                    <a:gd name="f18" fmla="val 97694"/>
                    <a:gd name="f19" fmla="val 125730"/>
                    <a:gd name="f20" fmla="val 84415"/>
                    <a:gd name="f21" fmla="val 38100"/>
                    <a:gd name="f22" fmla="val 80621"/>
                    <a:gd name="f23" fmla="val 23813"/>
                    <a:gd name="f24" fmla="val 27506"/>
                    <a:gd name="f25" fmla="val 64770"/>
                    <a:gd name="f26" fmla="val 64497"/>
                    <a:gd name="f27" fmla="+- 0 0 -90"/>
                    <a:gd name="f28" fmla="*/ f3 1 125729"/>
                    <a:gd name="f29" fmla="*/ f4 1 144169"/>
                    <a:gd name="f30" fmla="+- f7 0 f5"/>
                    <a:gd name="f31" fmla="+- f6 0 f5"/>
                    <a:gd name="f32" fmla="*/ f27 f0 1"/>
                    <a:gd name="f33" fmla="*/ f31 1 125729"/>
                    <a:gd name="f34" fmla="*/ f30 1 144169"/>
                    <a:gd name="f35" fmla="*/ 22860 f31 1"/>
                    <a:gd name="f36" fmla="*/ 0 f30 1"/>
                    <a:gd name="f37" fmla="*/ 0 f31 1"/>
                    <a:gd name="f38" fmla="*/ 14227 f30 1"/>
                    <a:gd name="f39" fmla="*/ 27622 f31 1"/>
                    <a:gd name="f40" fmla="*/ 144169 f30 1"/>
                    <a:gd name="f41" fmla="*/ 49530 f31 1"/>
                    <a:gd name="f42" fmla="*/ 130890 f30 1"/>
                    <a:gd name="f43" fmla="*/ 42863 f31 1"/>
                    <a:gd name="f44" fmla="*/ 102436 f30 1"/>
                    <a:gd name="f45" fmla="*/ 81915 f31 1"/>
                    <a:gd name="f46" fmla="*/ 78724 f30 1"/>
                    <a:gd name="f47" fmla="*/ 103822 f31 1"/>
                    <a:gd name="f48" fmla="*/ 97694 f30 1"/>
                    <a:gd name="f49" fmla="*/ 125730 f31 1"/>
                    <a:gd name="f50" fmla="*/ 84415 f30 1"/>
                    <a:gd name="f51" fmla="*/ 38100 f31 1"/>
                    <a:gd name="f52" fmla="*/ 80621 f30 1"/>
                    <a:gd name="f53" fmla="*/ 23813 f31 1"/>
                    <a:gd name="f54" fmla="*/ 27506 f30 1"/>
                    <a:gd name="f55" fmla="*/ 64770 f31 1"/>
                    <a:gd name="f56" fmla="*/ 64497 f30 1"/>
                    <a:gd name="f57" fmla="*/ f32 1 f2"/>
                    <a:gd name="f58" fmla="*/ f35 1 125729"/>
                    <a:gd name="f59" fmla="*/ f36 1 144169"/>
                    <a:gd name="f60" fmla="*/ f37 1 125729"/>
                    <a:gd name="f61" fmla="*/ f38 1 144169"/>
                    <a:gd name="f62" fmla="*/ f39 1 125729"/>
                    <a:gd name="f63" fmla="*/ f40 1 144169"/>
                    <a:gd name="f64" fmla="*/ f41 1 125729"/>
                    <a:gd name="f65" fmla="*/ f42 1 144169"/>
                    <a:gd name="f66" fmla="*/ f43 1 125729"/>
                    <a:gd name="f67" fmla="*/ f44 1 144169"/>
                    <a:gd name="f68" fmla="*/ f45 1 125729"/>
                    <a:gd name="f69" fmla="*/ f46 1 144169"/>
                    <a:gd name="f70" fmla="*/ f47 1 125729"/>
                    <a:gd name="f71" fmla="*/ f48 1 144169"/>
                    <a:gd name="f72" fmla="*/ f49 1 125729"/>
                    <a:gd name="f73" fmla="*/ f50 1 144169"/>
                    <a:gd name="f74" fmla="*/ f51 1 125729"/>
                    <a:gd name="f75" fmla="*/ f52 1 144169"/>
                    <a:gd name="f76" fmla="*/ f53 1 125729"/>
                    <a:gd name="f77" fmla="*/ f54 1 144169"/>
                    <a:gd name="f78" fmla="*/ f55 1 125729"/>
                    <a:gd name="f79" fmla="*/ f56 1 144169"/>
                    <a:gd name="f80" fmla="*/ f5 1 f33"/>
                    <a:gd name="f81" fmla="*/ f6 1 f33"/>
                    <a:gd name="f82" fmla="*/ f5 1 f34"/>
                    <a:gd name="f83" fmla="*/ f7 1 f34"/>
                    <a:gd name="f84" fmla="+- f57 0 f1"/>
                    <a:gd name="f85" fmla="*/ f58 1 f33"/>
                    <a:gd name="f86" fmla="*/ f59 1 f34"/>
                    <a:gd name="f87" fmla="*/ f60 1 f33"/>
                    <a:gd name="f88" fmla="*/ f61 1 f34"/>
                    <a:gd name="f89" fmla="*/ f62 1 f33"/>
                    <a:gd name="f90" fmla="*/ f63 1 f34"/>
                    <a:gd name="f91" fmla="*/ f64 1 f33"/>
                    <a:gd name="f92" fmla="*/ f65 1 f34"/>
                    <a:gd name="f93" fmla="*/ f66 1 f33"/>
                    <a:gd name="f94" fmla="*/ f67 1 f34"/>
                    <a:gd name="f95" fmla="*/ f68 1 f33"/>
                    <a:gd name="f96" fmla="*/ f69 1 f34"/>
                    <a:gd name="f97" fmla="*/ f70 1 f33"/>
                    <a:gd name="f98" fmla="*/ f71 1 f34"/>
                    <a:gd name="f99" fmla="*/ f72 1 f33"/>
                    <a:gd name="f100" fmla="*/ f73 1 f34"/>
                    <a:gd name="f101" fmla="*/ f74 1 f33"/>
                    <a:gd name="f102" fmla="*/ f75 1 f34"/>
                    <a:gd name="f103" fmla="*/ f76 1 f33"/>
                    <a:gd name="f104" fmla="*/ f77 1 f34"/>
                    <a:gd name="f105" fmla="*/ f78 1 f33"/>
                    <a:gd name="f106" fmla="*/ f79 1 f34"/>
                    <a:gd name="f107" fmla="*/ f80 f28 1"/>
                    <a:gd name="f108" fmla="*/ f81 f28 1"/>
                    <a:gd name="f109" fmla="*/ f83 f29 1"/>
                    <a:gd name="f110" fmla="*/ f82 f29 1"/>
                    <a:gd name="f111" fmla="*/ f85 f28 1"/>
                    <a:gd name="f112" fmla="*/ f86 f29 1"/>
                    <a:gd name="f113" fmla="*/ f87 f28 1"/>
                    <a:gd name="f114" fmla="*/ f88 f29 1"/>
                    <a:gd name="f115" fmla="*/ f89 f28 1"/>
                    <a:gd name="f116" fmla="*/ f90 f29 1"/>
                    <a:gd name="f117" fmla="*/ f91 f28 1"/>
                    <a:gd name="f118" fmla="*/ f92 f29 1"/>
                    <a:gd name="f119" fmla="*/ f93 f28 1"/>
                    <a:gd name="f120" fmla="*/ f94 f29 1"/>
                    <a:gd name="f121" fmla="*/ f95 f28 1"/>
                    <a:gd name="f122" fmla="*/ f96 f29 1"/>
                    <a:gd name="f123" fmla="*/ f97 f28 1"/>
                    <a:gd name="f124" fmla="*/ f98 f29 1"/>
                    <a:gd name="f125" fmla="*/ f99 f28 1"/>
                    <a:gd name="f126" fmla="*/ f100 f29 1"/>
                    <a:gd name="f127" fmla="*/ f101 f28 1"/>
                    <a:gd name="f128" fmla="*/ f102 f29 1"/>
                    <a:gd name="f129" fmla="*/ f103 f28 1"/>
                    <a:gd name="f130" fmla="*/ f104 f29 1"/>
                    <a:gd name="f131" fmla="*/ f105 f28 1"/>
                    <a:gd name="f132" fmla="*/ f106 f29 1"/>
                  </a:gdLst>
                  <a:ahLst/>
                  <a:cxnLst>
                    <a:cxn ang="3cd4">
                      <a:pos x="hc" y="t"/>
                    </a:cxn>
                    <a:cxn ang="0">
                      <a:pos x="r" y="vc"/>
                    </a:cxn>
                    <a:cxn ang="cd4">
                      <a:pos x="hc" y="b"/>
                    </a:cxn>
                    <a:cxn ang="cd2">
                      <a:pos x="l" y="vc"/>
                    </a:cxn>
                    <a:cxn ang="f84">
                      <a:pos x="f111" y="f112"/>
                    </a:cxn>
                    <a:cxn ang="f84">
                      <a:pos x="f113" y="f114"/>
                    </a:cxn>
                    <a:cxn ang="f84">
                      <a:pos x="f115" y="f116"/>
                    </a:cxn>
                    <a:cxn ang="f84">
                      <a:pos x="f117" y="f118"/>
                    </a:cxn>
                    <a:cxn ang="f84">
                      <a:pos x="f119" y="f120"/>
                    </a:cxn>
                    <a:cxn ang="f84">
                      <a:pos x="f121" y="f122"/>
                    </a:cxn>
                    <a:cxn ang="f84">
                      <a:pos x="f123" y="f124"/>
                    </a:cxn>
                    <a:cxn ang="f84">
                      <a:pos x="f125" y="f126"/>
                    </a:cxn>
                    <a:cxn ang="f84">
                      <a:pos x="f111" y="f112"/>
                    </a:cxn>
                    <a:cxn ang="f84">
                      <a:pos x="f111" y="f112"/>
                    </a:cxn>
                    <a:cxn ang="f84">
                      <a:pos x="f127" y="f128"/>
                    </a:cxn>
                    <a:cxn ang="f84">
                      <a:pos x="f129" y="f130"/>
                    </a:cxn>
                    <a:cxn ang="f84">
                      <a:pos x="f129" y="f130"/>
                    </a:cxn>
                    <a:cxn ang="f84">
                      <a:pos x="f129" y="f130"/>
                    </a:cxn>
                    <a:cxn ang="f84">
                      <a:pos x="f129" y="f130"/>
                    </a:cxn>
                    <a:cxn ang="f84">
                      <a:pos x="f129" y="f130"/>
                    </a:cxn>
                    <a:cxn ang="f84">
                      <a:pos x="f131" y="f132"/>
                    </a:cxn>
                    <a:cxn ang="f84">
                      <a:pos x="f127" y="f128"/>
                    </a:cxn>
                    <a:cxn ang="f84">
                      <a:pos x="f127" y="f128"/>
                    </a:cxn>
                  </a:cxnLst>
                  <a:rect l="f107" t="f110" r="f108" b="f109"/>
                  <a:pathLst>
                    <a:path w="125729" h="144169">
                      <a:moveTo>
                        <a:pt x="f8" y="f5"/>
                      </a:moveTo>
                      <a:lnTo>
                        <a:pt x="f5" y="f9"/>
                      </a:lnTo>
                      <a:lnTo>
                        <a:pt x="f10" y="f7"/>
                      </a:lnTo>
                      <a:lnTo>
                        <a:pt x="f11" y="f12"/>
                      </a:lnTo>
                      <a:lnTo>
                        <a:pt x="f13" y="f14"/>
                      </a:lnTo>
                      <a:lnTo>
                        <a:pt x="f15" y="f16"/>
                      </a:lnTo>
                      <a:lnTo>
                        <a:pt x="f17" y="f18"/>
                      </a:lnTo>
                      <a:lnTo>
                        <a:pt x="f19" y="f20"/>
                      </a:lnTo>
                      <a:lnTo>
                        <a:pt x="f8" y="f5"/>
                      </a:lnTo>
                      <a:lnTo>
                        <a:pt x="f8" y="f5"/>
                      </a:lnTo>
                      <a:close/>
                      <a:moveTo>
                        <a:pt x="f21" y="f22"/>
                      </a:moveTo>
                      <a:lnTo>
                        <a:pt x="f23" y="f24"/>
                      </a:lnTo>
                      <a:lnTo>
                        <a:pt x="f23" y="f24"/>
                      </a:lnTo>
                      <a:lnTo>
                        <a:pt x="f23" y="f24"/>
                      </a:lnTo>
                      <a:lnTo>
                        <a:pt x="f23" y="f24"/>
                      </a:lnTo>
                      <a:lnTo>
                        <a:pt x="f23" y="f24"/>
                      </a:lnTo>
                      <a:lnTo>
                        <a:pt x="f25" y="f26"/>
                      </a:lnTo>
                      <a:lnTo>
                        <a:pt x="f21" y="f22"/>
                      </a:lnTo>
                      <a:lnTo>
                        <a:pt x="f21" y="f22"/>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9" name="Figura a mano libera 139">
                  <a:extLst>
                    <a:ext uri="{FF2B5EF4-FFF2-40B4-BE49-F238E27FC236}">
                      <a16:creationId xmlns:a16="http://schemas.microsoft.com/office/drawing/2014/main" id="{909266B5-A39F-44B8-5F3C-43AA93455B2C}"/>
                    </a:ext>
                  </a:extLst>
                </p:cNvPr>
                <p:cNvSpPr/>
                <p:nvPr/>
              </p:nvSpPr>
              <p:spPr>
                <a:xfrm>
                  <a:off x="10437455" y="5861806"/>
                  <a:ext cx="60789" cy="68744"/>
                </a:xfrm>
                <a:custGeom>
                  <a:avLst/>
                  <a:gdLst>
                    <a:gd name="f0" fmla="val 10800000"/>
                    <a:gd name="f1" fmla="val 5400000"/>
                    <a:gd name="f2" fmla="val 180"/>
                    <a:gd name="f3" fmla="val w"/>
                    <a:gd name="f4" fmla="val h"/>
                    <a:gd name="f5" fmla="val 0"/>
                    <a:gd name="f6" fmla="val 133350"/>
                    <a:gd name="f7" fmla="val 150808"/>
                    <a:gd name="f8" fmla="val 106680"/>
                    <a:gd name="f9" fmla="val 76827"/>
                    <a:gd name="f10" fmla="val 54293"/>
                    <a:gd name="f11" fmla="val 54063"/>
                    <a:gd name="f12" fmla="val 64770"/>
                    <a:gd name="f13" fmla="val 29403"/>
                    <a:gd name="f14" fmla="val 124778"/>
                    <a:gd name="f15" fmla="val 55012"/>
                    <a:gd name="f16" fmla="val 36042"/>
                    <a:gd name="f17" fmla="val 48578"/>
                    <a:gd name="f18" fmla="val 115715"/>
                    <a:gd name="f19" fmla="val 84772"/>
                    <a:gd name="f20" fmla="val 150809"/>
                    <a:gd name="f21" fmla="val 93345"/>
                    <a:gd name="f22" fmla="val 131839"/>
                    <a:gd name="f23" fmla="val 31433"/>
                    <a:gd name="f24" fmla="val 106230"/>
                    <a:gd name="f25" fmla="val 45720"/>
                    <a:gd name="f26" fmla="val 73982"/>
                    <a:gd name="f27" fmla="val 99060"/>
                    <a:gd name="f28" fmla="val 96745"/>
                    <a:gd name="f29" fmla="+- 0 0 -90"/>
                    <a:gd name="f30" fmla="*/ f3 1 133350"/>
                    <a:gd name="f31" fmla="*/ f4 1 150808"/>
                    <a:gd name="f32" fmla="+- f7 0 f5"/>
                    <a:gd name="f33" fmla="+- f6 0 f5"/>
                    <a:gd name="f34" fmla="*/ f29 f0 1"/>
                    <a:gd name="f35" fmla="*/ f33 1 133350"/>
                    <a:gd name="f36" fmla="*/ f32 1 150808"/>
                    <a:gd name="f37" fmla="*/ 106680 f33 1"/>
                    <a:gd name="f38" fmla="*/ 76827 f32 1"/>
                    <a:gd name="f39" fmla="*/ 54293 f33 1"/>
                    <a:gd name="f40" fmla="*/ 54063 f32 1"/>
                    <a:gd name="f41" fmla="*/ 64770 f33 1"/>
                    <a:gd name="f42" fmla="*/ 29403 f32 1"/>
                    <a:gd name="f43" fmla="*/ 124778 f33 1"/>
                    <a:gd name="f44" fmla="*/ 55012 f32 1"/>
                    <a:gd name="f45" fmla="*/ 133350 f33 1"/>
                    <a:gd name="f46" fmla="*/ 36042 f32 1"/>
                    <a:gd name="f47" fmla="*/ 48578 f33 1"/>
                    <a:gd name="f48" fmla="*/ 0 f32 1"/>
                    <a:gd name="f49" fmla="*/ 0 f33 1"/>
                    <a:gd name="f50" fmla="*/ 115715 f32 1"/>
                    <a:gd name="f51" fmla="*/ 84772 f33 1"/>
                    <a:gd name="f52" fmla="*/ 150809 f32 1"/>
                    <a:gd name="f53" fmla="*/ 93345 f33 1"/>
                    <a:gd name="f54" fmla="*/ 131839 f32 1"/>
                    <a:gd name="f55" fmla="*/ 31433 f33 1"/>
                    <a:gd name="f56" fmla="*/ 106230 f32 1"/>
                    <a:gd name="f57" fmla="*/ 45720 f33 1"/>
                    <a:gd name="f58" fmla="*/ 73982 f32 1"/>
                    <a:gd name="f59" fmla="*/ 99060 f33 1"/>
                    <a:gd name="f60" fmla="*/ 96745 f32 1"/>
                    <a:gd name="f61" fmla="*/ f34 1 f2"/>
                    <a:gd name="f62" fmla="*/ f37 1 133350"/>
                    <a:gd name="f63" fmla="*/ f38 1 150808"/>
                    <a:gd name="f64" fmla="*/ f39 1 133350"/>
                    <a:gd name="f65" fmla="*/ f40 1 150808"/>
                    <a:gd name="f66" fmla="*/ f41 1 133350"/>
                    <a:gd name="f67" fmla="*/ f42 1 150808"/>
                    <a:gd name="f68" fmla="*/ f43 1 133350"/>
                    <a:gd name="f69" fmla="*/ f44 1 150808"/>
                    <a:gd name="f70" fmla="*/ f45 1 133350"/>
                    <a:gd name="f71" fmla="*/ f46 1 150808"/>
                    <a:gd name="f72" fmla="*/ f47 1 133350"/>
                    <a:gd name="f73" fmla="*/ f48 1 150808"/>
                    <a:gd name="f74" fmla="*/ f49 1 133350"/>
                    <a:gd name="f75" fmla="*/ f50 1 150808"/>
                    <a:gd name="f76" fmla="*/ f51 1 133350"/>
                    <a:gd name="f77" fmla="*/ f52 1 150808"/>
                    <a:gd name="f78" fmla="*/ f53 1 133350"/>
                    <a:gd name="f79" fmla="*/ f54 1 150808"/>
                    <a:gd name="f80" fmla="*/ f55 1 133350"/>
                    <a:gd name="f81" fmla="*/ f56 1 150808"/>
                    <a:gd name="f82" fmla="*/ f57 1 133350"/>
                    <a:gd name="f83" fmla="*/ f58 1 150808"/>
                    <a:gd name="f84" fmla="*/ f59 1 133350"/>
                    <a:gd name="f85" fmla="*/ f60 1 150808"/>
                    <a:gd name="f86" fmla="*/ f5 1 f35"/>
                    <a:gd name="f87" fmla="*/ f6 1 f35"/>
                    <a:gd name="f88" fmla="*/ f5 1 f36"/>
                    <a:gd name="f89" fmla="*/ f7 1 f36"/>
                    <a:gd name="f90" fmla="+- f61 0 f1"/>
                    <a:gd name="f91" fmla="*/ f62 1 f35"/>
                    <a:gd name="f92" fmla="*/ f63 1 f36"/>
                    <a:gd name="f93" fmla="*/ f64 1 f35"/>
                    <a:gd name="f94" fmla="*/ f65 1 f36"/>
                    <a:gd name="f95" fmla="*/ f66 1 f35"/>
                    <a:gd name="f96" fmla="*/ f67 1 f36"/>
                    <a:gd name="f97" fmla="*/ f68 1 f35"/>
                    <a:gd name="f98" fmla="*/ f69 1 f36"/>
                    <a:gd name="f99" fmla="*/ f70 1 f35"/>
                    <a:gd name="f100" fmla="*/ f71 1 f36"/>
                    <a:gd name="f101" fmla="*/ f72 1 f35"/>
                    <a:gd name="f102" fmla="*/ f73 1 f36"/>
                    <a:gd name="f103" fmla="*/ f74 1 f35"/>
                    <a:gd name="f104" fmla="*/ f75 1 f36"/>
                    <a:gd name="f105" fmla="*/ f76 1 f35"/>
                    <a:gd name="f106" fmla="*/ f77 1 f36"/>
                    <a:gd name="f107" fmla="*/ f78 1 f35"/>
                    <a:gd name="f108" fmla="*/ f79 1 f36"/>
                    <a:gd name="f109" fmla="*/ f80 1 f35"/>
                    <a:gd name="f110" fmla="*/ f81 1 f36"/>
                    <a:gd name="f111" fmla="*/ f82 1 f35"/>
                    <a:gd name="f112" fmla="*/ f83 1 f36"/>
                    <a:gd name="f113" fmla="*/ f84 1 f35"/>
                    <a:gd name="f114" fmla="*/ f85 1 f36"/>
                    <a:gd name="f115" fmla="*/ f86 f30 1"/>
                    <a:gd name="f116" fmla="*/ f87 f30 1"/>
                    <a:gd name="f117" fmla="*/ f89 f31 1"/>
                    <a:gd name="f118" fmla="*/ f88 f31 1"/>
                    <a:gd name="f119" fmla="*/ f91 f30 1"/>
                    <a:gd name="f120" fmla="*/ f92 f31 1"/>
                    <a:gd name="f121" fmla="*/ f93 f30 1"/>
                    <a:gd name="f122" fmla="*/ f94 f31 1"/>
                    <a:gd name="f123" fmla="*/ f95 f30 1"/>
                    <a:gd name="f124" fmla="*/ f96 f31 1"/>
                    <a:gd name="f125" fmla="*/ f97 f30 1"/>
                    <a:gd name="f126" fmla="*/ f98 f31 1"/>
                    <a:gd name="f127" fmla="*/ f99 f30 1"/>
                    <a:gd name="f128" fmla="*/ f100 f31 1"/>
                    <a:gd name="f129" fmla="*/ f101 f30 1"/>
                    <a:gd name="f130" fmla="*/ f102 f31 1"/>
                    <a:gd name="f131" fmla="*/ f103 f30 1"/>
                    <a:gd name="f132" fmla="*/ f104 f31 1"/>
                    <a:gd name="f133" fmla="*/ f105 f30 1"/>
                    <a:gd name="f134" fmla="*/ f106 f31 1"/>
                    <a:gd name="f135" fmla="*/ f107 f30 1"/>
                    <a:gd name="f136" fmla="*/ f108 f31 1"/>
                    <a:gd name="f137" fmla="*/ f109 f30 1"/>
                    <a:gd name="f138" fmla="*/ f110 f31 1"/>
                    <a:gd name="f139" fmla="*/ f111 f30 1"/>
                    <a:gd name="f140" fmla="*/ f112 f31 1"/>
                    <a:gd name="f141" fmla="*/ f113 f30 1"/>
                    <a:gd name="f142" fmla="*/ f114 f31 1"/>
                  </a:gdLst>
                  <a:ahLst/>
                  <a:cxnLst>
                    <a:cxn ang="3cd4">
                      <a:pos x="hc" y="t"/>
                    </a:cxn>
                    <a:cxn ang="0">
                      <a:pos x="r" y="vc"/>
                    </a:cxn>
                    <a:cxn ang="cd4">
                      <a:pos x="hc" y="b"/>
                    </a:cxn>
                    <a:cxn ang="cd2">
                      <a:pos x="l" y="vc"/>
                    </a:cxn>
                    <a:cxn ang="f90">
                      <a:pos x="f119" y="f120"/>
                    </a:cxn>
                    <a:cxn ang="f90">
                      <a:pos x="f121" y="f122"/>
                    </a:cxn>
                    <a:cxn ang="f90">
                      <a:pos x="f123" y="f124"/>
                    </a:cxn>
                    <a:cxn ang="f90">
                      <a:pos x="f125" y="f126"/>
                    </a:cxn>
                    <a:cxn ang="f90">
                      <a:pos x="f127" y="f128"/>
                    </a:cxn>
                    <a:cxn ang="f90">
                      <a:pos x="f129" y="f130"/>
                    </a:cxn>
                    <a:cxn ang="f90">
                      <a:pos x="f131" y="f132"/>
                    </a:cxn>
                    <a:cxn ang="f90">
                      <a:pos x="f133" y="f134"/>
                    </a:cxn>
                    <a:cxn ang="f90">
                      <a:pos x="f135" y="f136"/>
                    </a:cxn>
                    <a:cxn ang="f90">
                      <a:pos x="f137" y="f138"/>
                    </a:cxn>
                    <a:cxn ang="f90">
                      <a:pos x="f139" y="f140"/>
                    </a:cxn>
                    <a:cxn ang="f90">
                      <a:pos x="f141" y="f142"/>
                    </a:cxn>
                    <a:cxn ang="f90">
                      <a:pos x="f119" y="f120"/>
                    </a:cxn>
                  </a:cxnLst>
                  <a:rect l="f115" t="f118" r="f116" b="f117"/>
                  <a:pathLst>
                    <a:path w="133350" h="150808">
                      <a:moveTo>
                        <a:pt x="f8" y="f9"/>
                      </a:moveTo>
                      <a:lnTo>
                        <a:pt x="f10" y="f11"/>
                      </a:lnTo>
                      <a:lnTo>
                        <a:pt x="f12" y="f13"/>
                      </a:lnTo>
                      <a:lnTo>
                        <a:pt x="f14" y="f15"/>
                      </a:lnTo>
                      <a:lnTo>
                        <a:pt x="f6" y="f16"/>
                      </a:lnTo>
                      <a:lnTo>
                        <a:pt x="f17" y="f5"/>
                      </a:lnTo>
                      <a:lnTo>
                        <a:pt x="f5" y="f18"/>
                      </a:lnTo>
                      <a:lnTo>
                        <a:pt x="f19" y="f20"/>
                      </a:lnTo>
                      <a:lnTo>
                        <a:pt x="f21" y="f22"/>
                      </a:lnTo>
                      <a:lnTo>
                        <a:pt x="f23" y="f24"/>
                      </a:lnTo>
                      <a:lnTo>
                        <a:pt x="f25" y="f26"/>
                      </a:lnTo>
                      <a:lnTo>
                        <a:pt x="f27" y="f28"/>
                      </a:lnTo>
                      <a:lnTo>
                        <a:pt x="f8" y="f9"/>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0" name="Figura a mano libera 140">
                  <a:extLst>
                    <a:ext uri="{FF2B5EF4-FFF2-40B4-BE49-F238E27FC236}">
                      <a16:creationId xmlns:a16="http://schemas.microsoft.com/office/drawing/2014/main" id="{C2A7EFDC-0136-EE58-9D1E-2C9D17711ECA}"/>
                    </a:ext>
                  </a:extLst>
                </p:cNvPr>
                <p:cNvSpPr/>
                <p:nvPr/>
              </p:nvSpPr>
              <p:spPr>
                <a:xfrm>
                  <a:off x="10099218" y="6008293"/>
                  <a:ext cx="68168" cy="56290"/>
                </a:xfrm>
                <a:custGeom>
                  <a:avLst/>
                  <a:gdLst>
                    <a:gd name="f0" fmla="val 10800000"/>
                    <a:gd name="f1" fmla="val 5400000"/>
                    <a:gd name="f2" fmla="val 180"/>
                    <a:gd name="f3" fmla="val w"/>
                    <a:gd name="f4" fmla="val h"/>
                    <a:gd name="f5" fmla="val 0"/>
                    <a:gd name="f6" fmla="val 149542"/>
                    <a:gd name="f7" fmla="val 123478"/>
                    <a:gd name="f8" fmla="val 83820"/>
                    <a:gd name="f9" fmla="val 32424"/>
                    <a:gd name="f10" fmla="val 23888"/>
                    <a:gd name="f11" fmla="val 82868"/>
                    <a:gd name="f12" fmla="val 16300"/>
                    <a:gd name="f13" fmla="val 76200"/>
                    <a:gd name="f14" fmla="val 9661"/>
                    <a:gd name="f15" fmla="val 69532"/>
                    <a:gd name="f16" fmla="val 2073"/>
                    <a:gd name="f17" fmla="val 58103"/>
                    <a:gd name="f18" fmla="+- 0 0 772"/>
                    <a:gd name="f19" fmla="val 47625"/>
                    <a:gd name="f20" fmla="val 176"/>
                    <a:gd name="f21" fmla="val 20003"/>
                    <a:gd name="f22" fmla="val 3970"/>
                    <a:gd name="f23" fmla="val 16193"/>
                    <a:gd name="f24" fmla="val 36218"/>
                    <a:gd name="f25" fmla="val 87436"/>
                    <a:gd name="f26" fmla="val 120015"/>
                    <a:gd name="f27" fmla="val 123479"/>
                    <a:gd name="f28" fmla="val 127635"/>
                    <a:gd name="f29" fmla="val 98818"/>
                    <a:gd name="f30" fmla="val 80010"/>
                    <a:gd name="f31" fmla="val 84591"/>
                    <a:gd name="f32" fmla="val 78105"/>
                    <a:gd name="f33" fmla="val 83642"/>
                    <a:gd name="f34" fmla="val 80963"/>
                    <a:gd name="f35" fmla="val 72261"/>
                    <a:gd name="f36" fmla="val 85725"/>
                    <a:gd name="f37" fmla="val 57085"/>
                    <a:gd name="f38" fmla="val 88582"/>
                    <a:gd name="f39" fmla="val 54239"/>
                    <a:gd name="f40" fmla="val 97155"/>
                    <a:gd name="f41" fmla="val 34321"/>
                    <a:gd name="f42" fmla="val 129540"/>
                    <a:gd name="f43" fmla="val 141922"/>
                    <a:gd name="f44" fmla="val 52342"/>
                    <a:gd name="f45" fmla="val 149543"/>
                    <a:gd name="f46" fmla="val 27682"/>
                    <a:gd name="f47" fmla="val 99060"/>
                    <a:gd name="f48" fmla="val 8712"/>
                    <a:gd name="f49" fmla="val 77003"/>
                    <a:gd name="f50" fmla="val 26670"/>
                    <a:gd name="f51" fmla="val 67518"/>
                    <a:gd name="f52" fmla="val 33338"/>
                    <a:gd name="f53" fmla="val 46652"/>
                    <a:gd name="f54" fmla="val 37147"/>
                    <a:gd name="f55" fmla="val 24837"/>
                    <a:gd name="f56" fmla="val 51435"/>
                    <a:gd name="f57" fmla="val 25785"/>
                    <a:gd name="f58" fmla="val 57150"/>
                    <a:gd name="f59" fmla="val 26734"/>
                    <a:gd name="f60" fmla="val 61913"/>
                    <a:gd name="f61" fmla="val 28630"/>
                    <a:gd name="f62" fmla="val 65722"/>
                    <a:gd name="f63" fmla="val 71438"/>
                    <a:gd name="f64" fmla="val 40961"/>
                    <a:gd name="f65" fmla="val 63818"/>
                    <a:gd name="f66" fmla="+- 0 0 -90"/>
                    <a:gd name="f67" fmla="*/ f3 1 149542"/>
                    <a:gd name="f68" fmla="*/ f4 1 123478"/>
                    <a:gd name="f69" fmla="+- f7 0 f5"/>
                    <a:gd name="f70" fmla="+- f6 0 f5"/>
                    <a:gd name="f71" fmla="*/ f66 f0 1"/>
                    <a:gd name="f72" fmla="*/ f70 1 149542"/>
                    <a:gd name="f73" fmla="*/ f69 1 123478"/>
                    <a:gd name="f74" fmla="*/ 83820 f70 1"/>
                    <a:gd name="f75" fmla="*/ 32424 f69 1"/>
                    <a:gd name="f76" fmla="*/ 76200 f70 1"/>
                    <a:gd name="f77" fmla="*/ 9661 f69 1"/>
                    <a:gd name="f78" fmla="*/ 47625 f70 1"/>
                    <a:gd name="f79" fmla="*/ 176 f69 1"/>
                    <a:gd name="f80" fmla="*/ 0 f70 1"/>
                    <a:gd name="f81" fmla="*/ 87436 f69 1"/>
                    <a:gd name="f82" fmla="*/ 120015 f70 1"/>
                    <a:gd name="f83" fmla="*/ 123479 f69 1"/>
                    <a:gd name="f84" fmla="*/ 127635 f70 1"/>
                    <a:gd name="f85" fmla="*/ 98818 f69 1"/>
                    <a:gd name="f86" fmla="*/ 80010 f70 1"/>
                    <a:gd name="f87" fmla="*/ 84591 f69 1"/>
                    <a:gd name="f88" fmla="*/ 78105 f70 1"/>
                    <a:gd name="f89" fmla="*/ 83642 f69 1"/>
                    <a:gd name="f90" fmla="*/ 88582 f70 1"/>
                    <a:gd name="f91" fmla="*/ 54239 f69 1"/>
                    <a:gd name="f92" fmla="*/ 141922 f70 1"/>
                    <a:gd name="f93" fmla="*/ 52342 f69 1"/>
                    <a:gd name="f94" fmla="*/ 149543 f70 1"/>
                    <a:gd name="f95" fmla="*/ 27682 f69 1"/>
                    <a:gd name="f96" fmla="*/ 58103 f70 1"/>
                    <a:gd name="f97" fmla="*/ 77003 f69 1"/>
                    <a:gd name="f98" fmla="*/ 26670 f70 1"/>
                    <a:gd name="f99" fmla="*/ 67518 f69 1"/>
                    <a:gd name="f100" fmla="*/ 51435 f70 1"/>
                    <a:gd name="f101" fmla="*/ 25785 f69 1"/>
                    <a:gd name="f102" fmla="*/ 65722 f70 1"/>
                    <a:gd name="f103" fmla="*/ f71 1 f2"/>
                    <a:gd name="f104" fmla="*/ f74 1 149542"/>
                    <a:gd name="f105" fmla="*/ f75 1 123478"/>
                    <a:gd name="f106" fmla="*/ f76 1 149542"/>
                    <a:gd name="f107" fmla="*/ f77 1 123478"/>
                    <a:gd name="f108" fmla="*/ f78 1 149542"/>
                    <a:gd name="f109" fmla="*/ f79 1 123478"/>
                    <a:gd name="f110" fmla="*/ f80 1 149542"/>
                    <a:gd name="f111" fmla="*/ f81 1 123478"/>
                    <a:gd name="f112" fmla="*/ f82 1 149542"/>
                    <a:gd name="f113" fmla="*/ f83 1 123478"/>
                    <a:gd name="f114" fmla="*/ f84 1 149542"/>
                    <a:gd name="f115" fmla="*/ f85 1 123478"/>
                    <a:gd name="f116" fmla="*/ f86 1 149542"/>
                    <a:gd name="f117" fmla="*/ f87 1 123478"/>
                    <a:gd name="f118" fmla="*/ f88 1 149542"/>
                    <a:gd name="f119" fmla="*/ f89 1 123478"/>
                    <a:gd name="f120" fmla="*/ f90 1 149542"/>
                    <a:gd name="f121" fmla="*/ f91 1 123478"/>
                    <a:gd name="f122" fmla="*/ f92 1 149542"/>
                    <a:gd name="f123" fmla="*/ f93 1 123478"/>
                    <a:gd name="f124" fmla="*/ f94 1 149542"/>
                    <a:gd name="f125" fmla="*/ f95 1 123478"/>
                    <a:gd name="f126" fmla="*/ f96 1 149542"/>
                    <a:gd name="f127" fmla="*/ f97 1 123478"/>
                    <a:gd name="f128" fmla="*/ f98 1 149542"/>
                    <a:gd name="f129" fmla="*/ f99 1 123478"/>
                    <a:gd name="f130" fmla="*/ f100 1 149542"/>
                    <a:gd name="f131" fmla="*/ f101 1 123478"/>
                    <a:gd name="f132" fmla="*/ f102 1 149542"/>
                    <a:gd name="f133" fmla="*/ f5 1 f72"/>
                    <a:gd name="f134" fmla="*/ f6 1 f72"/>
                    <a:gd name="f135" fmla="*/ f5 1 f73"/>
                    <a:gd name="f136" fmla="*/ f7 1 f73"/>
                    <a:gd name="f137" fmla="+- f103 0 f1"/>
                    <a:gd name="f138" fmla="*/ f104 1 f72"/>
                    <a:gd name="f139" fmla="*/ f105 1 f73"/>
                    <a:gd name="f140" fmla="*/ f106 1 f72"/>
                    <a:gd name="f141" fmla="*/ f107 1 f73"/>
                    <a:gd name="f142" fmla="*/ f108 1 f72"/>
                    <a:gd name="f143" fmla="*/ f109 1 f73"/>
                    <a:gd name="f144" fmla="*/ f110 1 f72"/>
                    <a:gd name="f145" fmla="*/ f111 1 f73"/>
                    <a:gd name="f146" fmla="*/ f112 1 f72"/>
                    <a:gd name="f147" fmla="*/ f113 1 f73"/>
                    <a:gd name="f148" fmla="*/ f114 1 f72"/>
                    <a:gd name="f149" fmla="*/ f115 1 f73"/>
                    <a:gd name="f150" fmla="*/ f116 1 f72"/>
                    <a:gd name="f151" fmla="*/ f117 1 f73"/>
                    <a:gd name="f152" fmla="*/ f118 1 f72"/>
                    <a:gd name="f153" fmla="*/ f119 1 f73"/>
                    <a:gd name="f154" fmla="*/ f120 1 f72"/>
                    <a:gd name="f155" fmla="*/ f121 1 f73"/>
                    <a:gd name="f156" fmla="*/ f122 1 f72"/>
                    <a:gd name="f157" fmla="*/ f123 1 f73"/>
                    <a:gd name="f158" fmla="*/ f124 1 f72"/>
                    <a:gd name="f159" fmla="*/ f125 1 f73"/>
                    <a:gd name="f160" fmla="*/ f126 1 f72"/>
                    <a:gd name="f161" fmla="*/ f127 1 f73"/>
                    <a:gd name="f162" fmla="*/ f128 1 f72"/>
                    <a:gd name="f163" fmla="*/ f129 1 f73"/>
                    <a:gd name="f164" fmla="*/ f130 1 f72"/>
                    <a:gd name="f165" fmla="*/ f131 1 f73"/>
                    <a:gd name="f166" fmla="*/ f132 1 f72"/>
                    <a:gd name="f167" fmla="*/ f133 f67 1"/>
                    <a:gd name="f168" fmla="*/ f134 f67 1"/>
                    <a:gd name="f169" fmla="*/ f136 f68 1"/>
                    <a:gd name="f170" fmla="*/ f135 f68 1"/>
                    <a:gd name="f171" fmla="*/ f138 f67 1"/>
                    <a:gd name="f172" fmla="*/ f139 f68 1"/>
                    <a:gd name="f173" fmla="*/ f140 f67 1"/>
                    <a:gd name="f174" fmla="*/ f141 f68 1"/>
                    <a:gd name="f175" fmla="*/ f142 f67 1"/>
                    <a:gd name="f176" fmla="*/ f143 f68 1"/>
                    <a:gd name="f177" fmla="*/ f144 f67 1"/>
                    <a:gd name="f178" fmla="*/ f145 f68 1"/>
                    <a:gd name="f179" fmla="*/ f146 f67 1"/>
                    <a:gd name="f180" fmla="*/ f147 f68 1"/>
                    <a:gd name="f181" fmla="*/ f148 f67 1"/>
                    <a:gd name="f182" fmla="*/ f149 f68 1"/>
                    <a:gd name="f183" fmla="*/ f150 f67 1"/>
                    <a:gd name="f184" fmla="*/ f151 f68 1"/>
                    <a:gd name="f185" fmla="*/ f152 f67 1"/>
                    <a:gd name="f186" fmla="*/ f153 f68 1"/>
                    <a:gd name="f187" fmla="*/ f154 f67 1"/>
                    <a:gd name="f188" fmla="*/ f155 f68 1"/>
                    <a:gd name="f189" fmla="*/ f156 f67 1"/>
                    <a:gd name="f190" fmla="*/ f157 f68 1"/>
                    <a:gd name="f191" fmla="*/ f158 f67 1"/>
                    <a:gd name="f192" fmla="*/ f159 f68 1"/>
                    <a:gd name="f193" fmla="*/ f160 f67 1"/>
                    <a:gd name="f194" fmla="*/ f161 f68 1"/>
                    <a:gd name="f195" fmla="*/ f162 f67 1"/>
                    <a:gd name="f196" fmla="*/ f163 f68 1"/>
                    <a:gd name="f197" fmla="*/ f164 f67 1"/>
                    <a:gd name="f198" fmla="*/ f165 f68 1"/>
                    <a:gd name="f199" fmla="*/ f166 f67 1"/>
                  </a:gdLst>
                  <a:ahLst/>
                  <a:cxnLst>
                    <a:cxn ang="3cd4">
                      <a:pos x="hc" y="t"/>
                    </a:cxn>
                    <a:cxn ang="0">
                      <a:pos x="r" y="vc"/>
                    </a:cxn>
                    <a:cxn ang="cd4">
                      <a:pos x="hc" y="b"/>
                    </a:cxn>
                    <a:cxn ang="cd2">
                      <a:pos x="l" y="vc"/>
                    </a:cxn>
                    <a:cxn ang="f137">
                      <a:pos x="f171" y="f172"/>
                    </a:cxn>
                    <a:cxn ang="f137">
                      <a:pos x="f173" y="f174"/>
                    </a:cxn>
                    <a:cxn ang="f137">
                      <a:pos x="f175" y="f176"/>
                    </a:cxn>
                    <a:cxn ang="f137">
                      <a:pos x="f177" y="f178"/>
                    </a:cxn>
                    <a:cxn ang="f137">
                      <a:pos x="f179" y="f180"/>
                    </a:cxn>
                    <a:cxn ang="f137">
                      <a:pos x="f181" y="f182"/>
                    </a:cxn>
                    <a:cxn ang="f137">
                      <a:pos x="f183" y="f184"/>
                    </a:cxn>
                    <a:cxn ang="f137">
                      <a:pos x="f185" y="f186"/>
                    </a:cxn>
                    <a:cxn ang="f137">
                      <a:pos x="f187" y="f188"/>
                    </a:cxn>
                    <a:cxn ang="f137">
                      <a:pos x="f189" y="f190"/>
                    </a:cxn>
                    <a:cxn ang="f137">
                      <a:pos x="f191" y="f192"/>
                    </a:cxn>
                    <a:cxn ang="f137">
                      <a:pos x="f171" y="f172"/>
                    </a:cxn>
                    <a:cxn ang="f137">
                      <a:pos x="f171" y="f172"/>
                    </a:cxn>
                    <a:cxn ang="f137">
                      <a:pos x="f193" y="f194"/>
                    </a:cxn>
                    <a:cxn ang="f137">
                      <a:pos x="f195" y="f196"/>
                    </a:cxn>
                    <a:cxn ang="f137">
                      <a:pos x="f197" y="f198"/>
                    </a:cxn>
                    <a:cxn ang="f137">
                      <a:pos x="f199" y="f172"/>
                    </a:cxn>
                    <a:cxn ang="f137">
                      <a:pos x="f193" y="f194"/>
                    </a:cxn>
                    <a:cxn ang="f137">
                      <a:pos x="f193" y="f194"/>
                    </a:cxn>
                  </a:cxnLst>
                  <a:rect l="f167" t="f170" r="f168" b="f169"/>
                  <a:pathLst>
                    <a:path w="149542" h="123478">
                      <a:moveTo>
                        <a:pt x="f8" y="f9"/>
                      </a:moveTo>
                      <a:cubicBezTo>
                        <a:pt x="f8" y="f10"/>
                        <a:pt x="f11" y="f12"/>
                        <a:pt x="f13" y="f14"/>
                      </a:cubicBezTo>
                      <a:cubicBezTo>
                        <a:pt x="f15" y="f16"/>
                        <a:pt x="f17" y="f18"/>
                        <a:pt x="f19" y="f20"/>
                      </a:cubicBezTo>
                      <a:cubicBezTo>
                        <a:pt x="f21" y="f22"/>
                        <a:pt x="f23" y="f24"/>
                        <a:pt x="f5" y="f25"/>
                      </a:cubicBezTo>
                      <a:lnTo>
                        <a:pt x="f26" y="f27"/>
                      </a:lnTo>
                      <a:lnTo>
                        <a:pt x="f28" y="f29"/>
                      </a:lnTo>
                      <a:lnTo>
                        <a:pt x="f30" y="f31"/>
                      </a:lnTo>
                      <a:lnTo>
                        <a:pt x="f32" y="f33"/>
                      </a:lnTo>
                      <a:cubicBezTo>
                        <a:pt x="f34" y="f35"/>
                        <a:pt x="f36" y="f37"/>
                        <a:pt x="f38" y="f39"/>
                      </a:cubicBezTo>
                      <a:cubicBezTo>
                        <a:pt x="f40" y="f41"/>
                        <a:pt x="f42" y="f39"/>
                        <a:pt x="f43" y="f44"/>
                      </a:cubicBezTo>
                      <a:lnTo>
                        <a:pt x="f45" y="f46"/>
                      </a:lnTo>
                      <a:cubicBezTo>
                        <a:pt x="f28" y="f46"/>
                        <a:pt x="f47" y="f48"/>
                        <a:pt x="f8" y="f9"/>
                      </a:cubicBezTo>
                      <a:lnTo>
                        <a:pt x="f8" y="f9"/>
                      </a:lnTo>
                      <a:close/>
                      <a:moveTo>
                        <a:pt x="f17" y="f49"/>
                      </a:moveTo>
                      <a:lnTo>
                        <a:pt x="f50" y="f51"/>
                      </a:lnTo>
                      <a:cubicBezTo>
                        <a:pt x="f52" y="f53"/>
                        <a:pt x="f54" y="f55"/>
                        <a:pt x="f56" y="f57"/>
                      </a:cubicBezTo>
                      <a:cubicBezTo>
                        <a:pt x="f58" y="f59"/>
                        <a:pt x="f60" y="f61"/>
                        <a:pt x="f62" y="f9"/>
                      </a:cubicBezTo>
                      <a:cubicBezTo>
                        <a:pt x="f63" y="f64"/>
                        <a:pt x="f65" y="f37"/>
                        <a:pt x="f17" y="f49"/>
                      </a:cubicBezTo>
                      <a:lnTo>
                        <a:pt x="f17" y="f49"/>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1" name="Figura a mano libera 141">
                  <a:extLst>
                    <a:ext uri="{FF2B5EF4-FFF2-40B4-BE49-F238E27FC236}">
                      <a16:creationId xmlns:a16="http://schemas.microsoft.com/office/drawing/2014/main" id="{D6B398F0-59D3-808B-7567-ECA95633D92C}"/>
                    </a:ext>
                  </a:extLst>
                </p:cNvPr>
                <p:cNvSpPr/>
                <p:nvPr/>
              </p:nvSpPr>
              <p:spPr>
                <a:xfrm>
                  <a:off x="10492163" y="5909364"/>
                  <a:ext cx="67080" cy="71341"/>
                </a:xfrm>
                <a:custGeom>
                  <a:avLst/>
                  <a:gdLst>
                    <a:gd name="f0" fmla="val 10800000"/>
                    <a:gd name="f1" fmla="val 5400000"/>
                    <a:gd name="f2" fmla="val 180"/>
                    <a:gd name="f3" fmla="val w"/>
                    <a:gd name="f4" fmla="val h"/>
                    <a:gd name="f5" fmla="val 0"/>
                    <a:gd name="f6" fmla="val 147158"/>
                    <a:gd name="f7" fmla="val 156499"/>
                    <a:gd name="f8" fmla="val 100013"/>
                    <a:gd name="f9" fmla="val 75878"/>
                    <a:gd name="f10" fmla="val 16193"/>
                    <a:gd name="f11" fmla="val 96745"/>
                    <a:gd name="f12" fmla="val 55245"/>
                    <a:gd name="f13" fmla="val 66394"/>
                    <a:gd name="f14" fmla="val 57150"/>
                    <a:gd name="f15" fmla="val 65445"/>
                    <a:gd name="f16" fmla="val 64770"/>
                    <a:gd name="f17" fmla="val 74930"/>
                    <a:gd name="f18" fmla="val 73343"/>
                    <a:gd name="f19" fmla="val 87260"/>
                    <a:gd name="f20" fmla="val 75247"/>
                    <a:gd name="f21" fmla="val 91054"/>
                    <a:gd name="f22" fmla="val 86678"/>
                    <a:gd name="f23" fmla="val 110024"/>
                    <a:gd name="f24" fmla="val 51435"/>
                    <a:gd name="f25" fmla="val 124251"/>
                    <a:gd name="f26" fmla="val 45720"/>
                    <a:gd name="f27" fmla="val 135633"/>
                    <a:gd name="f28" fmla="val 61913"/>
                    <a:gd name="f29" fmla="val 138478"/>
                    <a:gd name="f30" fmla="val 105728"/>
                    <a:gd name="f31" fmla="val 126148"/>
                    <a:gd name="f32" fmla="val 96203"/>
                    <a:gd name="f33" fmla="val 100539"/>
                    <a:gd name="f34" fmla="val 102870"/>
                    <a:gd name="f35" fmla="val 105281"/>
                    <a:gd name="f36" fmla="val 109538"/>
                    <a:gd name="f37" fmla="val 109075"/>
                    <a:gd name="f38" fmla="val 119063"/>
                    <a:gd name="f39" fmla="val 107178"/>
                    <a:gd name="f40" fmla="val 128588"/>
                    <a:gd name="f41" fmla="val 106230"/>
                    <a:gd name="f42" fmla="val 138113"/>
                    <a:gd name="f43" fmla="val 98642"/>
                    <a:gd name="f44" fmla="val 143828"/>
                    <a:gd name="f45" fmla="val 90106"/>
                    <a:gd name="f46" fmla="val 156210"/>
                    <a:gd name="f47" fmla="val 64497"/>
                    <a:gd name="f48" fmla="val 132397"/>
                    <a:gd name="f49" fmla="val 42682"/>
                    <a:gd name="f50" fmla="val 77775"/>
                    <a:gd name="f51" fmla="val 114300"/>
                    <a:gd name="f52" fmla="val 82518"/>
                    <a:gd name="f53" fmla="val 111443"/>
                    <a:gd name="f54" fmla="val 84415"/>
                    <a:gd name="f55" fmla="val 87630"/>
                    <a:gd name="f56" fmla="val 69239"/>
                    <a:gd name="f57" fmla="val 74295"/>
                    <a:gd name="f58" fmla="val 53115"/>
                    <a:gd name="f59" fmla="val 33197"/>
                    <a:gd name="f60" fmla="val 113347"/>
                    <a:gd name="f61" fmla="val 51218"/>
                    <a:gd name="f62" fmla="+- 0 0 -90"/>
                    <a:gd name="f63" fmla="*/ f3 1 147158"/>
                    <a:gd name="f64" fmla="*/ f4 1 156499"/>
                    <a:gd name="f65" fmla="+- f7 0 f5"/>
                    <a:gd name="f66" fmla="+- f6 0 f5"/>
                    <a:gd name="f67" fmla="*/ f62 f0 1"/>
                    <a:gd name="f68" fmla="*/ f66 1 147158"/>
                    <a:gd name="f69" fmla="*/ f65 1 156499"/>
                    <a:gd name="f70" fmla="*/ 100013 f66 1"/>
                    <a:gd name="f71" fmla="*/ 0 f65 1"/>
                    <a:gd name="f72" fmla="*/ 0 f66 1"/>
                    <a:gd name="f73" fmla="*/ 75878 f65 1"/>
                    <a:gd name="f74" fmla="*/ 16193 f66 1"/>
                    <a:gd name="f75" fmla="*/ 96745 f65 1"/>
                    <a:gd name="f76" fmla="*/ 55245 f66 1"/>
                    <a:gd name="f77" fmla="*/ 66394 f65 1"/>
                    <a:gd name="f78" fmla="*/ 57150 f66 1"/>
                    <a:gd name="f79" fmla="*/ 65445 f65 1"/>
                    <a:gd name="f80" fmla="*/ 75247 f66 1"/>
                    <a:gd name="f81" fmla="*/ 91054 f65 1"/>
                    <a:gd name="f82" fmla="*/ 45720 f66 1"/>
                    <a:gd name="f83" fmla="*/ 135633 f65 1"/>
                    <a:gd name="f84" fmla="*/ 61913 f66 1"/>
                    <a:gd name="f85" fmla="*/ 156499 f65 1"/>
                    <a:gd name="f86" fmla="*/ 96203 f66 1"/>
                    <a:gd name="f87" fmla="*/ 100539 f65 1"/>
                    <a:gd name="f88" fmla="*/ 119063 f66 1"/>
                    <a:gd name="f89" fmla="*/ 107178 f65 1"/>
                    <a:gd name="f90" fmla="*/ 143828 f66 1"/>
                    <a:gd name="f91" fmla="*/ 90106 f65 1"/>
                    <a:gd name="f92" fmla="*/ 77775 f65 1"/>
                    <a:gd name="f93" fmla="*/ 105728 f66 1"/>
                    <a:gd name="f94" fmla="*/ 84415 f65 1"/>
                    <a:gd name="f95" fmla="*/ 74295 f66 1"/>
                    <a:gd name="f96" fmla="*/ 53115 f65 1"/>
                    <a:gd name="f97" fmla="*/ 33197 f65 1"/>
                    <a:gd name="f98" fmla="*/ f67 1 f2"/>
                    <a:gd name="f99" fmla="*/ f70 1 147158"/>
                    <a:gd name="f100" fmla="*/ f71 1 156499"/>
                    <a:gd name="f101" fmla="*/ f72 1 147158"/>
                    <a:gd name="f102" fmla="*/ f73 1 156499"/>
                    <a:gd name="f103" fmla="*/ f74 1 147158"/>
                    <a:gd name="f104" fmla="*/ f75 1 156499"/>
                    <a:gd name="f105" fmla="*/ f76 1 147158"/>
                    <a:gd name="f106" fmla="*/ f77 1 156499"/>
                    <a:gd name="f107" fmla="*/ f78 1 147158"/>
                    <a:gd name="f108" fmla="*/ f79 1 156499"/>
                    <a:gd name="f109" fmla="*/ f80 1 147158"/>
                    <a:gd name="f110" fmla="*/ f81 1 156499"/>
                    <a:gd name="f111" fmla="*/ f82 1 147158"/>
                    <a:gd name="f112" fmla="*/ f83 1 156499"/>
                    <a:gd name="f113" fmla="*/ f84 1 147158"/>
                    <a:gd name="f114" fmla="*/ f85 1 156499"/>
                    <a:gd name="f115" fmla="*/ f86 1 147158"/>
                    <a:gd name="f116" fmla="*/ f87 1 156499"/>
                    <a:gd name="f117" fmla="*/ f88 1 147158"/>
                    <a:gd name="f118" fmla="*/ f89 1 156499"/>
                    <a:gd name="f119" fmla="*/ f90 1 147158"/>
                    <a:gd name="f120" fmla="*/ f91 1 156499"/>
                    <a:gd name="f121" fmla="*/ f92 1 156499"/>
                    <a:gd name="f122" fmla="*/ f93 1 147158"/>
                    <a:gd name="f123" fmla="*/ f94 1 156499"/>
                    <a:gd name="f124" fmla="*/ f95 1 147158"/>
                    <a:gd name="f125" fmla="*/ f96 1 156499"/>
                    <a:gd name="f126" fmla="*/ f97 1 156499"/>
                    <a:gd name="f127" fmla="*/ f5 1 f68"/>
                    <a:gd name="f128" fmla="*/ f6 1 f68"/>
                    <a:gd name="f129" fmla="*/ f5 1 f69"/>
                    <a:gd name="f130" fmla="*/ f7 1 f69"/>
                    <a:gd name="f131" fmla="+- f98 0 f1"/>
                    <a:gd name="f132" fmla="*/ f99 1 f68"/>
                    <a:gd name="f133" fmla="*/ f100 1 f69"/>
                    <a:gd name="f134" fmla="*/ f101 1 f68"/>
                    <a:gd name="f135" fmla="*/ f102 1 f69"/>
                    <a:gd name="f136" fmla="*/ f103 1 f68"/>
                    <a:gd name="f137" fmla="*/ f104 1 f69"/>
                    <a:gd name="f138" fmla="*/ f105 1 f68"/>
                    <a:gd name="f139" fmla="*/ f106 1 f69"/>
                    <a:gd name="f140" fmla="*/ f107 1 f68"/>
                    <a:gd name="f141" fmla="*/ f108 1 f69"/>
                    <a:gd name="f142" fmla="*/ f109 1 f68"/>
                    <a:gd name="f143" fmla="*/ f110 1 f69"/>
                    <a:gd name="f144" fmla="*/ f111 1 f68"/>
                    <a:gd name="f145" fmla="*/ f112 1 f69"/>
                    <a:gd name="f146" fmla="*/ f113 1 f68"/>
                    <a:gd name="f147" fmla="*/ f114 1 f69"/>
                    <a:gd name="f148" fmla="*/ f115 1 f68"/>
                    <a:gd name="f149" fmla="*/ f116 1 f69"/>
                    <a:gd name="f150" fmla="*/ f117 1 f68"/>
                    <a:gd name="f151" fmla="*/ f118 1 f69"/>
                    <a:gd name="f152" fmla="*/ f119 1 f68"/>
                    <a:gd name="f153" fmla="*/ f120 1 f69"/>
                    <a:gd name="f154" fmla="*/ f121 1 f69"/>
                    <a:gd name="f155" fmla="*/ f122 1 f68"/>
                    <a:gd name="f156" fmla="*/ f123 1 f69"/>
                    <a:gd name="f157" fmla="*/ f124 1 f68"/>
                    <a:gd name="f158" fmla="*/ f125 1 f69"/>
                    <a:gd name="f159" fmla="*/ f126 1 f69"/>
                    <a:gd name="f160" fmla="*/ f127 f63 1"/>
                    <a:gd name="f161" fmla="*/ f128 f63 1"/>
                    <a:gd name="f162" fmla="*/ f130 f64 1"/>
                    <a:gd name="f163" fmla="*/ f129 f64 1"/>
                    <a:gd name="f164" fmla="*/ f132 f63 1"/>
                    <a:gd name="f165" fmla="*/ f133 f64 1"/>
                    <a:gd name="f166" fmla="*/ f134 f63 1"/>
                    <a:gd name="f167" fmla="*/ f135 f64 1"/>
                    <a:gd name="f168" fmla="*/ f136 f63 1"/>
                    <a:gd name="f169" fmla="*/ f137 f64 1"/>
                    <a:gd name="f170" fmla="*/ f138 f63 1"/>
                    <a:gd name="f171" fmla="*/ f139 f64 1"/>
                    <a:gd name="f172" fmla="*/ f140 f63 1"/>
                    <a:gd name="f173" fmla="*/ f141 f64 1"/>
                    <a:gd name="f174" fmla="*/ f142 f63 1"/>
                    <a:gd name="f175" fmla="*/ f143 f64 1"/>
                    <a:gd name="f176" fmla="*/ f144 f63 1"/>
                    <a:gd name="f177" fmla="*/ f145 f64 1"/>
                    <a:gd name="f178" fmla="*/ f146 f63 1"/>
                    <a:gd name="f179" fmla="*/ f147 f64 1"/>
                    <a:gd name="f180" fmla="*/ f148 f63 1"/>
                    <a:gd name="f181" fmla="*/ f149 f64 1"/>
                    <a:gd name="f182" fmla="*/ f150 f63 1"/>
                    <a:gd name="f183" fmla="*/ f151 f64 1"/>
                    <a:gd name="f184" fmla="*/ f152 f63 1"/>
                    <a:gd name="f185" fmla="*/ f153 f64 1"/>
                    <a:gd name="f186" fmla="*/ f154 f64 1"/>
                    <a:gd name="f187" fmla="*/ f155 f63 1"/>
                    <a:gd name="f188" fmla="*/ f156 f64 1"/>
                    <a:gd name="f189" fmla="*/ f157 f63 1"/>
                    <a:gd name="f190" fmla="*/ f158 f64 1"/>
                    <a:gd name="f191" fmla="*/ f159 f64 1"/>
                  </a:gdLst>
                  <a:ahLst/>
                  <a:cxnLst>
                    <a:cxn ang="3cd4">
                      <a:pos x="hc" y="t"/>
                    </a:cxn>
                    <a:cxn ang="0">
                      <a:pos x="r" y="vc"/>
                    </a:cxn>
                    <a:cxn ang="cd4">
                      <a:pos x="hc" y="b"/>
                    </a:cxn>
                    <a:cxn ang="cd2">
                      <a:pos x="l" y="vc"/>
                    </a:cxn>
                    <a:cxn ang="f131">
                      <a:pos x="f164" y="f165"/>
                    </a:cxn>
                    <a:cxn ang="f131">
                      <a:pos x="f166" y="f167"/>
                    </a:cxn>
                    <a:cxn ang="f131">
                      <a:pos x="f168" y="f169"/>
                    </a:cxn>
                    <a:cxn ang="f131">
                      <a:pos x="f170" y="f171"/>
                    </a:cxn>
                    <a:cxn ang="f131">
                      <a:pos x="f172" y="f173"/>
                    </a:cxn>
                    <a:cxn ang="f131">
                      <a:pos x="f174" y="f175"/>
                    </a:cxn>
                    <a:cxn ang="f131">
                      <a:pos x="f176" y="f177"/>
                    </a:cxn>
                    <a:cxn ang="f131">
                      <a:pos x="f178" y="f179"/>
                    </a:cxn>
                    <a:cxn ang="f131">
                      <a:pos x="f180" y="f181"/>
                    </a:cxn>
                    <a:cxn ang="f131">
                      <a:pos x="f182" y="f183"/>
                    </a:cxn>
                    <a:cxn ang="f131">
                      <a:pos x="f184" y="f185"/>
                    </a:cxn>
                    <a:cxn ang="f131">
                      <a:pos x="f164" y="f165"/>
                    </a:cxn>
                    <a:cxn ang="f131">
                      <a:pos x="f164" y="f165"/>
                    </a:cxn>
                    <a:cxn ang="f131">
                      <a:pos x="f182" y="f186"/>
                    </a:cxn>
                    <a:cxn ang="f131">
                      <a:pos x="f187" y="f188"/>
                    </a:cxn>
                    <a:cxn ang="f131">
                      <a:pos x="f189" y="f190"/>
                    </a:cxn>
                    <a:cxn ang="f131">
                      <a:pos x="f164" y="f191"/>
                    </a:cxn>
                    <a:cxn ang="f131">
                      <a:pos x="f182" y="f186"/>
                    </a:cxn>
                    <a:cxn ang="f131">
                      <a:pos x="f182" y="f186"/>
                    </a:cxn>
                  </a:cxnLst>
                  <a:rect l="f160" t="f163" r="f161" b="f162"/>
                  <a:pathLst>
                    <a:path w="147158" h="156499">
                      <a:moveTo>
                        <a:pt x="f8" y="f5"/>
                      </a:moveTo>
                      <a:lnTo>
                        <a:pt x="f5" y="f9"/>
                      </a:lnTo>
                      <a:lnTo>
                        <a:pt x="f10" y="f11"/>
                      </a:lnTo>
                      <a:lnTo>
                        <a:pt x="f12" y="f13"/>
                      </a:lnTo>
                      <a:lnTo>
                        <a:pt x="f14" y="f15"/>
                      </a:lnTo>
                      <a:cubicBezTo>
                        <a:pt x="f16" y="f17"/>
                        <a:pt x="f18" y="f19"/>
                        <a:pt x="f20" y="f21"/>
                      </a:cubicBezTo>
                      <a:cubicBezTo>
                        <a:pt x="f22" y="f23"/>
                        <a:pt x="f24" y="f25"/>
                        <a:pt x="f26" y="f27"/>
                      </a:cubicBezTo>
                      <a:lnTo>
                        <a:pt x="f28" y="f7"/>
                      </a:lnTo>
                      <a:cubicBezTo>
                        <a:pt x="f18" y="f29"/>
                        <a:pt x="f30" y="f31"/>
                        <a:pt x="f32" y="f33"/>
                      </a:cubicBezTo>
                      <a:cubicBezTo>
                        <a:pt x="f34" y="f35"/>
                        <a:pt x="f36" y="f37"/>
                        <a:pt x="f38" y="f39"/>
                      </a:cubicBezTo>
                      <a:cubicBezTo>
                        <a:pt x="f40" y="f41"/>
                        <a:pt x="f42" y="f43"/>
                        <a:pt x="f44" y="f45"/>
                      </a:cubicBezTo>
                      <a:cubicBezTo>
                        <a:pt x="f46" y="f47"/>
                        <a:pt x="f48" y="f49"/>
                        <a:pt x="f8" y="f5"/>
                      </a:cubicBezTo>
                      <a:lnTo>
                        <a:pt x="f8" y="f5"/>
                      </a:lnTo>
                      <a:close/>
                      <a:moveTo>
                        <a:pt x="f38" y="f50"/>
                      </a:moveTo>
                      <a:cubicBezTo>
                        <a:pt x="f51" y="f52"/>
                        <a:pt x="f53" y="f54"/>
                        <a:pt x="f30" y="f54"/>
                      </a:cubicBezTo>
                      <a:cubicBezTo>
                        <a:pt x="f32" y="f54"/>
                        <a:pt x="f55" y="f56"/>
                        <a:pt x="f57" y="f58"/>
                      </a:cubicBezTo>
                      <a:lnTo>
                        <a:pt x="f8" y="f59"/>
                      </a:lnTo>
                      <a:cubicBezTo>
                        <a:pt x="f60" y="f61"/>
                        <a:pt x="f40" y="f13"/>
                        <a:pt x="f38" y="f50"/>
                      </a:cubicBezTo>
                      <a:lnTo>
                        <a:pt x="f38" y="f50"/>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grpSp>
          <p:sp>
            <p:nvSpPr>
              <p:cNvPr id="42" name="Figura a mano libera 143">
                <a:extLst>
                  <a:ext uri="{FF2B5EF4-FFF2-40B4-BE49-F238E27FC236}">
                    <a16:creationId xmlns:a16="http://schemas.microsoft.com/office/drawing/2014/main" id="{9611FF58-1004-6D28-8729-60538974311A}"/>
                  </a:ext>
                </a:extLst>
              </p:cNvPr>
              <p:cNvSpPr/>
              <p:nvPr/>
            </p:nvSpPr>
            <p:spPr>
              <a:xfrm>
                <a:off x="9081903" y="6231041"/>
                <a:ext cx="57314" cy="84746"/>
              </a:xfrm>
              <a:custGeom>
                <a:avLst/>
                <a:gdLst>
                  <a:gd name="f0" fmla="val 10800000"/>
                  <a:gd name="f1" fmla="val 5400000"/>
                  <a:gd name="f2" fmla="val 180"/>
                  <a:gd name="f3" fmla="val w"/>
                  <a:gd name="f4" fmla="val h"/>
                  <a:gd name="f5" fmla="val 0"/>
                  <a:gd name="f6" fmla="val 125730"/>
                  <a:gd name="f7" fmla="val 185902"/>
                  <a:gd name="f8" fmla="val 184954"/>
                  <a:gd name="f9" fmla="val 68580"/>
                  <a:gd name="f10" fmla="val 76200"/>
                  <a:gd name="f11" fmla="val 82868"/>
                  <a:gd name="f12" fmla="val 948"/>
                  <a:gd name="f13" fmla="val 89535"/>
                  <a:gd name="f14" fmla="val 1897"/>
                  <a:gd name="f15" fmla="val 96203"/>
                  <a:gd name="f16" fmla="val 2845"/>
                  <a:gd name="f17" fmla="val 101918"/>
                  <a:gd name="f18" fmla="val 5691"/>
                  <a:gd name="f19" fmla="val 106680"/>
                  <a:gd name="f20" fmla="val 9485"/>
                  <a:gd name="f21" fmla="val 111443"/>
                  <a:gd name="f22" fmla="val 13279"/>
                  <a:gd name="f23" fmla="val 115253"/>
                  <a:gd name="f24" fmla="val 18021"/>
                  <a:gd name="f25" fmla="val 118110"/>
                  <a:gd name="f26" fmla="val 23712"/>
                  <a:gd name="f27" fmla="val 120968"/>
                  <a:gd name="f28" fmla="val 30351"/>
                  <a:gd name="f29" fmla="val 121920"/>
                  <a:gd name="f30" fmla="val 37939"/>
                  <a:gd name="f31" fmla="val 48373"/>
                  <a:gd name="f32" fmla="val 58806"/>
                  <a:gd name="f33" fmla="val 119062"/>
                  <a:gd name="f34" fmla="val 68291"/>
                  <a:gd name="f35" fmla="val 114300"/>
                  <a:gd name="f36" fmla="val 74930"/>
                  <a:gd name="f37" fmla="val 109537"/>
                  <a:gd name="f38" fmla="val 82518"/>
                  <a:gd name="f39" fmla="val 100965"/>
                  <a:gd name="f40" fmla="val 86312"/>
                  <a:gd name="f41" fmla="val 90487"/>
                  <a:gd name="f42" fmla="val 89157"/>
                  <a:gd name="f43" fmla="val 90106"/>
                  <a:gd name="f44" fmla="val 97155"/>
                  <a:gd name="f45" fmla="val 91054"/>
                  <a:gd name="f46" fmla="val 102870"/>
                  <a:gd name="f47" fmla="val 92951"/>
                  <a:gd name="f48" fmla="val 107632"/>
                  <a:gd name="f49" fmla="val 95797"/>
                  <a:gd name="f50" fmla="val 112395"/>
                  <a:gd name="f51" fmla="val 98642"/>
                  <a:gd name="f52" fmla="val 101487"/>
                  <a:gd name="f53" fmla="val 106230"/>
                  <a:gd name="f54" fmla="val 110024"/>
                  <a:gd name="f55" fmla="val 122872"/>
                  <a:gd name="f56" fmla="val 114766"/>
                  <a:gd name="f57" fmla="val 123825"/>
                  <a:gd name="f58" fmla="val 120457"/>
                  <a:gd name="f59" fmla="val 124778"/>
                  <a:gd name="f60" fmla="val 126148"/>
                  <a:gd name="f61" fmla="val 131839"/>
                  <a:gd name="f62" fmla="val 137530"/>
                  <a:gd name="f63" fmla="val 145118"/>
                  <a:gd name="f64" fmla="val 151757"/>
                  <a:gd name="f65" fmla="val 157448"/>
                  <a:gd name="f66" fmla="val 163139"/>
                  <a:gd name="f67" fmla="val 167881"/>
                  <a:gd name="f68" fmla="val 170727"/>
                  <a:gd name="f69" fmla="val 110490"/>
                  <a:gd name="f70" fmla="val 173572"/>
                  <a:gd name="f71" fmla="val 177366"/>
                  <a:gd name="f72" fmla="val 179263"/>
                  <a:gd name="f73" fmla="val 99060"/>
                  <a:gd name="f74" fmla="val 181160"/>
                  <a:gd name="f75" fmla="val 94297"/>
                  <a:gd name="f76" fmla="val 183057"/>
                  <a:gd name="f77" fmla="val 184005"/>
                  <a:gd name="f78" fmla="val 85725"/>
                  <a:gd name="f79" fmla="val 81915"/>
                  <a:gd name="f80" fmla="val 78105"/>
                  <a:gd name="f81" fmla="val 74295"/>
                  <a:gd name="f82" fmla="val 70485"/>
                  <a:gd name="f83" fmla="val 38100"/>
                  <a:gd name="f84" fmla="val 75878"/>
                  <a:gd name="f85" fmla="val 64770"/>
                  <a:gd name="f86" fmla="val 66675"/>
                  <a:gd name="f87" fmla="val 71437"/>
                  <a:gd name="f88" fmla="val 73982"/>
                  <a:gd name="f89" fmla="val 73033"/>
                  <a:gd name="f90" fmla="val 71136"/>
                  <a:gd name="f91" fmla="val 80010"/>
                  <a:gd name="f92" fmla="val 69239"/>
                  <a:gd name="f93" fmla="val 67342"/>
                  <a:gd name="f94" fmla="val 63548"/>
                  <a:gd name="f95" fmla="val 83820"/>
                  <a:gd name="f96" fmla="val 60703"/>
                  <a:gd name="f97" fmla="val 84772"/>
                  <a:gd name="f98" fmla="val 56909"/>
                  <a:gd name="f99" fmla="val 52166"/>
                  <a:gd name="f100" fmla="val 45527"/>
                  <a:gd name="f101" fmla="val 39836"/>
                  <a:gd name="f102" fmla="val 35094"/>
                  <a:gd name="f103" fmla="val 28454"/>
                  <a:gd name="f104" fmla="val 61913"/>
                  <a:gd name="f105" fmla="val 156499"/>
                  <a:gd name="f106" fmla="val 60007"/>
                  <a:gd name="f107" fmla="val 67628"/>
                  <a:gd name="f108" fmla="val 73343"/>
                  <a:gd name="f109" fmla="val 155551"/>
                  <a:gd name="f110" fmla="val 153654"/>
                  <a:gd name="f111" fmla="val 79057"/>
                  <a:gd name="f112" fmla="val 148911"/>
                  <a:gd name="f113" fmla="val 146066"/>
                  <a:gd name="f114" fmla="val 142272"/>
                  <a:gd name="f115" fmla="val 86678"/>
                  <a:gd name="f116" fmla="val 130890"/>
                  <a:gd name="f117" fmla="val 122354"/>
                  <a:gd name="f118" fmla="val 116663"/>
                  <a:gd name="f119" fmla="val 80962"/>
                  <a:gd name="f120" fmla="val 111921"/>
                  <a:gd name="f121" fmla="val 77153"/>
                  <a:gd name="f122" fmla="val 107178"/>
                  <a:gd name="f123" fmla="val 105281"/>
                  <a:gd name="f124" fmla="val 60960"/>
                  <a:gd name="f125" fmla="+- 0 0 -90"/>
                  <a:gd name="f126" fmla="*/ f3 1 125730"/>
                  <a:gd name="f127" fmla="*/ f4 1 185902"/>
                  <a:gd name="f128" fmla="+- f7 0 f5"/>
                  <a:gd name="f129" fmla="+- f6 0 f5"/>
                  <a:gd name="f130" fmla="*/ f125 f0 1"/>
                  <a:gd name="f131" fmla="*/ f129 1 125730"/>
                  <a:gd name="f132" fmla="*/ f128 1 185902"/>
                  <a:gd name="f133" fmla="*/ 0 f129 1"/>
                  <a:gd name="f134" fmla="*/ 184954 f128 1"/>
                  <a:gd name="f135" fmla="*/ 0 f128 1"/>
                  <a:gd name="f136" fmla="*/ 68580 f129 1"/>
                  <a:gd name="f137" fmla="*/ 89535 f129 1"/>
                  <a:gd name="f138" fmla="*/ 1897 f128 1"/>
                  <a:gd name="f139" fmla="*/ 106680 f129 1"/>
                  <a:gd name="f140" fmla="*/ 9485 f128 1"/>
                  <a:gd name="f141" fmla="*/ 118110 f129 1"/>
                  <a:gd name="f142" fmla="*/ 23712 f128 1"/>
                  <a:gd name="f143" fmla="*/ 121920 f129 1"/>
                  <a:gd name="f144" fmla="*/ 48373 f128 1"/>
                  <a:gd name="f145" fmla="*/ 114300 f129 1"/>
                  <a:gd name="f146" fmla="*/ 74930 f128 1"/>
                  <a:gd name="f147" fmla="*/ 90487 f129 1"/>
                  <a:gd name="f148" fmla="*/ 89157 f128 1"/>
                  <a:gd name="f149" fmla="*/ 90106 f128 1"/>
                  <a:gd name="f150" fmla="*/ 107632 f129 1"/>
                  <a:gd name="f151" fmla="*/ 95797 f128 1"/>
                  <a:gd name="f152" fmla="*/ 106230 f128 1"/>
                  <a:gd name="f153" fmla="*/ 123825 f129 1"/>
                  <a:gd name="f154" fmla="*/ 120457 f128 1"/>
                  <a:gd name="f155" fmla="*/ 125730 f129 1"/>
                  <a:gd name="f156" fmla="*/ 137530 f128 1"/>
                  <a:gd name="f157" fmla="*/ 122872 f129 1"/>
                  <a:gd name="f158" fmla="*/ 157448 f128 1"/>
                  <a:gd name="f159" fmla="*/ 170727 f128 1"/>
                  <a:gd name="f160" fmla="*/ 102870 f129 1"/>
                  <a:gd name="f161" fmla="*/ 179263 f128 1"/>
                  <a:gd name="f162" fmla="*/ 184005 f128 1"/>
                  <a:gd name="f163" fmla="*/ 78105 f129 1"/>
                  <a:gd name="f164" fmla="*/ 185902 f128 1"/>
                  <a:gd name="f165" fmla="*/ 38100 f129 1"/>
                  <a:gd name="f166" fmla="*/ 75878 f128 1"/>
                  <a:gd name="f167" fmla="*/ 64770 f129 1"/>
                  <a:gd name="f168" fmla="*/ 71437 f129 1"/>
                  <a:gd name="f169" fmla="*/ 71136 f128 1"/>
                  <a:gd name="f170" fmla="*/ 82868 f129 1"/>
                  <a:gd name="f171" fmla="*/ 63548 f128 1"/>
                  <a:gd name="f172" fmla="*/ 84772 f129 1"/>
                  <a:gd name="f173" fmla="*/ 52166 f128 1"/>
                  <a:gd name="f174" fmla="*/ 35094 f128 1"/>
                  <a:gd name="f175" fmla="*/ 61913 f129 1"/>
                  <a:gd name="f176" fmla="*/ 28454 f128 1"/>
                  <a:gd name="f177" fmla="*/ 156499 f128 1"/>
                  <a:gd name="f178" fmla="*/ 60007 f129 1"/>
                  <a:gd name="f179" fmla="*/ 67628 f129 1"/>
                  <a:gd name="f180" fmla="*/ 76200 f129 1"/>
                  <a:gd name="f181" fmla="*/ 153654 f128 1"/>
                  <a:gd name="f182" fmla="*/ 83820 f129 1"/>
                  <a:gd name="f183" fmla="*/ 146066 f128 1"/>
                  <a:gd name="f184" fmla="*/ 86678 f129 1"/>
                  <a:gd name="f185" fmla="*/ 130890 f128 1"/>
                  <a:gd name="f186" fmla="*/ 80962 f129 1"/>
                  <a:gd name="f187" fmla="*/ 111921 f128 1"/>
                  <a:gd name="f188" fmla="*/ 60960 f129 1"/>
                  <a:gd name="f189" fmla="*/ 105281 f128 1"/>
                  <a:gd name="f190" fmla="*/ f130 1 f2"/>
                  <a:gd name="f191" fmla="*/ f133 1 125730"/>
                  <a:gd name="f192" fmla="*/ f134 1 185902"/>
                  <a:gd name="f193" fmla="*/ f135 1 185902"/>
                  <a:gd name="f194" fmla="*/ f136 1 125730"/>
                  <a:gd name="f195" fmla="*/ f137 1 125730"/>
                  <a:gd name="f196" fmla="*/ f138 1 185902"/>
                  <a:gd name="f197" fmla="*/ f139 1 125730"/>
                  <a:gd name="f198" fmla="*/ f140 1 185902"/>
                  <a:gd name="f199" fmla="*/ f141 1 125730"/>
                  <a:gd name="f200" fmla="*/ f142 1 185902"/>
                  <a:gd name="f201" fmla="*/ f143 1 125730"/>
                  <a:gd name="f202" fmla="*/ f144 1 185902"/>
                  <a:gd name="f203" fmla="*/ f145 1 125730"/>
                  <a:gd name="f204" fmla="*/ f146 1 185902"/>
                  <a:gd name="f205" fmla="*/ f147 1 125730"/>
                  <a:gd name="f206" fmla="*/ f148 1 185902"/>
                  <a:gd name="f207" fmla="*/ f149 1 185902"/>
                  <a:gd name="f208" fmla="*/ f150 1 125730"/>
                  <a:gd name="f209" fmla="*/ f151 1 185902"/>
                  <a:gd name="f210" fmla="*/ f152 1 185902"/>
                  <a:gd name="f211" fmla="*/ f153 1 125730"/>
                  <a:gd name="f212" fmla="*/ f154 1 185902"/>
                  <a:gd name="f213" fmla="*/ f155 1 125730"/>
                  <a:gd name="f214" fmla="*/ f156 1 185902"/>
                  <a:gd name="f215" fmla="*/ f157 1 125730"/>
                  <a:gd name="f216" fmla="*/ f158 1 185902"/>
                  <a:gd name="f217" fmla="*/ f159 1 185902"/>
                  <a:gd name="f218" fmla="*/ f160 1 125730"/>
                  <a:gd name="f219" fmla="*/ f161 1 185902"/>
                  <a:gd name="f220" fmla="*/ f162 1 185902"/>
                  <a:gd name="f221" fmla="*/ f163 1 125730"/>
                  <a:gd name="f222" fmla="*/ f164 1 185902"/>
                  <a:gd name="f223" fmla="*/ f165 1 125730"/>
                  <a:gd name="f224" fmla="*/ f166 1 185902"/>
                  <a:gd name="f225" fmla="*/ f167 1 125730"/>
                  <a:gd name="f226" fmla="*/ f168 1 125730"/>
                  <a:gd name="f227" fmla="*/ f169 1 185902"/>
                  <a:gd name="f228" fmla="*/ f170 1 125730"/>
                  <a:gd name="f229" fmla="*/ f171 1 185902"/>
                  <a:gd name="f230" fmla="*/ f172 1 125730"/>
                  <a:gd name="f231" fmla="*/ f173 1 185902"/>
                  <a:gd name="f232" fmla="*/ f174 1 185902"/>
                  <a:gd name="f233" fmla="*/ f175 1 125730"/>
                  <a:gd name="f234" fmla="*/ f176 1 185902"/>
                  <a:gd name="f235" fmla="*/ f177 1 185902"/>
                  <a:gd name="f236" fmla="*/ f178 1 125730"/>
                  <a:gd name="f237" fmla="*/ f179 1 125730"/>
                  <a:gd name="f238" fmla="*/ f180 1 125730"/>
                  <a:gd name="f239" fmla="*/ f181 1 185902"/>
                  <a:gd name="f240" fmla="*/ f182 1 125730"/>
                  <a:gd name="f241" fmla="*/ f183 1 185902"/>
                  <a:gd name="f242" fmla="*/ f184 1 125730"/>
                  <a:gd name="f243" fmla="*/ f185 1 185902"/>
                  <a:gd name="f244" fmla="*/ f186 1 125730"/>
                  <a:gd name="f245" fmla="*/ f187 1 185902"/>
                  <a:gd name="f246" fmla="*/ f188 1 125730"/>
                  <a:gd name="f247" fmla="*/ f189 1 185902"/>
                  <a:gd name="f248" fmla="*/ f5 1 f131"/>
                  <a:gd name="f249" fmla="*/ f6 1 f131"/>
                  <a:gd name="f250" fmla="*/ f5 1 f132"/>
                  <a:gd name="f251" fmla="*/ f7 1 f132"/>
                  <a:gd name="f252" fmla="+- f190 0 f1"/>
                  <a:gd name="f253" fmla="*/ f191 1 f131"/>
                  <a:gd name="f254" fmla="*/ f192 1 f132"/>
                  <a:gd name="f255" fmla="*/ f193 1 f132"/>
                  <a:gd name="f256" fmla="*/ f194 1 f131"/>
                  <a:gd name="f257" fmla="*/ f195 1 f131"/>
                  <a:gd name="f258" fmla="*/ f196 1 f132"/>
                  <a:gd name="f259" fmla="*/ f197 1 f131"/>
                  <a:gd name="f260" fmla="*/ f198 1 f132"/>
                  <a:gd name="f261" fmla="*/ f199 1 f131"/>
                  <a:gd name="f262" fmla="*/ f200 1 f132"/>
                  <a:gd name="f263" fmla="*/ f201 1 f131"/>
                  <a:gd name="f264" fmla="*/ f202 1 f132"/>
                  <a:gd name="f265" fmla="*/ f203 1 f131"/>
                  <a:gd name="f266" fmla="*/ f204 1 f132"/>
                  <a:gd name="f267" fmla="*/ f205 1 f131"/>
                  <a:gd name="f268" fmla="*/ f206 1 f132"/>
                  <a:gd name="f269" fmla="*/ f207 1 f132"/>
                  <a:gd name="f270" fmla="*/ f208 1 f131"/>
                  <a:gd name="f271" fmla="*/ f209 1 f132"/>
                  <a:gd name="f272" fmla="*/ f210 1 f132"/>
                  <a:gd name="f273" fmla="*/ f211 1 f131"/>
                  <a:gd name="f274" fmla="*/ f212 1 f132"/>
                  <a:gd name="f275" fmla="*/ f213 1 f131"/>
                  <a:gd name="f276" fmla="*/ f214 1 f132"/>
                  <a:gd name="f277" fmla="*/ f215 1 f131"/>
                  <a:gd name="f278" fmla="*/ f216 1 f132"/>
                  <a:gd name="f279" fmla="*/ f217 1 f132"/>
                  <a:gd name="f280" fmla="*/ f218 1 f131"/>
                  <a:gd name="f281" fmla="*/ f219 1 f132"/>
                  <a:gd name="f282" fmla="*/ f220 1 f132"/>
                  <a:gd name="f283" fmla="*/ f221 1 f131"/>
                  <a:gd name="f284" fmla="*/ f222 1 f132"/>
                  <a:gd name="f285" fmla="*/ f223 1 f131"/>
                  <a:gd name="f286" fmla="*/ f224 1 f132"/>
                  <a:gd name="f287" fmla="*/ f225 1 f131"/>
                  <a:gd name="f288" fmla="*/ f226 1 f131"/>
                  <a:gd name="f289" fmla="*/ f227 1 f132"/>
                  <a:gd name="f290" fmla="*/ f228 1 f131"/>
                  <a:gd name="f291" fmla="*/ f229 1 f132"/>
                  <a:gd name="f292" fmla="*/ f230 1 f131"/>
                  <a:gd name="f293" fmla="*/ f231 1 f132"/>
                  <a:gd name="f294" fmla="*/ f232 1 f132"/>
                  <a:gd name="f295" fmla="*/ f233 1 f131"/>
                  <a:gd name="f296" fmla="*/ f234 1 f132"/>
                  <a:gd name="f297" fmla="*/ f235 1 f132"/>
                  <a:gd name="f298" fmla="*/ f236 1 f131"/>
                  <a:gd name="f299" fmla="*/ f237 1 f131"/>
                  <a:gd name="f300" fmla="*/ f238 1 f131"/>
                  <a:gd name="f301" fmla="*/ f239 1 f132"/>
                  <a:gd name="f302" fmla="*/ f240 1 f131"/>
                  <a:gd name="f303" fmla="*/ f241 1 f132"/>
                  <a:gd name="f304" fmla="*/ f242 1 f131"/>
                  <a:gd name="f305" fmla="*/ f243 1 f132"/>
                  <a:gd name="f306" fmla="*/ f244 1 f131"/>
                  <a:gd name="f307" fmla="*/ f245 1 f132"/>
                  <a:gd name="f308" fmla="*/ f246 1 f131"/>
                  <a:gd name="f309" fmla="*/ f247 1 f132"/>
                  <a:gd name="f310" fmla="*/ f248 f126 1"/>
                  <a:gd name="f311" fmla="*/ f249 f126 1"/>
                  <a:gd name="f312" fmla="*/ f251 f127 1"/>
                  <a:gd name="f313" fmla="*/ f250 f127 1"/>
                  <a:gd name="f314" fmla="*/ f253 f126 1"/>
                  <a:gd name="f315" fmla="*/ f254 f127 1"/>
                  <a:gd name="f316" fmla="*/ f255 f127 1"/>
                  <a:gd name="f317" fmla="*/ f256 f126 1"/>
                  <a:gd name="f318" fmla="*/ f257 f126 1"/>
                  <a:gd name="f319" fmla="*/ f258 f127 1"/>
                  <a:gd name="f320" fmla="*/ f259 f126 1"/>
                  <a:gd name="f321" fmla="*/ f260 f127 1"/>
                  <a:gd name="f322" fmla="*/ f261 f126 1"/>
                  <a:gd name="f323" fmla="*/ f262 f127 1"/>
                  <a:gd name="f324" fmla="*/ f263 f126 1"/>
                  <a:gd name="f325" fmla="*/ f264 f127 1"/>
                  <a:gd name="f326" fmla="*/ f265 f126 1"/>
                  <a:gd name="f327" fmla="*/ f266 f127 1"/>
                  <a:gd name="f328" fmla="*/ f267 f126 1"/>
                  <a:gd name="f329" fmla="*/ f268 f127 1"/>
                  <a:gd name="f330" fmla="*/ f269 f127 1"/>
                  <a:gd name="f331" fmla="*/ f270 f126 1"/>
                  <a:gd name="f332" fmla="*/ f271 f127 1"/>
                  <a:gd name="f333" fmla="*/ f272 f127 1"/>
                  <a:gd name="f334" fmla="*/ f273 f126 1"/>
                  <a:gd name="f335" fmla="*/ f274 f127 1"/>
                  <a:gd name="f336" fmla="*/ f275 f126 1"/>
                  <a:gd name="f337" fmla="*/ f276 f127 1"/>
                  <a:gd name="f338" fmla="*/ f277 f126 1"/>
                  <a:gd name="f339" fmla="*/ f278 f127 1"/>
                  <a:gd name="f340" fmla="*/ f279 f127 1"/>
                  <a:gd name="f341" fmla="*/ f280 f126 1"/>
                  <a:gd name="f342" fmla="*/ f281 f127 1"/>
                  <a:gd name="f343" fmla="*/ f282 f127 1"/>
                  <a:gd name="f344" fmla="*/ f283 f126 1"/>
                  <a:gd name="f345" fmla="*/ f284 f127 1"/>
                  <a:gd name="f346" fmla="*/ f285 f126 1"/>
                  <a:gd name="f347" fmla="*/ f286 f127 1"/>
                  <a:gd name="f348" fmla="*/ f287 f126 1"/>
                  <a:gd name="f349" fmla="*/ f288 f126 1"/>
                  <a:gd name="f350" fmla="*/ f289 f127 1"/>
                  <a:gd name="f351" fmla="*/ f290 f126 1"/>
                  <a:gd name="f352" fmla="*/ f291 f127 1"/>
                  <a:gd name="f353" fmla="*/ f292 f126 1"/>
                  <a:gd name="f354" fmla="*/ f293 f127 1"/>
                  <a:gd name="f355" fmla="*/ f294 f127 1"/>
                  <a:gd name="f356" fmla="*/ f295 f126 1"/>
                  <a:gd name="f357" fmla="*/ f296 f127 1"/>
                  <a:gd name="f358" fmla="*/ f297 f127 1"/>
                  <a:gd name="f359" fmla="*/ f298 f126 1"/>
                  <a:gd name="f360" fmla="*/ f299 f126 1"/>
                  <a:gd name="f361" fmla="*/ f300 f126 1"/>
                  <a:gd name="f362" fmla="*/ f301 f127 1"/>
                  <a:gd name="f363" fmla="*/ f302 f126 1"/>
                  <a:gd name="f364" fmla="*/ f303 f127 1"/>
                  <a:gd name="f365" fmla="*/ f304 f126 1"/>
                  <a:gd name="f366" fmla="*/ f305 f127 1"/>
                  <a:gd name="f367" fmla="*/ f306 f126 1"/>
                  <a:gd name="f368" fmla="*/ f307 f127 1"/>
                  <a:gd name="f369" fmla="*/ f308 f126 1"/>
                  <a:gd name="f370" fmla="*/ f309 f127 1"/>
                </a:gdLst>
                <a:ahLst/>
                <a:cxnLst>
                  <a:cxn ang="3cd4">
                    <a:pos x="hc" y="t"/>
                  </a:cxn>
                  <a:cxn ang="0">
                    <a:pos x="r" y="vc"/>
                  </a:cxn>
                  <a:cxn ang="cd4">
                    <a:pos x="hc" y="b"/>
                  </a:cxn>
                  <a:cxn ang="cd2">
                    <a:pos x="l" y="vc"/>
                  </a:cxn>
                  <a:cxn ang="f252">
                    <a:pos x="f314" y="f315"/>
                  </a:cxn>
                  <a:cxn ang="f252">
                    <a:pos x="f314" y="f316"/>
                  </a:cxn>
                  <a:cxn ang="f252">
                    <a:pos x="f317" y="f316"/>
                  </a:cxn>
                  <a:cxn ang="f252">
                    <a:pos x="f318" y="f319"/>
                  </a:cxn>
                  <a:cxn ang="f252">
                    <a:pos x="f320" y="f321"/>
                  </a:cxn>
                  <a:cxn ang="f252">
                    <a:pos x="f322" y="f323"/>
                  </a:cxn>
                  <a:cxn ang="f252">
                    <a:pos x="f324" y="f325"/>
                  </a:cxn>
                  <a:cxn ang="f252">
                    <a:pos x="f326" y="f327"/>
                  </a:cxn>
                  <a:cxn ang="f252">
                    <a:pos x="f328" y="f329"/>
                  </a:cxn>
                  <a:cxn ang="f252">
                    <a:pos x="f328" y="f330"/>
                  </a:cxn>
                  <a:cxn ang="f252">
                    <a:pos x="f331" y="f332"/>
                  </a:cxn>
                  <a:cxn ang="f252">
                    <a:pos x="f322" y="f333"/>
                  </a:cxn>
                  <a:cxn ang="f252">
                    <a:pos x="f334" y="f335"/>
                  </a:cxn>
                  <a:cxn ang="f252">
                    <a:pos x="f336" y="f337"/>
                  </a:cxn>
                  <a:cxn ang="f252">
                    <a:pos x="f338" y="f339"/>
                  </a:cxn>
                  <a:cxn ang="f252">
                    <a:pos x="f326" y="f340"/>
                  </a:cxn>
                  <a:cxn ang="f252">
                    <a:pos x="f341" y="f342"/>
                  </a:cxn>
                  <a:cxn ang="f252">
                    <a:pos x="f328" y="f343"/>
                  </a:cxn>
                  <a:cxn ang="f252">
                    <a:pos x="f344" y="f345"/>
                  </a:cxn>
                  <a:cxn ang="f252">
                    <a:pos x="f317" y="f345"/>
                  </a:cxn>
                  <a:cxn ang="f252">
                    <a:pos x="f314" y="f345"/>
                  </a:cxn>
                  <a:cxn ang="f252">
                    <a:pos x="f346" y="f347"/>
                  </a:cxn>
                  <a:cxn ang="f252">
                    <a:pos x="f348" y="f347"/>
                  </a:cxn>
                  <a:cxn ang="f252">
                    <a:pos x="f349" y="f327"/>
                  </a:cxn>
                  <a:cxn ang="f252">
                    <a:pos x="f344" y="f350"/>
                  </a:cxn>
                  <a:cxn ang="f252">
                    <a:pos x="f351" y="f352"/>
                  </a:cxn>
                  <a:cxn ang="f252">
                    <a:pos x="f353" y="f354"/>
                  </a:cxn>
                  <a:cxn ang="f252">
                    <a:pos x="f344" y="f355"/>
                  </a:cxn>
                  <a:cxn ang="f252">
                    <a:pos x="f356" y="f357"/>
                  </a:cxn>
                  <a:cxn ang="f252">
                    <a:pos x="f346" y="f357"/>
                  </a:cxn>
                  <a:cxn ang="f252">
                    <a:pos x="f346" y="f347"/>
                  </a:cxn>
                  <a:cxn ang="f252">
                    <a:pos x="f346" y="f358"/>
                  </a:cxn>
                  <a:cxn ang="f252">
                    <a:pos x="f359" y="f358"/>
                  </a:cxn>
                  <a:cxn ang="f252">
                    <a:pos x="f360" y="f358"/>
                  </a:cxn>
                  <a:cxn ang="f252">
                    <a:pos x="f361" y="f362"/>
                  </a:cxn>
                  <a:cxn ang="f252">
                    <a:pos x="f363" y="f364"/>
                  </a:cxn>
                  <a:cxn ang="f252">
                    <a:pos x="f365" y="f366"/>
                  </a:cxn>
                  <a:cxn ang="f252">
                    <a:pos x="f367" y="f368"/>
                  </a:cxn>
                  <a:cxn ang="f252">
                    <a:pos x="f369" y="f370"/>
                  </a:cxn>
                  <a:cxn ang="f252">
                    <a:pos x="f346" y="f370"/>
                  </a:cxn>
                  <a:cxn ang="f252">
                    <a:pos x="f346" y="f358"/>
                  </a:cxn>
                </a:cxnLst>
                <a:rect l="f310" t="f313" r="f311" b="f312"/>
                <a:pathLst>
                  <a:path w="125730" h="185902">
                    <a:moveTo>
                      <a:pt x="f5" y="f8"/>
                    </a:moveTo>
                    <a:lnTo>
                      <a:pt x="f5" y="f5"/>
                    </a:lnTo>
                    <a:lnTo>
                      <a:pt x="f9" y="f5"/>
                    </a:lnTo>
                    <a:cubicBezTo>
                      <a:pt x="f10" y="f5"/>
                      <a:pt x="f11" y="f12"/>
                      <a:pt x="f13" y="f14"/>
                    </a:cubicBezTo>
                    <a:cubicBezTo>
                      <a:pt x="f15" y="f16"/>
                      <a:pt x="f17" y="f18"/>
                      <a:pt x="f19" y="f20"/>
                    </a:cubicBezTo>
                    <a:cubicBezTo>
                      <a:pt x="f21" y="f22"/>
                      <a:pt x="f23" y="f24"/>
                      <a:pt x="f25" y="f26"/>
                    </a:cubicBezTo>
                    <a:cubicBezTo>
                      <a:pt x="f27" y="f28"/>
                      <a:pt x="f29" y="f30"/>
                      <a:pt x="f29" y="f31"/>
                    </a:cubicBezTo>
                    <a:cubicBezTo>
                      <a:pt x="f29" y="f32"/>
                      <a:pt x="f33" y="f34"/>
                      <a:pt x="f35" y="f36"/>
                    </a:cubicBezTo>
                    <a:cubicBezTo>
                      <a:pt x="f37" y="f38"/>
                      <a:pt x="f39" y="f40"/>
                      <a:pt x="f41" y="f42"/>
                    </a:cubicBezTo>
                    <a:lnTo>
                      <a:pt x="f41" y="f43"/>
                    </a:lnTo>
                    <a:cubicBezTo>
                      <a:pt x="f44" y="f45"/>
                      <a:pt x="f46" y="f47"/>
                      <a:pt x="f48" y="f49"/>
                    </a:cubicBezTo>
                    <a:cubicBezTo>
                      <a:pt x="f50" y="f51"/>
                      <a:pt x="f23" y="f52"/>
                      <a:pt x="f25" y="f53"/>
                    </a:cubicBezTo>
                    <a:cubicBezTo>
                      <a:pt x="f27" y="f54"/>
                      <a:pt x="f55" y="f56"/>
                      <a:pt x="f57" y="f58"/>
                    </a:cubicBezTo>
                    <a:cubicBezTo>
                      <a:pt x="f59" y="f60"/>
                      <a:pt x="f6" y="f61"/>
                      <a:pt x="f6" y="f62"/>
                    </a:cubicBezTo>
                    <a:cubicBezTo>
                      <a:pt x="f6" y="f63"/>
                      <a:pt x="f59" y="f64"/>
                      <a:pt x="f55" y="f65"/>
                    </a:cubicBezTo>
                    <a:cubicBezTo>
                      <a:pt x="f27" y="f66"/>
                      <a:pt x="f25" y="f67"/>
                      <a:pt x="f35" y="f68"/>
                    </a:cubicBezTo>
                    <a:cubicBezTo>
                      <a:pt x="f69" y="f70"/>
                      <a:pt x="f48" y="f71"/>
                      <a:pt x="f46" y="f72"/>
                    </a:cubicBezTo>
                    <a:cubicBezTo>
                      <a:pt x="f73" y="f74"/>
                      <a:pt x="f75" y="f76"/>
                      <a:pt x="f41" y="f77"/>
                    </a:cubicBezTo>
                    <a:cubicBezTo>
                      <a:pt x="f78" y="f8"/>
                      <a:pt x="f79" y="f7"/>
                      <a:pt x="f80" y="f7"/>
                    </a:cubicBezTo>
                    <a:cubicBezTo>
                      <a:pt x="f81" y="f7"/>
                      <a:pt x="f82" y="f7"/>
                      <a:pt x="f9" y="f7"/>
                    </a:cubicBezTo>
                    <a:lnTo>
                      <a:pt x="f5" y="f7"/>
                    </a:lnTo>
                    <a:close/>
                    <a:moveTo>
                      <a:pt x="f83" y="f84"/>
                    </a:moveTo>
                    <a:lnTo>
                      <a:pt x="f85" y="f84"/>
                    </a:lnTo>
                    <a:cubicBezTo>
                      <a:pt x="f86" y="f84"/>
                      <a:pt x="f9" y="f84"/>
                      <a:pt x="f87" y="f36"/>
                    </a:cubicBezTo>
                    <a:cubicBezTo>
                      <a:pt x="f81" y="f88"/>
                      <a:pt x="f10" y="f89"/>
                      <a:pt x="f80" y="f90"/>
                    </a:cubicBezTo>
                    <a:cubicBezTo>
                      <a:pt x="f91" y="f92"/>
                      <a:pt x="f79" y="f93"/>
                      <a:pt x="f11" y="f94"/>
                    </a:cubicBezTo>
                    <a:cubicBezTo>
                      <a:pt x="f95" y="f96"/>
                      <a:pt x="f97" y="f98"/>
                      <a:pt x="f97" y="f99"/>
                    </a:cubicBezTo>
                    <a:cubicBezTo>
                      <a:pt x="f97" y="f100"/>
                      <a:pt x="f11" y="f101"/>
                      <a:pt x="f80" y="f102"/>
                    </a:cubicBezTo>
                    <a:cubicBezTo>
                      <a:pt x="f81" y="f28"/>
                      <a:pt x="f9" y="f103"/>
                      <a:pt x="f104" y="f103"/>
                    </a:cubicBezTo>
                    <a:lnTo>
                      <a:pt x="f83" y="f103"/>
                    </a:lnTo>
                    <a:lnTo>
                      <a:pt x="f83" y="f84"/>
                    </a:lnTo>
                    <a:close/>
                    <a:moveTo>
                      <a:pt x="f83" y="f105"/>
                    </a:moveTo>
                    <a:lnTo>
                      <a:pt x="f106" y="f105"/>
                    </a:lnTo>
                    <a:cubicBezTo>
                      <a:pt x="f104" y="f105"/>
                      <a:pt x="f85" y="f105"/>
                      <a:pt x="f107" y="f105"/>
                    </a:cubicBezTo>
                    <a:cubicBezTo>
                      <a:pt x="f82" y="f105"/>
                      <a:pt x="f108" y="f109"/>
                      <a:pt x="f10" y="f110"/>
                    </a:cubicBezTo>
                    <a:cubicBezTo>
                      <a:pt x="f111" y="f64"/>
                      <a:pt x="f79" y="f112"/>
                      <a:pt x="f95" y="f113"/>
                    </a:cubicBezTo>
                    <a:cubicBezTo>
                      <a:pt x="f78" y="f114"/>
                      <a:pt x="f115" y="f62"/>
                      <a:pt x="f115" y="f116"/>
                    </a:cubicBezTo>
                    <a:cubicBezTo>
                      <a:pt x="f115" y="f117"/>
                      <a:pt x="f97" y="f118"/>
                      <a:pt x="f119" y="f120"/>
                    </a:cubicBezTo>
                    <a:cubicBezTo>
                      <a:pt x="f121" y="f122"/>
                      <a:pt x="f82" y="f123"/>
                      <a:pt x="f124" y="f123"/>
                    </a:cubicBezTo>
                    <a:lnTo>
                      <a:pt x="f83" y="f123"/>
                    </a:lnTo>
                    <a:lnTo>
                      <a:pt x="f83" y="f105"/>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3" name="Figura a mano libera 144">
                <a:extLst>
                  <a:ext uri="{FF2B5EF4-FFF2-40B4-BE49-F238E27FC236}">
                    <a16:creationId xmlns:a16="http://schemas.microsoft.com/office/drawing/2014/main" id="{21802F56-B545-3D8D-AACE-D88542E2F3B5}"/>
                  </a:ext>
                </a:extLst>
              </p:cNvPr>
              <p:cNvSpPr/>
              <p:nvPr/>
            </p:nvSpPr>
            <p:spPr>
              <a:xfrm>
                <a:off x="9153537" y="6231041"/>
                <a:ext cx="56875" cy="85606"/>
              </a:xfrm>
              <a:custGeom>
                <a:avLst/>
                <a:gdLst>
                  <a:gd name="f0" fmla="val 10800000"/>
                  <a:gd name="f1" fmla="val 5400000"/>
                  <a:gd name="f2" fmla="val 180"/>
                  <a:gd name="f3" fmla="val w"/>
                  <a:gd name="f4" fmla="val h"/>
                  <a:gd name="f5" fmla="val 0"/>
                  <a:gd name="f6" fmla="val 124777"/>
                  <a:gd name="f7" fmla="val 187799"/>
                  <a:gd name="f8" fmla="val 124778"/>
                  <a:gd name="f9" fmla="val 130890"/>
                  <a:gd name="f10" fmla="val 137530"/>
                  <a:gd name="f11" fmla="val 123825"/>
                  <a:gd name="f12" fmla="val 145118"/>
                  <a:gd name="f13" fmla="val 121920"/>
                  <a:gd name="f14" fmla="val 151757"/>
                  <a:gd name="f15" fmla="val 120015"/>
                  <a:gd name="f16" fmla="val 158396"/>
                  <a:gd name="f17" fmla="val 116205"/>
                  <a:gd name="f18" fmla="val 165036"/>
                  <a:gd name="f19" fmla="val 111443"/>
                  <a:gd name="f20" fmla="val 169778"/>
                  <a:gd name="f21" fmla="val 106680"/>
                  <a:gd name="f22" fmla="val 175469"/>
                  <a:gd name="f23" fmla="val 100013"/>
                  <a:gd name="f24" fmla="val 179263"/>
                  <a:gd name="f25" fmla="val 92393"/>
                  <a:gd name="f26" fmla="val 183057"/>
                  <a:gd name="f27" fmla="val 84773"/>
                  <a:gd name="f28" fmla="val 186851"/>
                  <a:gd name="f29" fmla="val 74295"/>
                  <a:gd name="f30" fmla="val 62865"/>
                  <a:gd name="f31" fmla="val 40958"/>
                  <a:gd name="f32" fmla="val 25718"/>
                  <a:gd name="f33" fmla="val 15240"/>
                  <a:gd name="f34" fmla="val 172624"/>
                  <a:gd name="f35" fmla="val 4763"/>
                  <a:gd name="f36" fmla="val 162190"/>
                  <a:gd name="f37" fmla="val 148911"/>
                  <a:gd name="f38" fmla="val 39053"/>
                  <a:gd name="f39" fmla="val 128993"/>
                  <a:gd name="f40" fmla="val 140375"/>
                  <a:gd name="f41" fmla="val 45720"/>
                  <a:gd name="f42" fmla="val 153654"/>
                  <a:gd name="f43" fmla="val 50483"/>
                  <a:gd name="f44" fmla="val 56198"/>
                  <a:gd name="f45" fmla="val 161242"/>
                  <a:gd name="f46" fmla="val 71438"/>
                  <a:gd name="f47" fmla="val 78105"/>
                  <a:gd name="f48" fmla="val 81915"/>
                  <a:gd name="f49" fmla="val 152706"/>
                  <a:gd name="f50" fmla="val 85725"/>
                  <a:gd name="f51" fmla="val 147015"/>
                  <a:gd name="f52" fmla="val 87630"/>
                  <a:gd name="f53" fmla="val 139427"/>
                  <a:gd name="f54" fmla="+- 0 0 -90"/>
                  <a:gd name="f55" fmla="*/ f3 1 124777"/>
                  <a:gd name="f56" fmla="*/ f4 1 187799"/>
                  <a:gd name="f57" fmla="+- f7 0 f5"/>
                  <a:gd name="f58" fmla="+- f6 0 f5"/>
                  <a:gd name="f59" fmla="*/ f54 f0 1"/>
                  <a:gd name="f60" fmla="*/ f58 1 124777"/>
                  <a:gd name="f61" fmla="*/ f57 1 187799"/>
                  <a:gd name="f62" fmla="*/ 124778 f58 1"/>
                  <a:gd name="f63" fmla="*/ 0 f57 1"/>
                  <a:gd name="f64" fmla="*/ 130890 f57 1"/>
                  <a:gd name="f65" fmla="*/ 121920 f58 1"/>
                  <a:gd name="f66" fmla="*/ 151757 f57 1"/>
                  <a:gd name="f67" fmla="*/ 111443 f58 1"/>
                  <a:gd name="f68" fmla="*/ 169778 f57 1"/>
                  <a:gd name="f69" fmla="*/ 92393 f58 1"/>
                  <a:gd name="f70" fmla="*/ 183057 f57 1"/>
                  <a:gd name="f71" fmla="*/ 62865 f58 1"/>
                  <a:gd name="f72" fmla="*/ 187799 f57 1"/>
                  <a:gd name="f73" fmla="*/ 15240 f58 1"/>
                  <a:gd name="f74" fmla="*/ 172624 f57 1"/>
                  <a:gd name="f75" fmla="*/ 0 f58 1"/>
                  <a:gd name="f76" fmla="*/ 39053 f58 1"/>
                  <a:gd name="f77" fmla="*/ 128993 f57 1"/>
                  <a:gd name="f78" fmla="*/ 45720 f58 1"/>
                  <a:gd name="f79" fmla="*/ 153654 f57 1"/>
                  <a:gd name="f80" fmla="*/ 161242 f57 1"/>
                  <a:gd name="f81" fmla="*/ 81915 f58 1"/>
                  <a:gd name="f82" fmla="*/ 152706 f57 1"/>
                  <a:gd name="f83" fmla="*/ 87630 f58 1"/>
                  <a:gd name="f84" fmla="*/ f59 1 f2"/>
                  <a:gd name="f85" fmla="*/ f62 1 124777"/>
                  <a:gd name="f86" fmla="*/ f63 1 187799"/>
                  <a:gd name="f87" fmla="*/ f64 1 187799"/>
                  <a:gd name="f88" fmla="*/ f65 1 124777"/>
                  <a:gd name="f89" fmla="*/ f66 1 187799"/>
                  <a:gd name="f90" fmla="*/ f67 1 124777"/>
                  <a:gd name="f91" fmla="*/ f68 1 187799"/>
                  <a:gd name="f92" fmla="*/ f69 1 124777"/>
                  <a:gd name="f93" fmla="*/ f70 1 187799"/>
                  <a:gd name="f94" fmla="*/ f71 1 124777"/>
                  <a:gd name="f95" fmla="*/ f72 1 187799"/>
                  <a:gd name="f96" fmla="*/ f73 1 124777"/>
                  <a:gd name="f97" fmla="*/ f74 1 187799"/>
                  <a:gd name="f98" fmla="*/ f75 1 124777"/>
                  <a:gd name="f99" fmla="*/ f76 1 124777"/>
                  <a:gd name="f100" fmla="*/ f77 1 187799"/>
                  <a:gd name="f101" fmla="*/ f78 1 124777"/>
                  <a:gd name="f102" fmla="*/ f79 1 187799"/>
                  <a:gd name="f103" fmla="*/ f80 1 187799"/>
                  <a:gd name="f104" fmla="*/ f81 1 124777"/>
                  <a:gd name="f105" fmla="*/ f82 1 187799"/>
                  <a:gd name="f106" fmla="*/ f83 1 124777"/>
                  <a:gd name="f107" fmla="*/ f5 1 f60"/>
                  <a:gd name="f108" fmla="*/ f6 1 f60"/>
                  <a:gd name="f109" fmla="*/ f5 1 f61"/>
                  <a:gd name="f110" fmla="*/ f7 1 f61"/>
                  <a:gd name="f111" fmla="+- f84 0 f1"/>
                  <a:gd name="f112" fmla="*/ f85 1 f60"/>
                  <a:gd name="f113" fmla="*/ f86 1 f61"/>
                  <a:gd name="f114" fmla="*/ f87 1 f61"/>
                  <a:gd name="f115" fmla="*/ f88 1 f60"/>
                  <a:gd name="f116" fmla="*/ f89 1 f61"/>
                  <a:gd name="f117" fmla="*/ f90 1 f60"/>
                  <a:gd name="f118" fmla="*/ f91 1 f61"/>
                  <a:gd name="f119" fmla="*/ f92 1 f60"/>
                  <a:gd name="f120" fmla="*/ f93 1 f61"/>
                  <a:gd name="f121" fmla="*/ f94 1 f60"/>
                  <a:gd name="f122" fmla="*/ f95 1 f61"/>
                  <a:gd name="f123" fmla="*/ f96 1 f60"/>
                  <a:gd name="f124" fmla="*/ f97 1 f61"/>
                  <a:gd name="f125" fmla="*/ f98 1 f60"/>
                  <a:gd name="f126" fmla="*/ f99 1 f60"/>
                  <a:gd name="f127" fmla="*/ f100 1 f61"/>
                  <a:gd name="f128" fmla="*/ f101 1 f60"/>
                  <a:gd name="f129" fmla="*/ f102 1 f61"/>
                  <a:gd name="f130" fmla="*/ f103 1 f61"/>
                  <a:gd name="f131" fmla="*/ f104 1 f60"/>
                  <a:gd name="f132" fmla="*/ f105 1 f61"/>
                  <a:gd name="f133" fmla="*/ f106 1 f60"/>
                  <a:gd name="f134" fmla="*/ f107 f55 1"/>
                  <a:gd name="f135" fmla="*/ f108 f55 1"/>
                  <a:gd name="f136" fmla="*/ f110 f56 1"/>
                  <a:gd name="f137" fmla="*/ f109 f56 1"/>
                  <a:gd name="f138" fmla="*/ f112 f55 1"/>
                  <a:gd name="f139" fmla="*/ f113 f56 1"/>
                  <a:gd name="f140" fmla="*/ f114 f56 1"/>
                  <a:gd name="f141" fmla="*/ f115 f55 1"/>
                  <a:gd name="f142" fmla="*/ f116 f56 1"/>
                  <a:gd name="f143" fmla="*/ f117 f55 1"/>
                  <a:gd name="f144" fmla="*/ f118 f56 1"/>
                  <a:gd name="f145" fmla="*/ f119 f55 1"/>
                  <a:gd name="f146" fmla="*/ f120 f56 1"/>
                  <a:gd name="f147" fmla="*/ f121 f55 1"/>
                  <a:gd name="f148" fmla="*/ f122 f56 1"/>
                  <a:gd name="f149" fmla="*/ f123 f55 1"/>
                  <a:gd name="f150" fmla="*/ f124 f56 1"/>
                  <a:gd name="f151" fmla="*/ f125 f55 1"/>
                  <a:gd name="f152" fmla="*/ f126 f55 1"/>
                  <a:gd name="f153" fmla="*/ f127 f56 1"/>
                  <a:gd name="f154" fmla="*/ f128 f55 1"/>
                  <a:gd name="f155" fmla="*/ f129 f56 1"/>
                  <a:gd name="f156" fmla="*/ f130 f56 1"/>
                  <a:gd name="f157" fmla="*/ f131 f55 1"/>
                  <a:gd name="f158" fmla="*/ f132 f56 1"/>
                  <a:gd name="f159" fmla="*/ f133 f55 1"/>
                </a:gdLst>
                <a:ahLst/>
                <a:cxnLst>
                  <a:cxn ang="3cd4">
                    <a:pos x="hc" y="t"/>
                  </a:cxn>
                  <a:cxn ang="0">
                    <a:pos x="r" y="vc"/>
                  </a:cxn>
                  <a:cxn ang="cd4">
                    <a:pos x="hc" y="b"/>
                  </a:cxn>
                  <a:cxn ang="cd2">
                    <a:pos x="l" y="vc"/>
                  </a:cxn>
                  <a:cxn ang="f111">
                    <a:pos x="f138" y="f139"/>
                  </a:cxn>
                  <a:cxn ang="f111">
                    <a:pos x="f138" y="f140"/>
                  </a:cxn>
                  <a:cxn ang="f111">
                    <a:pos x="f141" y="f142"/>
                  </a:cxn>
                  <a:cxn ang="f111">
                    <a:pos x="f143" y="f144"/>
                  </a:cxn>
                  <a:cxn ang="f111">
                    <a:pos x="f145" y="f146"/>
                  </a:cxn>
                  <a:cxn ang="f111">
                    <a:pos x="f147" y="f148"/>
                  </a:cxn>
                  <a:cxn ang="f111">
                    <a:pos x="f149" y="f150"/>
                  </a:cxn>
                  <a:cxn ang="f111">
                    <a:pos x="f151" y="f140"/>
                  </a:cxn>
                  <a:cxn ang="f111">
                    <a:pos x="f151" y="f139"/>
                  </a:cxn>
                  <a:cxn ang="f111">
                    <a:pos x="f152" y="f139"/>
                  </a:cxn>
                  <a:cxn ang="f111">
                    <a:pos x="f152" y="f153"/>
                  </a:cxn>
                  <a:cxn ang="f111">
                    <a:pos x="f154" y="f155"/>
                  </a:cxn>
                  <a:cxn ang="f111">
                    <a:pos x="f147" y="f156"/>
                  </a:cxn>
                  <a:cxn ang="f111">
                    <a:pos x="f157" y="f158"/>
                  </a:cxn>
                  <a:cxn ang="f111">
                    <a:pos x="f159" y="f153"/>
                  </a:cxn>
                  <a:cxn ang="f111">
                    <a:pos x="f159" y="f139"/>
                  </a:cxn>
                  <a:cxn ang="f111">
                    <a:pos x="f138" y="f139"/>
                  </a:cxn>
                </a:cxnLst>
                <a:rect l="f134" t="f137" r="f135" b="f136"/>
                <a:pathLst>
                  <a:path w="124777" h="187799">
                    <a:moveTo>
                      <a:pt x="f8" y="f5"/>
                    </a:moveTo>
                    <a:lnTo>
                      <a:pt x="f8" y="f9"/>
                    </a:lnTo>
                    <a:cubicBezTo>
                      <a:pt x="f8" y="f10"/>
                      <a:pt x="f11" y="f12"/>
                      <a:pt x="f13" y="f14"/>
                    </a:cubicBezTo>
                    <a:cubicBezTo>
                      <a:pt x="f15" y="f16"/>
                      <a:pt x="f17" y="f18"/>
                      <a:pt x="f19" y="f20"/>
                    </a:cubicBezTo>
                    <a:cubicBezTo>
                      <a:pt x="f21" y="f22"/>
                      <a:pt x="f23" y="f24"/>
                      <a:pt x="f25" y="f26"/>
                    </a:cubicBezTo>
                    <a:cubicBezTo>
                      <a:pt x="f27" y="f28"/>
                      <a:pt x="f29" y="f7"/>
                      <a:pt x="f30" y="f7"/>
                    </a:cubicBezTo>
                    <a:cubicBezTo>
                      <a:pt x="f31" y="f7"/>
                      <a:pt x="f32" y="f26"/>
                      <a:pt x="f33" y="f34"/>
                    </a:cubicBezTo>
                    <a:cubicBezTo>
                      <a:pt x="f35" y="f36"/>
                      <a:pt x="f5" y="f37"/>
                      <a:pt x="f5" y="f9"/>
                    </a:cubicBezTo>
                    <a:lnTo>
                      <a:pt x="f5" y="f5"/>
                    </a:lnTo>
                    <a:lnTo>
                      <a:pt x="f38" y="f5"/>
                    </a:lnTo>
                    <a:lnTo>
                      <a:pt x="f38" y="f39"/>
                    </a:lnTo>
                    <a:cubicBezTo>
                      <a:pt x="f38" y="f40"/>
                      <a:pt x="f31" y="f37"/>
                      <a:pt x="f41" y="f42"/>
                    </a:cubicBezTo>
                    <a:cubicBezTo>
                      <a:pt x="f43" y="f16"/>
                      <a:pt x="f44" y="f45"/>
                      <a:pt x="f30" y="f45"/>
                    </a:cubicBezTo>
                    <a:cubicBezTo>
                      <a:pt x="f46" y="f45"/>
                      <a:pt x="f47" y="f16"/>
                      <a:pt x="f48" y="f49"/>
                    </a:cubicBezTo>
                    <a:cubicBezTo>
                      <a:pt x="f50" y="f51"/>
                      <a:pt x="f52" y="f53"/>
                      <a:pt x="f52" y="f39"/>
                    </a:cubicBezTo>
                    <a:lnTo>
                      <a:pt x="f52" y="f5"/>
                    </a:lnTo>
                    <a:lnTo>
                      <a:pt x="f8" y="f5"/>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4" name="Figura a mano libera 145">
                <a:extLst>
                  <a:ext uri="{FF2B5EF4-FFF2-40B4-BE49-F238E27FC236}">
                    <a16:creationId xmlns:a16="http://schemas.microsoft.com/office/drawing/2014/main" id="{776E683A-76DC-5AF6-D81C-1C5961A92B5B}"/>
                  </a:ext>
                </a:extLst>
              </p:cNvPr>
              <p:cNvSpPr/>
              <p:nvPr/>
            </p:nvSpPr>
            <p:spPr>
              <a:xfrm>
                <a:off x="9224311" y="6231041"/>
                <a:ext cx="53410" cy="84746"/>
              </a:xfrm>
              <a:custGeom>
                <a:avLst/>
                <a:gdLst>
                  <a:gd name="f0" fmla="val 10800000"/>
                  <a:gd name="f1" fmla="val 5400000"/>
                  <a:gd name="f2" fmla="val 180"/>
                  <a:gd name="f3" fmla="val w"/>
                  <a:gd name="f4" fmla="val h"/>
                  <a:gd name="f5" fmla="val 0"/>
                  <a:gd name="f6" fmla="val 117157"/>
                  <a:gd name="f7" fmla="val 185902"/>
                  <a:gd name="f8" fmla="val 39052"/>
                  <a:gd name="f9" fmla="val 184954"/>
                  <a:gd name="f10" fmla="val 71438"/>
                  <a:gd name="f11" fmla="val 84773"/>
                  <a:gd name="f12" fmla="val 95250"/>
                  <a:gd name="f13" fmla="val 3794"/>
                  <a:gd name="f14" fmla="val 102870"/>
                  <a:gd name="f15" fmla="val 12330"/>
                  <a:gd name="f16" fmla="val 110490"/>
                  <a:gd name="f17" fmla="val 20867"/>
                  <a:gd name="f18" fmla="val 114300"/>
                  <a:gd name="f19" fmla="val 32248"/>
                  <a:gd name="f20" fmla="val 48373"/>
                  <a:gd name="f21" fmla="val 59754"/>
                  <a:gd name="f22" fmla="val 111442"/>
                  <a:gd name="f23" fmla="val 70188"/>
                  <a:gd name="f24" fmla="val 106680"/>
                  <a:gd name="f25" fmla="val 78724"/>
                  <a:gd name="f26" fmla="val 101917"/>
                  <a:gd name="f27" fmla="val 87260"/>
                  <a:gd name="f28" fmla="val 92392"/>
                  <a:gd name="f29" fmla="val 92003"/>
                  <a:gd name="f30" fmla="val 80010"/>
                  <a:gd name="f31" fmla="val 93900"/>
                  <a:gd name="f32" fmla="val 94848"/>
                  <a:gd name="f33" fmla="val 81915"/>
                  <a:gd name="f34" fmla="val 95797"/>
                  <a:gd name="f35" fmla="val 88583"/>
                  <a:gd name="f36" fmla="val 96745"/>
                  <a:gd name="f37" fmla="val 97694"/>
                  <a:gd name="f38" fmla="val 96202"/>
                  <a:gd name="f39" fmla="val 98642"/>
                  <a:gd name="f40" fmla="val 100013"/>
                  <a:gd name="f41" fmla="val 101487"/>
                  <a:gd name="f42" fmla="val 103823"/>
                  <a:gd name="f43" fmla="val 104333"/>
                  <a:gd name="f44" fmla="val 107178"/>
                  <a:gd name="f45" fmla="val 109538"/>
                  <a:gd name="f46" fmla="val 111921"/>
                  <a:gd name="f47" fmla="val 112395"/>
                  <a:gd name="f48" fmla="val 116663"/>
                  <a:gd name="f49" fmla="val 113348"/>
                  <a:gd name="f50" fmla="val 123303"/>
                  <a:gd name="f51" fmla="val 131839"/>
                  <a:gd name="f52" fmla="val 134684"/>
                  <a:gd name="f53" fmla="val 138478"/>
                  <a:gd name="f54" fmla="val 144169"/>
                  <a:gd name="f55" fmla="val 149860"/>
                  <a:gd name="f56" fmla="val 154602"/>
                  <a:gd name="f57" fmla="val 160293"/>
                  <a:gd name="f58" fmla="val 165984"/>
                  <a:gd name="f59" fmla="val 115252"/>
                  <a:gd name="f60" fmla="val 170727"/>
                  <a:gd name="f61" fmla="val 175469"/>
                  <a:gd name="f62" fmla="val 116205"/>
                  <a:gd name="f63" fmla="val 180211"/>
                  <a:gd name="f64" fmla="val 184005"/>
                  <a:gd name="f65" fmla="val 117158"/>
                  <a:gd name="f66" fmla="val 79058"/>
                  <a:gd name="f67" fmla="val 76200"/>
                  <a:gd name="f68" fmla="val 75248"/>
                  <a:gd name="f69" fmla="val 174520"/>
                  <a:gd name="f70" fmla="val 167881"/>
                  <a:gd name="f71" fmla="val 162190"/>
                  <a:gd name="f72" fmla="val 155551"/>
                  <a:gd name="f73" fmla="val 139427"/>
                  <a:gd name="f74" fmla="val 129942"/>
                  <a:gd name="f75" fmla="val 74295"/>
                  <a:gd name="f76" fmla="val 125199"/>
                  <a:gd name="f77" fmla="val 72390"/>
                  <a:gd name="f78" fmla="val 121406"/>
                  <a:gd name="f79" fmla="val 70485"/>
                  <a:gd name="f80" fmla="val 117612"/>
                  <a:gd name="f81" fmla="val 67627"/>
                  <a:gd name="f82" fmla="val 114766"/>
                  <a:gd name="f83" fmla="val 63817"/>
                  <a:gd name="f84" fmla="val 112869"/>
                  <a:gd name="f85" fmla="val 60008"/>
                  <a:gd name="f86" fmla="val 110972"/>
                  <a:gd name="f87" fmla="val 54292"/>
                  <a:gd name="f88" fmla="val 109075"/>
                  <a:gd name="f89" fmla="val 46673"/>
                  <a:gd name="f90" fmla="val 36195"/>
                  <a:gd name="f91" fmla="val 80621"/>
                  <a:gd name="f92" fmla="val 56198"/>
                  <a:gd name="f93" fmla="val 62865"/>
                  <a:gd name="f94" fmla="val 79672"/>
                  <a:gd name="f95" fmla="val 65723"/>
                  <a:gd name="f96" fmla="val 77775"/>
                  <a:gd name="f97" fmla="val 68580"/>
                  <a:gd name="f98" fmla="val 75878"/>
                  <a:gd name="f99" fmla="val 73982"/>
                  <a:gd name="f100" fmla="val 71136"/>
                  <a:gd name="f101" fmla="val 73342"/>
                  <a:gd name="f102" fmla="val 68291"/>
                  <a:gd name="f103" fmla="val 65445"/>
                  <a:gd name="f104" fmla="val 62600"/>
                  <a:gd name="f105" fmla="val 55960"/>
                  <a:gd name="f106" fmla="val 53115"/>
                  <a:gd name="f107" fmla="val 44579"/>
                  <a:gd name="f108" fmla="val 37939"/>
                  <a:gd name="f109" fmla="val 69533"/>
                  <a:gd name="f110" fmla="val 34145"/>
                  <a:gd name="f111" fmla="val 30351"/>
                  <a:gd name="f112" fmla="val 60960"/>
                  <a:gd name="f113" fmla="val 28454"/>
                  <a:gd name="f114" fmla="val 55245"/>
                  <a:gd name="f115" fmla="val 38100"/>
                  <a:gd name="f116" fmla="+- 0 0 -90"/>
                  <a:gd name="f117" fmla="*/ f3 1 117157"/>
                  <a:gd name="f118" fmla="*/ f4 1 185902"/>
                  <a:gd name="f119" fmla="+- f7 0 f5"/>
                  <a:gd name="f120" fmla="+- f6 0 f5"/>
                  <a:gd name="f121" fmla="*/ f116 f0 1"/>
                  <a:gd name="f122" fmla="*/ f120 1 117157"/>
                  <a:gd name="f123" fmla="*/ f119 1 185902"/>
                  <a:gd name="f124" fmla="*/ 39052 f120 1"/>
                  <a:gd name="f125" fmla="*/ 184954 f119 1"/>
                  <a:gd name="f126" fmla="*/ 0 f120 1"/>
                  <a:gd name="f127" fmla="*/ 0 f119 1"/>
                  <a:gd name="f128" fmla="*/ 71438 f120 1"/>
                  <a:gd name="f129" fmla="*/ 102870 f120 1"/>
                  <a:gd name="f130" fmla="*/ 12330 f119 1"/>
                  <a:gd name="f131" fmla="*/ 114300 f120 1"/>
                  <a:gd name="f132" fmla="*/ 48373 f119 1"/>
                  <a:gd name="f133" fmla="*/ 106680 f120 1"/>
                  <a:gd name="f134" fmla="*/ 78724 f119 1"/>
                  <a:gd name="f135" fmla="*/ 80010 f120 1"/>
                  <a:gd name="f136" fmla="*/ 93900 f119 1"/>
                  <a:gd name="f137" fmla="*/ 94848 f119 1"/>
                  <a:gd name="f138" fmla="*/ 88583 f120 1"/>
                  <a:gd name="f139" fmla="*/ 96745 f119 1"/>
                  <a:gd name="f140" fmla="*/ 100013 f120 1"/>
                  <a:gd name="f141" fmla="*/ 101487 f119 1"/>
                  <a:gd name="f142" fmla="*/ 109538 f120 1"/>
                  <a:gd name="f143" fmla="*/ 111921 f119 1"/>
                  <a:gd name="f144" fmla="*/ 113348 f120 1"/>
                  <a:gd name="f145" fmla="*/ 131839 f119 1"/>
                  <a:gd name="f146" fmla="*/ 144169 f119 1"/>
                  <a:gd name="f147" fmla="*/ 160293 f119 1"/>
                  <a:gd name="f148" fmla="*/ 115252 f120 1"/>
                  <a:gd name="f149" fmla="*/ 175469 f119 1"/>
                  <a:gd name="f150" fmla="*/ 117158 f120 1"/>
                  <a:gd name="f151" fmla="*/ 185902 f119 1"/>
                  <a:gd name="f152" fmla="*/ 79058 f120 1"/>
                  <a:gd name="f153" fmla="*/ 75248 f120 1"/>
                  <a:gd name="f154" fmla="*/ 167881 f119 1"/>
                  <a:gd name="f155" fmla="*/ 149860 f119 1"/>
                  <a:gd name="f156" fmla="*/ 134684 f119 1"/>
                  <a:gd name="f157" fmla="*/ 72390 f120 1"/>
                  <a:gd name="f158" fmla="*/ 121406 f119 1"/>
                  <a:gd name="f159" fmla="*/ 63817 f120 1"/>
                  <a:gd name="f160" fmla="*/ 112869 f119 1"/>
                  <a:gd name="f161" fmla="*/ 46673 f120 1"/>
                  <a:gd name="f162" fmla="*/ 109075 f119 1"/>
                  <a:gd name="f163" fmla="*/ 36195 f120 1"/>
                  <a:gd name="f164" fmla="*/ 80621 f119 1"/>
                  <a:gd name="f165" fmla="*/ 56198 f120 1"/>
                  <a:gd name="f166" fmla="*/ 65723 f120 1"/>
                  <a:gd name="f167" fmla="*/ 77775 f119 1"/>
                  <a:gd name="f168" fmla="*/ 71136 f119 1"/>
                  <a:gd name="f169" fmla="*/ 74295 f120 1"/>
                  <a:gd name="f170" fmla="*/ 62600 f119 1"/>
                  <a:gd name="f171" fmla="*/ 53115 f119 1"/>
                  <a:gd name="f172" fmla="*/ 69533 f120 1"/>
                  <a:gd name="f173" fmla="*/ 34145 f119 1"/>
                  <a:gd name="f174" fmla="*/ 55245 f120 1"/>
                  <a:gd name="f175" fmla="*/ 28454 f119 1"/>
                  <a:gd name="f176" fmla="*/ 38100 f120 1"/>
                  <a:gd name="f177" fmla="*/ f121 1 f2"/>
                  <a:gd name="f178" fmla="*/ f124 1 117157"/>
                  <a:gd name="f179" fmla="*/ f125 1 185902"/>
                  <a:gd name="f180" fmla="*/ f126 1 117157"/>
                  <a:gd name="f181" fmla="*/ f127 1 185902"/>
                  <a:gd name="f182" fmla="*/ f128 1 117157"/>
                  <a:gd name="f183" fmla="*/ f129 1 117157"/>
                  <a:gd name="f184" fmla="*/ f130 1 185902"/>
                  <a:gd name="f185" fmla="*/ f131 1 117157"/>
                  <a:gd name="f186" fmla="*/ f132 1 185902"/>
                  <a:gd name="f187" fmla="*/ f133 1 117157"/>
                  <a:gd name="f188" fmla="*/ f134 1 185902"/>
                  <a:gd name="f189" fmla="*/ f135 1 117157"/>
                  <a:gd name="f190" fmla="*/ f136 1 185902"/>
                  <a:gd name="f191" fmla="*/ f137 1 185902"/>
                  <a:gd name="f192" fmla="*/ f138 1 117157"/>
                  <a:gd name="f193" fmla="*/ f139 1 185902"/>
                  <a:gd name="f194" fmla="*/ f140 1 117157"/>
                  <a:gd name="f195" fmla="*/ f141 1 185902"/>
                  <a:gd name="f196" fmla="*/ f142 1 117157"/>
                  <a:gd name="f197" fmla="*/ f143 1 185902"/>
                  <a:gd name="f198" fmla="*/ f144 1 117157"/>
                  <a:gd name="f199" fmla="*/ f145 1 185902"/>
                  <a:gd name="f200" fmla="*/ f146 1 185902"/>
                  <a:gd name="f201" fmla="*/ f147 1 185902"/>
                  <a:gd name="f202" fmla="*/ f148 1 117157"/>
                  <a:gd name="f203" fmla="*/ f149 1 185902"/>
                  <a:gd name="f204" fmla="*/ f150 1 117157"/>
                  <a:gd name="f205" fmla="*/ f151 1 185902"/>
                  <a:gd name="f206" fmla="*/ f152 1 117157"/>
                  <a:gd name="f207" fmla="*/ f153 1 117157"/>
                  <a:gd name="f208" fmla="*/ f154 1 185902"/>
                  <a:gd name="f209" fmla="*/ f155 1 185902"/>
                  <a:gd name="f210" fmla="*/ f156 1 185902"/>
                  <a:gd name="f211" fmla="*/ f157 1 117157"/>
                  <a:gd name="f212" fmla="*/ f158 1 185902"/>
                  <a:gd name="f213" fmla="*/ f159 1 117157"/>
                  <a:gd name="f214" fmla="*/ f160 1 185902"/>
                  <a:gd name="f215" fmla="*/ f161 1 117157"/>
                  <a:gd name="f216" fmla="*/ f162 1 185902"/>
                  <a:gd name="f217" fmla="*/ f163 1 117157"/>
                  <a:gd name="f218" fmla="*/ f164 1 185902"/>
                  <a:gd name="f219" fmla="*/ f165 1 117157"/>
                  <a:gd name="f220" fmla="*/ f166 1 117157"/>
                  <a:gd name="f221" fmla="*/ f167 1 185902"/>
                  <a:gd name="f222" fmla="*/ f168 1 185902"/>
                  <a:gd name="f223" fmla="*/ f169 1 117157"/>
                  <a:gd name="f224" fmla="*/ f170 1 185902"/>
                  <a:gd name="f225" fmla="*/ f171 1 185902"/>
                  <a:gd name="f226" fmla="*/ f172 1 117157"/>
                  <a:gd name="f227" fmla="*/ f173 1 185902"/>
                  <a:gd name="f228" fmla="*/ f174 1 117157"/>
                  <a:gd name="f229" fmla="*/ f175 1 185902"/>
                  <a:gd name="f230" fmla="*/ f176 1 117157"/>
                  <a:gd name="f231" fmla="*/ f5 1 f122"/>
                  <a:gd name="f232" fmla="*/ f6 1 f122"/>
                  <a:gd name="f233" fmla="*/ f5 1 f123"/>
                  <a:gd name="f234" fmla="*/ f7 1 f123"/>
                  <a:gd name="f235" fmla="+- f177 0 f1"/>
                  <a:gd name="f236" fmla="*/ f178 1 f122"/>
                  <a:gd name="f237" fmla="*/ f179 1 f123"/>
                  <a:gd name="f238" fmla="*/ f180 1 f122"/>
                  <a:gd name="f239" fmla="*/ f181 1 f123"/>
                  <a:gd name="f240" fmla="*/ f182 1 f122"/>
                  <a:gd name="f241" fmla="*/ f183 1 f122"/>
                  <a:gd name="f242" fmla="*/ f184 1 f123"/>
                  <a:gd name="f243" fmla="*/ f185 1 f122"/>
                  <a:gd name="f244" fmla="*/ f186 1 f123"/>
                  <a:gd name="f245" fmla="*/ f187 1 f122"/>
                  <a:gd name="f246" fmla="*/ f188 1 f123"/>
                  <a:gd name="f247" fmla="*/ f189 1 f122"/>
                  <a:gd name="f248" fmla="*/ f190 1 f123"/>
                  <a:gd name="f249" fmla="*/ f191 1 f123"/>
                  <a:gd name="f250" fmla="*/ f192 1 f122"/>
                  <a:gd name="f251" fmla="*/ f193 1 f123"/>
                  <a:gd name="f252" fmla="*/ f194 1 f122"/>
                  <a:gd name="f253" fmla="*/ f195 1 f123"/>
                  <a:gd name="f254" fmla="*/ f196 1 f122"/>
                  <a:gd name="f255" fmla="*/ f197 1 f123"/>
                  <a:gd name="f256" fmla="*/ f198 1 f122"/>
                  <a:gd name="f257" fmla="*/ f199 1 f123"/>
                  <a:gd name="f258" fmla="*/ f200 1 f123"/>
                  <a:gd name="f259" fmla="*/ f201 1 f123"/>
                  <a:gd name="f260" fmla="*/ f202 1 f122"/>
                  <a:gd name="f261" fmla="*/ f203 1 f123"/>
                  <a:gd name="f262" fmla="*/ f204 1 f122"/>
                  <a:gd name="f263" fmla="*/ f205 1 f123"/>
                  <a:gd name="f264" fmla="*/ f206 1 f122"/>
                  <a:gd name="f265" fmla="*/ f207 1 f122"/>
                  <a:gd name="f266" fmla="*/ f208 1 f123"/>
                  <a:gd name="f267" fmla="*/ f209 1 f123"/>
                  <a:gd name="f268" fmla="*/ f210 1 f123"/>
                  <a:gd name="f269" fmla="*/ f211 1 f122"/>
                  <a:gd name="f270" fmla="*/ f212 1 f123"/>
                  <a:gd name="f271" fmla="*/ f213 1 f122"/>
                  <a:gd name="f272" fmla="*/ f214 1 f123"/>
                  <a:gd name="f273" fmla="*/ f215 1 f122"/>
                  <a:gd name="f274" fmla="*/ f216 1 f123"/>
                  <a:gd name="f275" fmla="*/ f217 1 f122"/>
                  <a:gd name="f276" fmla="*/ f218 1 f123"/>
                  <a:gd name="f277" fmla="*/ f219 1 f122"/>
                  <a:gd name="f278" fmla="*/ f220 1 f122"/>
                  <a:gd name="f279" fmla="*/ f221 1 f123"/>
                  <a:gd name="f280" fmla="*/ f222 1 f123"/>
                  <a:gd name="f281" fmla="*/ f223 1 f122"/>
                  <a:gd name="f282" fmla="*/ f224 1 f123"/>
                  <a:gd name="f283" fmla="*/ f225 1 f123"/>
                  <a:gd name="f284" fmla="*/ f226 1 f122"/>
                  <a:gd name="f285" fmla="*/ f227 1 f123"/>
                  <a:gd name="f286" fmla="*/ f228 1 f122"/>
                  <a:gd name="f287" fmla="*/ f229 1 f123"/>
                  <a:gd name="f288" fmla="*/ f230 1 f122"/>
                  <a:gd name="f289" fmla="*/ f231 f117 1"/>
                  <a:gd name="f290" fmla="*/ f232 f117 1"/>
                  <a:gd name="f291" fmla="*/ f234 f118 1"/>
                  <a:gd name="f292" fmla="*/ f233 f118 1"/>
                  <a:gd name="f293" fmla="*/ f236 f117 1"/>
                  <a:gd name="f294" fmla="*/ f237 f118 1"/>
                  <a:gd name="f295" fmla="*/ f238 f117 1"/>
                  <a:gd name="f296" fmla="*/ f239 f118 1"/>
                  <a:gd name="f297" fmla="*/ f240 f117 1"/>
                  <a:gd name="f298" fmla="*/ f241 f117 1"/>
                  <a:gd name="f299" fmla="*/ f242 f118 1"/>
                  <a:gd name="f300" fmla="*/ f243 f117 1"/>
                  <a:gd name="f301" fmla="*/ f244 f118 1"/>
                  <a:gd name="f302" fmla="*/ f245 f117 1"/>
                  <a:gd name="f303" fmla="*/ f246 f118 1"/>
                  <a:gd name="f304" fmla="*/ f247 f117 1"/>
                  <a:gd name="f305" fmla="*/ f248 f118 1"/>
                  <a:gd name="f306" fmla="*/ f249 f118 1"/>
                  <a:gd name="f307" fmla="*/ f250 f117 1"/>
                  <a:gd name="f308" fmla="*/ f251 f118 1"/>
                  <a:gd name="f309" fmla="*/ f252 f117 1"/>
                  <a:gd name="f310" fmla="*/ f253 f118 1"/>
                  <a:gd name="f311" fmla="*/ f254 f117 1"/>
                  <a:gd name="f312" fmla="*/ f255 f118 1"/>
                  <a:gd name="f313" fmla="*/ f256 f117 1"/>
                  <a:gd name="f314" fmla="*/ f257 f118 1"/>
                  <a:gd name="f315" fmla="*/ f258 f118 1"/>
                  <a:gd name="f316" fmla="*/ f259 f118 1"/>
                  <a:gd name="f317" fmla="*/ f260 f117 1"/>
                  <a:gd name="f318" fmla="*/ f261 f118 1"/>
                  <a:gd name="f319" fmla="*/ f262 f117 1"/>
                  <a:gd name="f320" fmla="*/ f263 f118 1"/>
                  <a:gd name="f321" fmla="*/ f264 f117 1"/>
                  <a:gd name="f322" fmla="*/ f265 f117 1"/>
                  <a:gd name="f323" fmla="*/ f266 f118 1"/>
                  <a:gd name="f324" fmla="*/ f267 f118 1"/>
                  <a:gd name="f325" fmla="*/ f268 f118 1"/>
                  <a:gd name="f326" fmla="*/ f269 f117 1"/>
                  <a:gd name="f327" fmla="*/ f270 f118 1"/>
                  <a:gd name="f328" fmla="*/ f271 f117 1"/>
                  <a:gd name="f329" fmla="*/ f272 f118 1"/>
                  <a:gd name="f330" fmla="*/ f273 f117 1"/>
                  <a:gd name="f331" fmla="*/ f274 f118 1"/>
                  <a:gd name="f332" fmla="*/ f275 f117 1"/>
                  <a:gd name="f333" fmla="*/ f276 f118 1"/>
                  <a:gd name="f334" fmla="*/ f277 f117 1"/>
                  <a:gd name="f335" fmla="*/ f278 f117 1"/>
                  <a:gd name="f336" fmla="*/ f279 f118 1"/>
                  <a:gd name="f337" fmla="*/ f280 f118 1"/>
                  <a:gd name="f338" fmla="*/ f281 f117 1"/>
                  <a:gd name="f339" fmla="*/ f282 f118 1"/>
                  <a:gd name="f340" fmla="*/ f283 f118 1"/>
                  <a:gd name="f341" fmla="*/ f284 f117 1"/>
                  <a:gd name="f342" fmla="*/ f285 f118 1"/>
                  <a:gd name="f343" fmla="*/ f286 f117 1"/>
                  <a:gd name="f344" fmla="*/ f287 f118 1"/>
                  <a:gd name="f345" fmla="*/ f288 f117 1"/>
                </a:gdLst>
                <a:ahLst/>
                <a:cxnLst>
                  <a:cxn ang="3cd4">
                    <a:pos x="hc" y="t"/>
                  </a:cxn>
                  <a:cxn ang="0">
                    <a:pos x="r" y="vc"/>
                  </a:cxn>
                  <a:cxn ang="cd4">
                    <a:pos x="hc" y="b"/>
                  </a:cxn>
                  <a:cxn ang="cd2">
                    <a:pos x="l" y="vc"/>
                  </a:cxn>
                  <a:cxn ang="f235">
                    <a:pos x="f293" y="f294"/>
                  </a:cxn>
                  <a:cxn ang="f235">
                    <a:pos x="f295" y="f294"/>
                  </a:cxn>
                  <a:cxn ang="f235">
                    <a:pos x="f295" y="f296"/>
                  </a:cxn>
                  <a:cxn ang="f235">
                    <a:pos x="f297" y="f296"/>
                  </a:cxn>
                  <a:cxn ang="f235">
                    <a:pos x="f298" y="f299"/>
                  </a:cxn>
                  <a:cxn ang="f235">
                    <a:pos x="f300" y="f301"/>
                  </a:cxn>
                  <a:cxn ang="f235">
                    <a:pos x="f302" y="f303"/>
                  </a:cxn>
                  <a:cxn ang="f235">
                    <a:pos x="f304" y="f305"/>
                  </a:cxn>
                  <a:cxn ang="f235">
                    <a:pos x="f304" y="f306"/>
                  </a:cxn>
                  <a:cxn ang="f235">
                    <a:pos x="f307" y="f308"/>
                  </a:cxn>
                  <a:cxn ang="f235">
                    <a:pos x="f309" y="f310"/>
                  </a:cxn>
                  <a:cxn ang="f235">
                    <a:pos x="f311" y="f312"/>
                  </a:cxn>
                  <a:cxn ang="f235">
                    <a:pos x="f313" y="f314"/>
                  </a:cxn>
                  <a:cxn ang="f235">
                    <a:pos x="f313" y="f315"/>
                  </a:cxn>
                  <a:cxn ang="f235">
                    <a:pos x="f300" y="f316"/>
                  </a:cxn>
                  <a:cxn ang="f235">
                    <a:pos x="f317" y="f318"/>
                  </a:cxn>
                  <a:cxn ang="f235">
                    <a:pos x="f319" y="f320"/>
                  </a:cxn>
                  <a:cxn ang="f235">
                    <a:pos x="f321" y="f320"/>
                  </a:cxn>
                  <a:cxn ang="f235">
                    <a:pos x="f322" y="f323"/>
                  </a:cxn>
                  <a:cxn ang="f235">
                    <a:pos x="f322" y="f324"/>
                  </a:cxn>
                  <a:cxn ang="f235">
                    <a:pos x="f322" y="f325"/>
                  </a:cxn>
                  <a:cxn ang="f235">
                    <a:pos x="f326" y="f327"/>
                  </a:cxn>
                  <a:cxn ang="f235">
                    <a:pos x="f328" y="f329"/>
                  </a:cxn>
                  <a:cxn ang="f235">
                    <a:pos x="f330" y="f331"/>
                  </a:cxn>
                  <a:cxn ang="f235">
                    <a:pos x="f332" y="f331"/>
                  </a:cxn>
                  <a:cxn ang="f235">
                    <a:pos x="f332" y="f294"/>
                  </a:cxn>
                  <a:cxn ang="f235">
                    <a:pos x="f293" y="f333"/>
                  </a:cxn>
                  <a:cxn ang="f235">
                    <a:pos x="f334" y="f333"/>
                  </a:cxn>
                  <a:cxn ang="f235">
                    <a:pos x="f335" y="f336"/>
                  </a:cxn>
                  <a:cxn ang="f235">
                    <a:pos x="f297" y="f337"/>
                  </a:cxn>
                  <a:cxn ang="f235">
                    <a:pos x="f338" y="f339"/>
                  </a:cxn>
                  <a:cxn ang="f235">
                    <a:pos x="f322" y="f340"/>
                  </a:cxn>
                  <a:cxn ang="f235">
                    <a:pos x="f341" y="f342"/>
                  </a:cxn>
                  <a:cxn ang="f235">
                    <a:pos x="f343" y="f344"/>
                  </a:cxn>
                  <a:cxn ang="f235">
                    <a:pos x="f345" y="f344"/>
                  </a:cxn>
                  <a:cxn ang="f235">
                    <a:pos x="f345" y="f333"/>
                  </a:cxn>
                </a:cxnLst>
                <a:rect l="f289" t="f292" r="f290" b="f291"/>
                <a:pathLst>
                  <a:path w="117157" h="185902">
                    <a:moveTo>
                      <a:pt x="f8" y="f9"/>
                    </a:moveTo>
                    <a:lnTo>
                      <a:pt x="f5" y="f9"/>
                    </a:lnTo>
                    <a:lnTo>
                      <a:pt x="f5" y="f5"/>
                    </a:lnTo>
                    <a:lnTo>
                      <a:pt x="f10" y="f5"/>
                    </a:lnTo>
                    <a:cubicBezTo>
                      <a:pt x="f11" y="f5"/>
                      <a:pt x="f12" y="f13"/>
                      <a:pt x="f14" y="f15"/>
                    </a:cubicBezTo>
                    <a:cubicBezTo>
                      <a:pt x="f16" y="f17"/>
                      <a:pt x="f18" y="f19"/>
                      <a:pt x="f18" y="f20"/>
                    </a:cubicBezTo>
                    <a:cubicBezTo>
                      <a:pt x="f18" y="f21"/>
                      <a:pt x="f22" y="f23"/>
                      <a:pt x="f24" y="f25"/>
                    </a:cubicBezTo>
                    <a:cubicBezTo>
                      <a:pt x="f26" y="f27"/>
                      <a:pt x="f28" y="f29"/>
                      <a:pt x="f30" y="f31"/>
                    </a:cubicBezTo>
                    <a:lnTo>
                      <a:pt x="f30" y="f32"/>
                    </a:lnTo>
                    <a:cubicBezTo>
                      <a:pt x="f33" y="f32"/>
                      <a:pt x="f11" y="f34"/>
                      <a:pt x="f35" y="f36"/>
                    </a:cubicBezTo>
                    <a:cubicBezTo>
                      <a:pt x="f28" y="f37"/>
                      <a:pt x="f38" y="f39"/>
                      <a:pt x="f40" y="f41"/>
                    </a:cubicBezTo>
                    <a:cubicBezTo>
                      <a:pt x="f42" y="f43"/>
                      <a:pt x="f24" y="f44"/>
                      <a:pt x="f45" y="f46"/>
                    </a:cubicBezTo>
                    <a:cubicBezTo>
                      <a:pt x="f47" y="f48"/>
                      <a:pt x="f49" y="f50"/>
                      <a:pt x="f49" y="f51"/>
                    </a:cubicBezTo>
                    <a:cubicBezTo>
                      <a:pt x="f49" y="f52"/>
                      <a:pt x="f49" y="f53"/>
                      <a:pt x="f49" y="f54"/>
                    </a:cubicBezTo>
                    <a:cubicBezTo>
                      <a:pt x="f49" y="f55"/>
                      <a:pt x="f49" y="f56"/>
                      <a:pt x="f18" y="f57"/>
                    </a:cubicBezTo>
                    <a:cubicBezTo>
                      <a:pt x="f18" y="f58"/>
                      <a:pt x="f59" y="f60"/>
                      <a:pt x="f59" y="f61"/>
                    </a:cubicBezTo>
                    <a:cubicBezTo>
                      <a:pt x="f62" y="f63"/>
                      <a:pt x="f62" y="f64"/>
                      <a:pt x="f65" y="f7"/>
                    </a:cubicBezTo>
                    <a:lnTo>
                      <a:pt x="f66" y="f7"/>
                    </a:lnTo>
                    <a:cubicBezTo>
                      <a:pt x="f67" y="f63"/>
                      <a:pt x="f68" y="f69"/>
                      <a:pt x="f68" y="f70"/>
                    </a:cubicBezTo>
                    <a:cubicBezTo>
                      <a:pt x="f68" y="f71"/>
                      <a:pt x="f68" y="f72"/>
                      <a:pt x="f68" y="f55"/>
                    </a:cubicBezTo>
                    <a:cubicBezTo>
                      <a:pt x="f68" y="f54"/>
                      <a:pt x="f68" y="f73"/>
                      <a:pt x="f68" y="f52"/>
                    </a:cubicBezTo>
                    <a:cubicBezTo>
                      <a:pt x="f68" y="f74"/>
                      <a:pt x="f75" y="f76"/>
                      <a:pt x="f77" y="f78"/>
                    </a:cubicBezTo>
                    <a:cubicBezTo>
                      <a:pt x="f79" y="f80"/>
                      <a:pt x="f81" y="f82"/>
                      <a:pt x="f83" y="f84"/>
                    </a:cubicBezTo>
                    <a:cubicBezTo>
                      <a:pt x="f85" y="f86"/>
                      <a:pt x="f87" y="f88"/>
                      <a:pt x="f89" y="f88"/>
                    </a:cubicBezTo>
                    <a:lnTo>
                      <a:pt x="f90" y="f88"/>
                    </a:lnTo>
                    <a:lnTo>
                      <a:pt x="f90" y="f9"/>
                    </a:lnTo>
                    <a:close/>
                    <a:moveTo>
                      <a:pt x="f8" y="f91"/>
                    </a:moveTo>
                    <a:lnTo>
                      <a:pt x="f92" y="f91"/>
                    </a:lnTo>
                    <a:cubicBezTo>
                      <a:pt x="f85" y="f91"/>
                      <a:pt x="f93" y="f94"/>
                      <a:pt x="f95" y="f96"/>
                    </a:cubicBezTo>
                    <a:cubicBezTo>
                      <a:pt x="f97" y="f98"/>
                      <a:pt x="f79" y="f99"/>
                      <a:pt x="f10" y="f100"/>
                    </a:cubicBezTo>
                    <a:cubicBezTo>
                      <a:pt x="f101" y="f102"/>
                      <a:pt x="f75" y="f103"/>
                      <a:pt x="f75" y="f104"/>
                    </a:cubicBezTo>
                    <a:cubicBezTo>
                      <a:pt x="f68" y="f21"/>
                      <a:pt x="f68" y="f105"/>
                      <a:pt x="f68" y="f106"/>
                    </a:cubicBezTo>
                    <a:cubicBezTo>
                      <a:pt x="f68" y="f107"/>
                      <a:pt x="f101" y="f108"/>
                      <a:pt x="f109" y="f110"/>
                    </a:cubicBezTo>
                    <a:cubicBezTo>
                      <a:pt x="f95" y="f111"/>
                      <a:pt x="f112" y="f113"/>
                      <a:pt x="f114" y="f113"/>
                    </a:cubicBezTo>
                    <a:lnTo>
                      <a:pt x="f115" y="f113"/>
                    </a:lnTo>
                    <a:lnTo>
                      <a:pt x="f115" y="f91"/>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5" name="Figura a mano libera 146">
                <a:extLst>
                  <a:ext uri="{FF2B5EF4-FFF2-40B4-BE49-F238E27FC236}">
                    <a16:creationId xmlns:a16="http://schemas.microsoft.com/office/drawing/2014/main" id="{5A8B7A99-B58A-F861-07FC-D5C0A67D7111}"/>
                  </a:ext>
                </a:extLst>
              </p:cNvPr>
              <p:cNvSpPr/>
              <p:nvPr/>
            </p:nvSpPr>
            <p:spPr>
              <a:xfrm>
                <a:off x="9289874" y="6231041"/>
                <a:ext cx="46890" cy="84307"/>
              </a:xfrm>
              <a:custGeom>
                <a:avLst/>
                <a:gdLst>
                  <a:gd name="f0" fmla="val 10800000"/>
                  <a:gd name="f1" fmla="val 5400000"/>
                  <a:gd name="f2" fmla="val 180"/>
                  <a:gd name="f3" fmla="val w"/>
                  <a:gd name="f4" fmla="val h"/>
                  <a:gd name="f5" fmla="val 0"/>
                  <a:gd name="f6" fmla="val 102870"/>
                  <a:gd name="f7" fmla="val 184953"/>
                  <a:gd name="f8" fmla="val 184954"/>
                  <a:gd name="f9" fmla="val 100965"/>
                  <a:gd name="f10" fmla="val 28454"/>
                  <a:gd name="f11" fmla="val 38100"/>
                  <a:gd name="f12" fmla="val 73982"/>
                  <a:gd name="f13" fmla="val 95250"/>
                  <a:gd name="f14" fmla="val 102436"/>
                  <a:gd name="f15" fmla="val 156499"/>
                  <a:gd name="f16" fmla="+- 0 0 -90"/>
                  <a:gd name="f17" fmla="*/ f3 1 102870"/>
                  <a:gd name="f18" fmla="*/ f4 1 184953"/>
                  <a:gd name="f19" fmla="+- f7 0 f5"/>
                  <a:gd name="f20" fmla="+- f6 0 f5"/>
                  <a:gd name="f21" fmla="*/ f16 f0 1"/>
                  <a:gd name="f22" fmla="*/ f20 1 102870"/>
                  <a:gd name="f23" fmla="*/ f19 1 184953"/>
                  <a:gd name="f24" fmla="*/ 0 f20 1"/>
                  <a:gd name="f25" fmla="*/ 184954 f19 1"/>
                  <a:gd name="f26" fmla="*/ 0 f19 1"/>
                  <a:gd name="f27" fmla="*/ 100965 f20 1"/>
                  <a:gd name="f28" fmla="*/ 28454 f19 1"/>
                  <a:gd name="f29" fmla="*/ 38100 f20 1"/>
                  <a:gd name="f30" fmla="*/ 73982 f19 1"/>
                  <a:gd name="f31" fmla="*/ 95250 f20 1"/>
                  <a:gd name="f32" fmla="*/ 102436 f19 1"/>
                  <a:gd name="f33" fmla="*/ 156499 f19 1"/>
                  <a:gd name="f34" fmla="*/ 102870 f20 1"/>
                  <a:gd name="f35" fmla="*/ f21 1 f2"/>
                  <a:gd name="f36" fmla="*/ f24 1 102870"/>
                  <a:gd name="f37" fmla="*/ f25 1 184953"/>
                  <a:gd name="f38" fmla="*/ f26 1 184953"/>
                  <a:gd name="f39" fmla="*/ f27 1 102870"/>
                  <a:gd name="f40" fmla="*/ f28 1 184953"/>
                  <a:gd name="f41" fmla="*/ f29 1 102870"/>
                  <a:gd name="f42" fmla="*/ f30 1 184953"/>
                  <a:gd name="f43" fmla="*/ f31 1 102870"/>
                  <a:gd name="f44" fmla="*/ f32 1 184953"/>
                  <a:gd name="f45" fmla="*/ f33 1 184953"/>
                  <a:gd name="f46" fmla="*/ f34 1 102870"/>
                  <a:gd name="f47" fmla="*/ f5 1 f22"/>
                  <a:gd name="f48" fmla="*/ f6 1 f22"/>
                  <a:gd name="f49" fmla="*/ f5 1 f23"/>
                  <a:gd name="f50" fmla="*/ f7 1 f23"/>
                  <a:gd name="f51" fmla="+- f35 0 f1"/>
                  <a:gd name="f52" fmla="*/ f36 1 f22"/>
                  <a:gd name="f53" fmla="*/ f37 1 f23"/>
                  <a:gd name="f54" fmla="*/ f38 1 f23"/>
                  <a:gd name="f55" fmla="*/ f39 1 f22"/>
                  <a:gd name="f56" fmla="*/ f40 1 f23"/>
                  <a:gd name="f57" fmla="*/ f41 1 f22"/>
                  <a:gd name="f58" fmla="*/ f42 1 f23"/>
                  <a:gd name="f59" fmla="*/ f43 1 f22"/>
                  <a:gd name="f60" fmla="*/ f44 1 f23"/>
                  <a:gd name="f61" fmla="*/ f45 1 f23"/>
                  <a:gd name="f62" fmla="*/ f46 1 f22"/>
                  <a:gd name="f63" fmla="*/ f47 f17 1"/>
                  <a:gd name="f64" fmla="*/ f48 f17 1"/>
                  <a:gd name="f65" fmla="*/ f50 f18 1"/>
                  <a:gd name="f66" fmla="*/ f49 f18 1"/>
                  <a:gd name="f67" fmla="*/ f52 f17 1"/>
                  <a:gd name="f68" fmla="*/ f53 f18 1"/>
                  <a:gd name="f69" fmla="*/ f54 f18 1"/>
                  <a:gd name="f70" fmla="*/ f55 f17 1"/>
                  <a:gd name="f71" fmla="*/ f56 f18 1"/>
                  <a:gd name="f72" fmla="*/ f57 f17 1"/>
                  <a:gd name="f73" fmla="*/ f58 f18 1"/>
                  <a:gd name="f74" fmla="*/ f59 f17 1"/>
                  <a:gd name="f75" fmla="*/ f60 f18 1"/>
                  <a:gd name="f76" fmla="*/ f61 f18 1"/>
                  <a:gd name="f77" fmla="*/ f62 f17 1"/>
                </a:gdLst>
                <a:ahLst/>
                <a:cxnLst>
                  <a:cxn ang="3cd4">
                    <a:pos x="hc" y="t"/>
                  </a:cxn>
                  <a:cxn ang="0">
                    <a:pos x="r" y="vc"/>
                  </a:cxn>
                  <a:cxn ang="cd4">
                    <a:pos x="hc" y="b"/>
                  </a:cxn>
                  <a:cxn ang="cd2">
                    <a:pos x="l" y="vc"/>
                  </a:cxn>
                  <a:cxn ang="f51">
                    <a:pos x="f67" y="f68"/>
                  </a:cxn>
                  <a:cxn ang="f51">
                    <a:pos x="f67" y="f69"/>
                  </a:cxn>
                  <a:cxn ang="f51">
                    <a:pos x="f70" y="f69"/>
                  </a:cxn>
                  <a:cxn ang="f51">
                    <a:pos x="f70" y="f71"/>
                  </a:cxn>
                  <a:cxn ang="f51">
                    <a:pos x="f72" y="f71"/>
                  </a:cxn>
                  <a:cxn ang="f51">
                    <a:pos x="f72" y="f73"/>
                  </a:cxn>
                  <a:cxn ang="f51">
                    <a:pos x="f74" y="f73"/>
                  </a:cxn>
                  <a:cxn ang="f51">
                    <a:pos x="f74" y="f75"/>
                  </a:cxn>
                  <a:cxn ang="f51">
                    <a:pos x="f72" y="f75"/>
                  </a:cxn>
                  <a:cxn ang="f51">
                    <a:pos x="f72" y="f76"/>
                  </a:cxn>
                  <a:cxn ang="f51">
                    <a:pos x="f77" y="f76"/>
                  </a:cxn>
                  <a:cxn ang="f51">
                    <a:pos x="f77" y="f68"/>
                  </a:cxn>
                  <a:cxn ang="f51">
                    <a:pos x="f67" y="f68"/>
                  </a:cxn>
                </a:cxnLst>
                <a:rect l="f63" t="f66" r="f64" b="f65"/>
                <a:pathLst>
                  <a:path w="102870" h="184953">
                    <a:moveTo>
                      <a:pt x="f5" y="f8"/>
                    </a:moveTo>
                    <a:lnTo>
                      <a:pt x="f5" y="f5"/>
                    </a:lnTo>
                    <a:lnTo>
                      <a:pt x="f9" y="f5"/>
                    </a:lnTo>
                    <a:lnTo>
                      <a:pt x="f9" y="f10"/>
                    </a:lnTo>
                    <a:lnTo>
                      <a:pt x="f11" y="f10"/>
                    </a:lnTo>
                    <a:lnTo>
                      <a:pt x="f11" y="f12"/>
                    </a:lnTo>
                    <a:lnTo>
                      <a:pt x="f13" y="f12"/>
                    </a:lnTo>
                    <a:lnTo>
                      <a:pt x="f13" y="f14"/>
                    </a:lnTo>
                    <a:lnTo>
                      <a:pt x="f11" y="f14"/>
                    </a:lnTo>
                    <a:lnTo>
                      <a:pt x="f11" y="f15"/>
                    </a:lnTo>
                    <a:lnTo>
                      <a:pt x="f6" y="f15"/>
                    </a:lnTo>
                    <a:lnTo>
                      <a:pt x="f6" y="f8"/>
                    </a:lnTo>
                    <a:lnTo>
                      <a:pt x="f5" y="f8"/>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6" name="Figura a mano libera 147">
                <a:extLst>
                  <a:ext uri="{FF2B5EF4-FFF2-40B4-BE49-F238E27FC236}">
                    <a16:creationId xmlns:a16="http://schemas.microsoft.com/office/drawing/2014/main" id="{3FF49E25-FA60-0191-7E6E-A0F3D0E86DF7}"/>
                  </a:ext>
                </a:extLst>
              </p:cNvPr>
              <p:cNvSpPr/>
              <p:nvPr/>
            </p:nvSpPr>
            <p:spPr>
              <a:xfrm>
                <a:off x="9341985" y="6231041"/>
                <a:ext cx="69905" cy="84307"/>
              </a:xfrm>
              <a:custGeom>
                <a:avLst/>
                <a:gdLst>
                  <a:gd name="f0" fmla="val 10800000"/>
                  <a:gd name="f1" fmla="val 5400000"/>
                  <a:gd name="f2" fmla="val 180"/>
                  <a:gd name="f3" fmla="val w"/>
                  <a:gd name="f4" fmla="val h"/>
                  <a:gd name="f5" fmla="val 0"/>
                  <a:gd name="f6" fmla="val 153352"/>
                  <a:gd name="f7" fmla="val 184953"/>
                  <a:gd name="f8" fmla="val 184954"/>
                  <a:gd name="f9" fmla="val 51435"/>
                  <a:gd name="f10" fmla="val 102870"/>
                  <a:gd name="f11" fmla="val 112395"/>
                  <a:gd name="f12" fmla="val 101918"/>
                  <a:gd name="f13" fmla="val 144169"/>
                  <a:gd name="f14" fmla="val 48577"/>
                  <a:gd name="f15" fmla="val 38100"/>
                  <a:gd name="f16" fmla="val 75248"/>
                  <a:gd name="f17" fmla="val 36042"/>
                  <a:gd name="f18" fmla="val 57150"/>
                  <a:gd name="f19" fmla="val 115715"/>
                  <a:gd name="f20" fmla="val 94298"/>
                  <a:gd name="f21" fmla="+- 0 0 -90"/>
                  <a:gd name="f22" fmla="*/ f3 1 153352"/>
                  <a:gd name="f23" fmla="*/ f4 1 184953"/>
                  <a:gd name="f24" fmla="+- f7 0 f5"/>
                  <a:gd name="f25" fmla="+- f6 0 f5"/>
                  <a:gd name="f26" fmla="*/ f21 f0 1"/>
                  <a:gd name="f27" fmla="*/ f25 1 153352"/>
                  <a:gd name="f28" fmla="*/ f24 1 184953"/>
                  <a:gd name="f29" fmla="*/ 0 f25 1"/>
                  <a:gd name="f30" fmla="*/ 184954 f24 1"/>
                  <a:gd name="f31" fmla="*/ 51435 f25 1"/>
                  <a:gd name="f32" fmla="*/ 0 f24 1"/>
                  <a:gd name="f33" fmla="*/ 102870 f25 1"/>
                  <a:gd name="f34" fmla="*/ 153352 f25 1"/>
                  <a:gd name="f35" fmla="*/ 112395 f25 1"/>
                  <a:gd name="f36" fmla="*/ 101918 f25 1"/>
                  <a:gd name="f37" fmla="*/ 144169 f24 1"/>
                  <a:gd name="f38" fmla="*/ 48577 f25 1"/>
                  <a:gd name="f39" fmla="*/ 38100 f25 1"/>
                  <a:gd name="f40" fmla="*/ 75248 f25 1"/>
                  <a:gd name="f41" fmla="*/ 36042 f24 1"/>
                  <a:gd name="f42" fmla="*/ 57150 f25 1"/>
                  <a:gd name="f43" fmla="*/ 115715 f24 1"/>
                  <a:gd name="f44" fmla="*/ 94298 f25 1"/>
                  <a:gd name="f45" fmla="*/ f26 1 f2"/>
                  <a:gd name="f46" fmla="*/ f29 1 153352"/>
                  <a:gd name="f47" fmla="*/ f30 1 184953"/>
                  <a:gd name="f48" fmla="*/ f31 1 153352"/>
                  <a:gd name="f49" fmla="*/ f32 1 184953"/>
                  <a:gd name="f50" fmla="*/ f33 1 153352"/>
                  <a:gd name="f51" fmla="*/ f34 1 153352"/>
                  <a:gd name="f52" fmla="*/ f35 1 153352"/>
                  <a:gd name="f53" fmla="*/ f36 1 153352"/>
                  <a:gd name="f54" fmla="*/ f37 1 184953"/>
                  <a:gd name="f55" fmla="*/ f38 1 153352"/>
                  <a:gd name="f56" fmla="*/ f39 1 153352"/>
                  <a:gd name="f57" fmla="*/ f40 1 153352"/>
                  <a:gd name="f58" fmla="*/ f41 1 184953"/>
                  <a:gd name="f59" fmla="*/ f42 1 153352"/>
                  <a:gd name="f60" fmla="*/ f43 1 184953"/>
                  <a:gd name="f61" fmla="*/ f44 1 153352"/>
                  <a:gd name="f62" fmla="*/ f5 1 f27"/>
                  <a:gd name="f63" fmla="*/ f6 1 f27"/>
                  <a:gd name="f64" fmla="*/ f5 1 f28"/>
                  <a:gd name="f65" fmla="*/ f7 1 f28"/>
                  <a:gd name="f66" fmla="+- f45 0 f1"/>
                  <a:gd name="f67" fmla="*/ f46 1 f27"/>
                  <a:gd name="f68" fmla="*/ f47 1 f28"/>
                  <a:gd name="f69" fmla="*/ f48 1 f27"/>
                  <a:gd name="f70" fmla="*/ f49 1 f28"/>
                  <a:gd name="f71" fmla="*/ f50 1 f27"/>
                  <a:gd name="f72" fmla="*/ f51 1 f27"/>
                  <a:gd name="f73" fmla="*/ f52 1 f27"/>
                  <a:gd name="f74" fmla="*/ f53 1 f27"/>
                  <a:gd name="f75" fmla="*/ f54 1 f28"/>
                  <a:gd name="f76" fmla="*/ f55 1 f27"/>
                  <a:gd name="f77" fmla="*/ f56 1 f27"/>
                  <a:gd name="f78" fmla="*/ f57 1 f27"/>
                  <a:gd name="f79" fmla="*/ f58 1 f28"/>
                  <a:gd name="f80" fmla="*/ f59 1 f27"/>
                  <a:gd name="f81" fmla="*/ f60 1 f28"/>
                  <a:gd name="f82" fmla="*/ f61 1 f27"/>
                  <a:gd name="f83" fmla="*/ f62 f22 1"/>
                  <a:gd name="f84" fmla="*/ f63 f22 1"/>
                  <a:gd name="f85" fmla="*/ f65 f23 1"/>
                  <a:gd name="f86" fmla="*/ f64 f23 1"/>
                  <a:gd name="f87" fmla="*/ f67 f22 1"/>
                  <a:gd name="f88" fmla="*/ f68 f23 1"/>
                  <a:gd name="f89" fmla="*/ f69 f22 1"/>
                  <a:gd name="f90" fmla="*/ f70 f23 1"/>
                  <a:gd name="f91" fmla="*/ f71 f22 1"/>
                  <a:gd name="f92" fmla="*/ f72 f22 1"/>
                  <a:gd name="f93" fmla="*/ f73 f22 1"/>
                  <a:gd name="f94" fmla="*/ f74 f22 1"/>
                  <a:gd name="f95" fmla="*/ f75 f23 1"/>
                  <a:gd name="f96" fmla="*/ f76 f22 1"/>
                  <a:gd name="f97" fmla="*/ f77 f22 1"/>
                  <a:gd name="f98" fmla="*/ f78 f22 1"/>
                  <a:gd name="f99" fmla="*/ f79 f23 1"/>
                  <a:gd name="f100" fmla="*/ f80 f22 1"/>
                  <a:gd name="f101" fmla="*/ f81 f23 1"/>
                  <a:gd name="f102" fmla="*/ f82 f22 1"/>
                </a:gdLst>
                <a:ahLst/>
                <a:cxnLst>
                  <a:cxn ang="3cd4">
                    <a:pos x="hc" y="t"/>
                  </a:cxn>
                  <a:cxn ang="0">
                    <a:pos x="r" y="vc"/>
                  </a:cxn>
                  <a:cxn ang="cd4">
                    <a:pos x="hc" y="b"/>
                  </a:cxn>
                  <a:cxn ang="cd2">
                    <a:pos x="l" y="vc"/>
                  </a:cxn>
                  <a:cxn ang="f66">
                    <a:pos x="f87" y="f88"/>
                  </a:cxn>
                  <a:cxn ang="f66">
                    <a:pos x="f89" y="f90"/>
                  </a:cxn>
                  <a:cxn ang="f66">
                    <a:pos x="f91" y="f90"/>
                  </a:cxn>
                  <a:cxn ang="f66">
                    <a:pos x="f92" y="f88"/>
                  </a:cxn>
                  <a:cxn ang="f66">
                    <a:pos x="f93" y="f88"/>
                  </a:cxn>
                  <a:cxn ang="f66">
                    <a:pos x="f94" y="f95"/>
                  </a:cxn>
                  <a:cxn ang="f66">
                    <a:pos x="f96" y="f95"/>
                  </a:cxn>
                  <a:cxn ang="f66">
                    <a:pos x="f97" y="f88"/>
                  </a:cxn>
                  <a:cxn ang="f66">
                    <a:pos x="f87" y="f88"/>
                  </a:cxn>
                  <a:cxn ang="f66">
                    <a:pos x="f98" y="f99"/>
                  </a:cxn>
                  <a:cxn ang="f66">
                    <a:pos x="f98" y="f99"/>
                  </a:cxn>
                  <a:cxn ang="f66">
                    <a:pos x="f100" y="f101"/>
                  </a:cxn>
                  <a:cxn ang="f66">
                    <a:pos x="f102" y="f101"/>
                  </a:cxn>
                  <a:cxn ang="f66">
                    <a:pos x="f98" y="f99"/>
                  </a:cxn>
                </a:cxnLst>
                <a:rect l="f83" t="f86" r="f84" b="f85"/>
                <a:pathLst>
                  <a:path w="153352" h="184953">
                    <a:moveTo>
                      <a:pt x="f5" y="f8"/>
                    </a:moveTo>
                    <a:lnTo>
                      <a:pt x="f9" y="f5"/>
                    </a:lnTo>
                    <a:lnTo>
                      <a:pt x="f10" y="f5"/>
                    </a:lnTo>
                    <a:lnTo>
                      <a:pt x="f6" y="f8"/>
                    </a:lnTo>
                    <a:lnTo>
                      <a:pt x="f11" y="f8"/>
                    </a:lnTo>
                    <a:lnTo>
                      <a:pt x="f12" y="f13"/>
                    </a:lnTo>
                    <a:lnTo>
                      <a:pt x="f14" y="f13"/>
                    </a:lnTo>
                    <a:lnTo>
                      <a:pt x="f15" y="f8"/>
                    </a:lnTo>
                    <a:lnTo>
                      <a:pt x="f5" y="f8"/>
                    </a:lnTo>
                    <a:close/>
                    <a:moveTo>
                      <a:pt x="f16" y="f17"/>
                    </a:moveTo>
                    <a:lnTo>
                      <a:pt x="f16" y="f17"/>
                    </a:lnTo>
                    <a:lnTo>
                      <a:pt x="f18" y="f19"/>
                    </a:lnTo>
                    <a:lnTo>
                      <a:pt x="f20" y="f19"/>
                    </a:lnTo>
                    <a:lnTo>
                      <a:pt x="f16" y="f17"/>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7" name="Figura a mano libera 148">
                <a:extLst>
                  <a:ext uri="{FF2B5EF4-FFF2-40B4-BE49-F238E27FC236}">
                    <a16:creationId xmlns:a16="http://schemas.microsoft.com/office/drawing/2014/main" id="{C7B4DDF2-7AB1-D327-4DA1-897D1BA1AB90}"/>
                  </a:ext>
                </a:extLst>
              </p:cNvPr>
              <p:cNvSpPr/>
              <p:nvPr/>
            </p:nvSpPr>
            <p:spPr>
              <a:xfrm>
                <a:off x="9420569" y="6231041"/>
                <a:ext cx="56875" cy="85606"/>
              </a:xfrm>
              <a:custGeom>
                <a:avLst/>
                <a:gdLst>
                  <a:gd name="f0" fmla="val 10800000"/>
                  <a:gd name="f1" fmla="val 5400000"/>
                  <a:gd name="f2" fmla="val 180"/>
                  <a:gd name="f3" fmla="val w"/>
                  <a:gd name="f4" fmla="val h"/>
                  <a:gd name="f5" fmla="val 0"/>
                  <a:gd name="f6" fmla="val 124777"/>
                  <a:gd name="f7" fmla="val 187799"/>
                  <a:gd name="f8" fmla="val 124778"/>
                  <a:gd name="f9" fmla="val 130890"/>
                  <a:gd name="f10" fmla="val 137530"/>
                  <a:gd name="f11" fmla="val 123825"/>
                  <a:gd name="f12" fmla="val 145118"/>
                  <a:gd name="f13" fmla="val 121920"/>
                  <a:gd name="f14" fmla="val 151757"/>
                  <a:gd name="f15" fmla="val 120015"/>
                  <a:gd name="f16" fmla="val 158396"/>
                  <a:gd name="f17" fmla="val 116205"/>
                  <a:gd name="f18" fmla="val 165036"/>
                  <a:gd name="f19" fmla="val 111442"/>
                  <a:gd name="f20" fmla="val 169778"/>
                  <a:gd name="f21" fmla="val 106680"/>
                  <a:gd name="f22" fmla="val 175469"/>
                  <a:gd name="f23" fmla="val 100013"/>
                  <a:gd name="f24" fmla="val 179263"/>
                  <a:gd name="f25" fmla="val 92392"/>
                  <a:gd name="f26" fmla="val 183057"/>
                  <a:gd name="f27" fmla="val 84773"/>
                  <a:gd name="f28" fmla="val 186851"/>
                  <a:gd name="f29" fmla="val 74295"/>
                  <a:gd name="f30" fmla="val 62865"/>
                  <a:gd name="f31" fmla="val 41910"/>
                  <a:gd name="f32" fmla="val 25717"/>
                  <a:gd name="f33" fmla="val 15240"/>
                  <a:gd name="f34" fmla="val 172624"/>
                  <a:gd name="f35" fmla="val 4763"/>
                  <a:gd name="f36" fmla="val 162190"/>
                  <a:gd name="f37" fmla="val 148911"/>
                  <a:gd name="f38" fmla="val 39053"/>
                  <a:gd name="f39" fmla="val 128993"/>
                  <a:gd name="f40" fmla="val 140375"/>
                  <a:gd name="f41" fmla="val 40958"/>
                  <a:gd name="f42" fmla="val 45720"/>
                  <a:gd name="f43" fmla="val 153654"/>
                  <a:gd name="f44" fmla="val 50483"/>
                  <a:gd name="f45" fmla="val 56198"/>
                  <a:gd name="f46" fmla="val 161242"/>
                  <a:gd name="f47" fmla="val 71438"/>
                  <a:gd name="f48" fmla="val 78105"/>
                  <a:gd name="f49" fmla="val 81915"/>
                  <a:gd name="f50" fmla="val 152706"/>
                  <a:gd name="f51" fmla="val 85725"/>
                  <a:gd name="f52" fmla="val 147015"/>
                  <a:gd name="f53" fmla="val 87630"/>
                  <a:gd name="f54" fmla="val 139427"/>
                  <a:gd name="f55" fmla="+- 0 0 -90"/>
                  <a:gd name="f56" fmla="*/ f3 1 124777"/>
                  <a:gd name="f57" fmla="*/ f4 1 187799"/>
                  <a:gd name="f58" fmla="+- f7 0 f5"/>
                  <a:gd name="f59" fmla="+- f6 0 f5"/>
                  <a:gd name="f60" fmla="*/ f55 f0 1"/>
                  <a:gd name="f61" fmla="*/ f59 1 124777"/>
                  <a:gd name="f62" fmla="*/ f58 1 187799"/>
                  <a:gd name="f63" fmla="*/ 124778 f59 1"/>
                  <a:gd name="f64" fmla="*/ 0 f58 1"/>
                  <a:gd name="f65" fmla="*/ 130890 f58 1"/>
                  <a:gd name="f66" fmla="*/ 121920 f59 1"/>
                  <a:gd name="f67" fmla="*/ 151757 f58 1"/>
                  <a:gd name="f68" fmla="*/ 111442 f59 1"/>
                  <a:gd name="f69" fmla="*/ 169778 f58 1"/>
                  <a:gd name="f70" fmla="*/ 92392 f59 1"/>
                  <a:gd name="f71" fmla="*/ 183057 f58 1"/>
                  <a:gd name="f72" fmla="*/ 62865 f59 1"/>
                  <a:gd name="f73" fmla="*/ 187799 f58 1"/>
                  <a:gd name="f74" fmla="*/ 15240 f59 1"/>
                  <a:gd name="f75" fmla="*/ 172624 f58 1"/>
                  <a:gd name="f76" fmla="*/ 0 f59 1"/>
                  <a:gd name="f77" fmla="*/ 39053 f59 1"/>
                  <a:gd name="f78" fmla="*/ 128993 f58 1"/>
                  <a:gd name="f79" fmla="*/ 45720 f59 1"/>
                  <a:gd name="f80" fmla="*/ 153654 f58 1"/>
                  <a:gd name="f81" fmla="*/ 161242 f58 1"/>
                  <a:gd name="f82" fmla="*/ 81915 f59 1"/>
                  <a:gd name="f83" fmla="*/ 152706 f58 1"/>
                  <a:gd name="f84" fmla="*/ 87630 f59 1"/>
                  <a:gd name="f85" fmla="*/ f60 1 f2"/>
                  <a:gd name="f86" fmla="*/ f63 1 124777"/>
                  <a:gd name="f87" fmla="*/ f64 1 187799"/>
                  <a:gd name="f88" fmla="*/ f65 1 187799"/>
                  <a:gd name="f89" fmla="*/ f66 1 124777"/>
                  <a:gd name="f90" fmla="*/ f67 1 187799"/>
                  <a:gd name="f91" fmla="*/ f68 1 124777"/>
                  <a:gd name="f92" fmla="*/ f69 1 187799"/>
                  <a:gd name="f93" fmla="*/ f70 1 124777"/>
                  <a:gd name="f94" fmla="*/ f71 1 187799"/>
                  <a:gd name="f95" fmla="*/ f72 1 124777"/>
                  <a:gd name="f96" fmla="*/ f73 1 187799"/>
                  <a:gd name="f97" fmla="*/ f74 1 124777"/>
                  <a:gd name="f98" fmla="*/ f75 1 187799"/>
                  <a:gd name="f99" fmla="*/ f76 1 124777"/>
                  <a:gd name="f100" fmla="*/ f77 1 124777"/>
                  <a:gd name="f101" fmla="*/ f78 1 187799"/>
                  <a:gd name="f102" fmla="*/ f79 1 124777"/>
                  <a:gd name="f103" fmla="*/ f80 1 187799"/>
                  <a:gd name="f104" fmla="*/ f81 1 187799"/>
                  <a:gd name="f105" fmla="*/ f82 1 124777"/>
                  <a:gd name="f106" fmla="*/ f83 1 187799"/>
                  <a:gd name="f107" fmla="*/ f84 1 124777"/>
                  <a:gd name="f108" fmla="*/ f5 1 f61"/>
                  <a:gd name="f109" fmla="*/ f6 1 f61"/>
                  <a:gd name="f110" fmla="*/ f5 1 f62"/>
                  <a:gd name="f111" fmla="*/ f7 1 f62"/>
                  <a:gd name="f112" fmla="+- f85 0 f1"/>
                  <a:gd name="f113" fmla="*/ f86 1 f61"/>
                  <a:gd name="f114" fmla="*/ f87 1 f62"/>
                  <a:gd name="f115" fmla="*/ f88 1 f62"/>
                  <a:gd name="f116" fmla="*/ f89 1 f61"/>
                  <a:gd name="f117" fmla="*/ f90 1 f62"/>
                  <a:gd name="f118" fmla="*/ f91 1 f61"/>
                  <a:gd name="f119" fmla="*/ f92 1 f62"/>
                  <a:gd name="f120" fmla="*/ f93 1 f61"/>
                  <a:gd name="f121" fmla="*/ f94 1 f62"/>
                  <a:gd name="f122" fmla="*/ f95 1 f61"/>
                  <a:gd name="f123" fmla="*/ f96 1 f62"/>
                  <a:gd name="f124" fmla="*/ f97 1 f61"/>
                  <a:gd name="f125" fmla="*/ f98 1 f62"/>
                  <a:gd name="f126" fmla="*/ f99 1 f61"/>
                  <a:gd name="f127" fmla="*/ f100 1 f61"/>
                  <a:gd name="f128" fmla="*/ f101 1 f62"/>
                  <a:gd name="f129" fmla="*/ f102 1 f61"/>
                  <a:gd name="f130" fmla="*/ f103 1 f62"/>
                  <a:gd name="f131" fmla="*/ f104 1 f62"/>
                  <a:gd name="f132" fmla="*/ f105 1 f61"/>
                  <a:gd name="f133" fmla="*/ f106 1 f62"/>
                  <a:gd name="f134" fmla="*/ f107 1 f61"/>
                  <a:gd name="f135" fmla="*/ f108 f56 1"/>
                  <a:gd name="f136" fmla="*/ f109 f56 1"/>
                  <a:gd name="f137" fmla="*/ f111 f57 1"/>
                  <a:gd name="f138" fmla="*/ f110 f57 1"/>
                  <a:gd name="f139" fmla="*/ f113 f56 1"/>
                  <a:gd name="f140" fmla="*/ f114 f57 1"/>
                  <a:gd name="f141" fmla="*/ f115 f57 1"/>
                  <a:gd name="f142" fmla="*/ f116 f56 1"/>
                  <a:gd name="f143" fmla="*/ f117 f57 1"/>
                  <a:gd name="f144" fmla="*/ f118 f56 1"/>
                  <a:gd name="f145" fmla="*/ f119 f57 1"/>
                  <a:gd name="f146" fmla="*/ f120 f56 1"/>
                  <a:gd name="f147" fmla="*/ f121 f57 1"/>
                  <a:gd name="f148" fmla="*/ f122 f56 1"/>
                  <a:gd name="f149" fmla="*/ f123 f57 1"/>
                  <a:gd name="f150" fmla="*/ f124 f56 1"/>
                  <a:gd name="f151" fmla="*/ f125 f57 1"/>
                  <a:gd name="f152" fmla="*/ f126 f56 1"/>
                  <a:gd name="f153" fmla="*/ f127 f56 1"/>
                  <a:gd name="f154" fmla="*/ f128 f57 1"/>
                  <a:gd name="f155" fmla="*/ f129 f56 1"/>
                  <a:gd name="f156" fmla="*/ f130 f57 1"/>
                  <a:gd name="f157" fmla="*/ f131 f57 1"/>
                  <a:gd name="f158" fmla="*/ f132 f56 1"/>
                  <a:gd name="f159" fmla="*/ f133 f57 1"/>
                  <a:gd name="f160" fmla="*/ f134 f56 1"/>
                </a:gdLst>
                <a:ahLst/>
                <a:cxnLst>
                  <a:cxn ang="3cd4">
                    <a:pos x="hc" y="t"/>
                  </a:cxn>
                  <a:cxn ang="0">
                    <a:pos x="r" y="vc"/>
                  </a:cxn>
                  <a:cxn ang="cd4">
                    <a:pos x="hc" y="b"/>
                  </a:cxn>
                  <a:cxn ang="cd2">
                    <a:pos x="l" y="vc"/>
                  </a:cxn>
                  <a:cxn ang="f112">
                    <a:pos x="f139" y="f140"/>
                  </a:cxn>
                  <a:cxn ang="f112">
                    <a:pos x="f139" y="f141"/>
                  </a:cxn>
                  <a:cxn ang="f112">
                    <a:pos x="f142" y="f143"/>
                  </a:cxn>
                  <a:cxn ang="f112">
                    <a:pos x="f144" y="f145"/>
                  </a:cxn>
                  <a:cxn ang="f112">
                    <a:pos x="f146" y="f147"/>
                  </a:cxn>
                  <a:cxn ang="f112">
                    <a:pos x="f148" y="f149"/>
                  </a:cxn>
                  <a:cxn ang="f112">
                    <a:pos x="f150" y="f151"/>
                  </a:cxn>
                  <a:cxn ang="f112">
                    <a:pos x="f152" y="f141"/>
                  </a:cxn>
                  <a:cxn ang="f112">
                    <a:pos x="f152" y="f140"/>
                  </a:cxn>
                  <a:cxn ang="f112">
                    <a:pos x="f153" y="f140"/>
                  </a:cxn>
                  <a:cxn ang="f112">
                    <a:pos x="f153" y="f154"/>
                  </a:cxn>
                  <a:cxn ang="f112">
                    <a:pos x="f155" y="f156"/>
                  </a:cxn>
                  <a:cxn ang="f112">
                    <a:pos x="f148" y="f157"/>
                  </a:cxn>
                  <a:cxn ang="f112">
                    <a:pos x="f158" y="f159"/>
                  </a:cxn>
                  <a:cxn ang="f112">
                    <a:pos x="f160" y="f154"/>
                  </a:cxn>
                  <a:cxn ang="f112">
                    <a:pos x="f160" y="f140"/>
                  </a:cxn>
                  <a:cxn ang="f112">
                    <a:pos x="f139" y="f140"/>
                  </a:cxn>
                </a:cxnLst>
                <a:rect l="f135" t="f138" r="f136" b="f137"/>
                <a:pathLst>
                  <a:path w="124777" h="187799">
                    <a:moveTo>
                      <a:pt x="f8" y="f5"/>
                    </a:moveTo>
                    <a:lnTo>
                      <a:pt x="f8" y="f9"/>
                    </a:lnTo>
                    <a:cubicBezTo>
                      <a:pt x="f8" y="f10"/>
                      <a:pt x="f11" y="f12"/>
                      <a:pt x="f13" y="f14"/>
                    </a:cubicBezTo>
                    <a:cubicBezTo>
                      <a:pt x="f15" y="f16"/>
                      <a:pt x="f17" y="f18"/>
                      <a:pt x="f19" y="f20"/>
                    </a:cubicBezTo>
                    <a:cubicBezTo>
                      <a:pt x="f21" y="f22"/>
                      <a:pt x="f23" y="f24"/>
                      <a:pt x="f25" y="f26"/>
                    </a:cubicBezTo>
                    <a:cubicBezTo>
                      <a:pt x="f27" y="f28"/>
                      <a:pt x="f29" y="f7"/>
                      <a:pt x="f30" y="f7"/>
                    </a:cubicBezTo>
                    <a:cubicBezTo>
                      <a:pt x="f31" y="f7"/>
                      <a:pt x="f32" y="f26"/>
                      <a:pt x="f33" y="f34"/>
                    </a:cubicBezTo>
                    <a:cubicBezTo>
                      <a:pt x="f35" y="f36"/>
                      <a:pt x="f5" y="f37"/>
                      <a:pt x="f5" y="f9"/>
                    </a:cubicBezTo>
                    <a:lnTo>
                      <a:pt x="f5" y="f5"/>
                    </a:lnTo>
                    <a:lnTo>
                      <a:pt x="f38" y="f5"/>
                    </a:lnTo>
                    <a:lnTo>
                      <a:pt x="f38" y="f39"/>
                    </a:lnTo>
                    <a:cubicBezTo>
                      <a:pt x="f38" y="f40"/>
                      <a:pt x="f41" y="f37"/>
                      <a:pt x="f42" y="f43"/>
                    </a:cubicBezTo>
                    <a:cubicBezTo>
                      <a:pt x="f44" y="f16"/>
                      <a:pt x="f45" y="f46"/>
                      <a:pt x="f30" y="f46"/>
                    </a:cubicBezTo>
                    <a:cubicBezTo>
                      <a:pt x="f47" y="f46"/>
                      <a:pt x="f48" y="f16"/>
                      <a:pt x="f49" y="f50"/>
                    </a:cubicBezTo>
                    <a:cubicBezTo>
                      <a:pt x="f51" y="f52"/>
                      <a:pt x="f53" y="f54"/>
                      <a:pt x="f53" y="f39"/>
                    </a:cubicBezTo>
                    <a:lnTo>
                      <a:pt x="f53" y="f5"/>
                    </a:lnTo>
                    <a:lnTo>
                      <a:pt x="f8" y="f5"/>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8" name="Figura a mano libera 149">
                <a:extLst>
                  <a:ext uri="{FF2B5EF4-FFF2-40B4-BE49-F238E27FC236}">
                    <a16:creationId xmlns:a16="http://schemas.microsoft.com/office/drawing/2014/main" id="{C37E37A8-FDCA-F81D-9D3B-D8BA81AFA583}"/>
                  </a:ext>
                </a:extLst>
              </p:cNvPr>
              <p:cNvSpPr/>
              <p:nvPr/>
            </p:nvSpPr>
            <p:spPr>
              <a:xfrm>
                <a:off x="9510884" y="6231041"/>
                <a:ext cx="63825" cy="84307"/>
              </a:xfrm>
              <a:custGeom>
                <a:avLst/>
                <a:gdLst>
                  <a:gd name="f0" fmla="val 10800000"/>
                  <a:gd name="f1" fmla="val 5400000"/>
                  <a:gd name="f2" fmla="val 180"/>
                  <a:gd name="f3" fmla="val w"/>
                  <a:gd name="f4" fmla="val h"/>
                  <a:gd name="f5" fmla="val 0"/>
                  <a:gd name="f6" fmla="val 140017"/>
                  <a:gd name="f7" fmla="val 184953"/>
                  <a:gd name="f8" fmla="val 40005"/>
                  <a:gd name="f9" fmla="val 68580"/>
                  <a:gd name="f10" fmla="val 134684"/>
                  <a:gd name="f11" fmla="val 69533"/>
                  <a:gd name="f12" fmla="val 101917"/>
                  <a:gd name="f13" fmla="val 90488"/>
                  <a:gd name="f14" fmla="val 184954"/>
                  <a:gd name="f15" fmla="val 44767"/>
                  <a:gd name="f16" fmla="+- 0 0 -90"/>
                  <a:gd name="f17" fmla="*/ f3 1 140017"/>
                  <a:gd name="f18" fmla="*/ f4 1 184953"/>
                  <a:gd name="f19" fmla="+- f7 0 f5"/>
                  <a:gd name="f20" fmla="+- f6 0 f5"/>
                  <a:gd name="f21" fmla="*/ f16 f0 1"/>
                  <a:gd name="f22" fmla="*/ f20 1 140017"/>
                  <a:gd name="f23" fmla="*/ f19 1 184953"/>
                  <a:gd name="f24" fmla="*/ 0 f20 1"/>
                  <a:gd name="f25" fmla="*/ 0 f19 1"/>
                  <a:gd name="f26" fmla="*/ 40005 f20 1"/>
                  <a:gd name="f27" fmla="*/ 68580 f20 1"/>
                  <a:gd name="f28" fmla="*/ 134684 f19 1"/>
                  <a:gd name="f29" fmla="*/ 69533 f20 1"/>
                  <a:gd name="f30" fmla="*/ 101917 f20 1"/>
                  <a:gd name="f31" fmla="*/ 140017 f20 1"/>
                  <a:gd name="f32" fmla="*/ 90488 f20 1"/>
                  <a:gd name="f33" fmla="*/ 184954 f19 1"/>
                  <a:gd name="f34" fmla="*/ 44767 f20 1"/>
                  <a:gd name="f35" fmla="*/ f21 1 f2"/>
                  <a:gd name="f36" fmla="*/ f24 1 140017"/>
                  <a:gd name="f37" fmla="*/ f25 1 184953"/>
                  <a:gd name="f38" fmla="*/ f26 1 140017"/>
                  <a:gd name="f39" fmla="*/ f27 1 140017"/>
                  <a:gd name="f40" fmla="*/ f28 1 184953"/>
                  <a:gd name="f41" fmla="*/ f29 1 140017"/>
                  <a:gd name="f42" fmla="*/ f30 1 140017"/>
                  <a:gd name="f43" fmla="*/ f31 1 140017"/>
                  <a:gd name="f44" fmla="*/ f32 1 140017"/>
                  <a:gd name="f45" fmla="*/ f33 1 184953"/>
                  <a:gd name="f46" fmla="*/ f34 1 140017"/>
                  <a:gd name="f47" fmla="*/ f5 1 f22"/>
                  <a:gd name="f48" fmla="*/ f6 1 f22"/>
                  <a:gd name="f49" fmla="*/ f5 1 f23"/>
                  <a:gd name="f50" fmla="*/ f7 1 f23"/>
                  <a:gd name="f51" fmla="+- f35 0 f1"/>
                  <a:gd name="f52" fmla="*/ f36 1 f22"/>
                  <a:gd name="f53" fmla="*/ f37 1 f23"/>
                  <a:gd name="f54" fmla="*/ f38 1 f22"/>
                  <a:gd name="f55" fmla="*/ f39 1 f22"/>
                  <a:gd name="f56" fmla="*/ f40 1 f23"/>
                  <a:gd name="f57" fmla="*/ f41 1 f22"/>
                  <a:gd name="f58" fmla="*/ f42 1 f22"/>
                  <a:gd name="f59" fmla="*/ f43 1 f22"/>
                  <a:gd name="f60" fmla="*/ f44 1 f22"/>
                  <a:gd name="f61" fmla="*/ f45 1 f23"/>
                  <a:gd name="f62" fmla="*/ f46 1 f22"/>
                  <a:gd name="f63" fmla="*/ f47 f17 1"/>
                  <a:gd name="f64" fmla="*/ f48 f17 1"/>
                  <a:gd name="f65" fmla="*/ f50 f18 1"/>
                  <a:gd name="f66" fmla="*/ f49 f18 1"/>
                  <a:gd name="f67" fmla="*/ f52 f17 1"/>
                  <a:gd name="f68" fmla="*/ f53 f18 1"/>
                  <a:gd name="f69" fmla="*/ f54 f17 1"/>
                  <a:gd name="f70" fmla="*/ f55 f17 1"/>
                  <a:gd name="f71" fmla="*/ f56 f18 1"/>
                  <a:gd name="f72" fmla="*/ f57 f17 1"/>
                  <a:gd name="f73" fmla="*/ f58 f17 1"/>
                  <a:gd name="f74" fmla="*/ f59 f17 1"/>
                  <a:gd name="f75" fmla="*/ f60 f17 1"/>
                  <a:gd name="f76" fmla="*/ f61 f18 1"/>
                  <a:gd name="f77" fmla="*/ f62 f17 1"/>
                </a:gdLst>
                <a:ahLst/>
                <a:cxnLst>
                  <a:cxn ang="3cd4">
                    <a:pos x="hc" y="t"/>
                  </a:cxn>
                  <a:cxn ang="0">
                    <a:pos x="r" y="vc"/>
                  </a:cxn>
                  <a:cxn ang="cd4">
                    <a:pos x="hc" y="b"/>
                  </a:cxn>
                  <a:cxn ang="cd2">
                    <a:pos x="l" y="vc"/>
                  </a:cxn>
                  <a:cxn ang="f51">
                    <a:pos x="f67" y="f68"/>
                  </a:cxn>
                  <a:cxn ang="f51">
                    <a:pos x="f69" y="f68"/>
                  </a:cxn>
                  <a:cxn ang="f51">
                    <a:pos x="f70" y="f71"/>
                  </a:cxn>
                  <a:cxn ang="f51">
                    <a:pos x="f72" y="f71"/>
                  </a:cxn>
                  <a:cxn ang="f51">
                    <a:pos x="f73" y="f68"/>
                  </a:cxn>
                  <a:cxn ang="f51">
                    <a:pos x="f74" y="f68"/>
                  </a:cxn>
                  <a:cxn ang="f51">
                    <a:pos x="f75" y="f76"/>
                  </a:cxn>
                  <a:cxn ang="f51">
                    <a:pos x="f77" y="f76"/>
                  </a:cxn>
                  <a:cxn ang="f51">
                    <a:pos x="f67" y="f68"/>
                  </a:cxn>
                </a:cxnLst>
                <a:rect l="f63" t="f66" r="f64" b="f65"/>
                <a:pathLst>
                  <a:path w="140017" h="184953">
                    <a:moveTo>
                      <a:pt x="f5" y="f5"/>
                    </a:moveTo>
                    <a:lnTo>
                      <a:pt x="f8" y="f5"/>
                    </a:lnTo>
                    <a:lnTo>
                      <a:pt x="f9" y="f10"/>
                    </a:lnTo>
                    <a:lnTo>
                      <a:pt x="f11" y="f10"/>
                    </a:lnTo>
                    <a:lnTo>
                      <a:pt x="f12" y="f5"/>
                    </a:lnTo>
                    <a:lnTo>
                      <a:pt x="f6" y="f5"/>
                    </a:lnTo>
                    <a:lnTo>
                      <a:pt x="f13" y="f14"/>
                    </a:lnTo>
                    <a:lnTo>
                      <a:pt x="f15" y="f14"/>
                    </a:lnTo>
                    <a:lnTo>
                      <a:pt x="f5" y="f5"/>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9" name="Figura a mano libera 150">
                <a:extLst>
                  <a:ext uri="{FF2B5EF4-FFF2-40B4-BE49-F238E27FC236}">
                    <a16:creationId xmlns:a16="http://schemas.microsoft.com/office/drawing/2014/main" id="{A5ED5444-9D6F-B58D-E4ED-B288AA5485E3}"/>
                  </a:ext>
                </a:extLst>
              </p:cNvPr>
              <p:cNvSpPr/>
              <p:nvPr/>
            </p:nvSpPr>
            <p:spPr>
              <a:xfrm>
                <a:off x="9582957" y="6231041"/>
                <a:ext cx="46890" cy="84307"/>
              </a:xfrm>
              <a:custGeom>
                <a:avLst/>
                <a:gdLst>
                  <a:gd name="f0" fmla="val 10800000"/>
                  <a:gd name="f1" fmla="val 5400000"/>
                  <a:gd name="f2" fmla="val 180"/>
                  <a:gd name="f3" fmla="val w"/>
                  <a:gd name="f4" fmla="val h"/>
                  <a:gd name="f5" fmla="val 0"/>
                  <a:gd name="f6" fmla="val 102869"/>
                  <a:gd name="f7" fmla="val 184953"/>
                  <a:gd name="f8" fmla="val 184954"/>
                  <a:gd name="f9" fmla="val 100965"/>
                  <a:gd name="f10" fmla="val 28454"/>
                  <a:gd name="f11" fmla="val 38100"/>
                  <a:gd name="f12" fmla="val 73982"/>
                  <a:gd name="f13" fmla="val 95250"/>
                  <a:gd name="f14" fmla="val 102436"/>
                  <a:gd name="f15" fmla="val 156499"/>
                  <a:gd name="f16" fmla="val 102870"/>
                  <a:gd name="f17" fmla="+- 0 0 -90"/>
                  <a:gd name="f18" fmla="*/ f3 1 102869"/>
                  <a:gd name="f19" fmla="*/ f4 1 184953"/>
                  <a:gd name="f20" fmla="+- f7 0 f5"/>
                  <a:gd name="f21" fmla="+- f6 0 f5"/>
                  <a:gd name="f22" fmla="*/ f17 f0 1"/>
                  <a:gd name="f23" fmla="*/ f21 1 102869"/>
                  <a:gd name="f24" fmla="*/ f20 1 184953"/>
                  <a:gd name="f25" fmla="*/ 0 f21 1"/>
                  <a:gd name="f26" fmla="*/ 184954 f20 1"/>
                  <a:gd name="f27" fmla="*/ 0 f20 1"/>
                  <a:gd name="f28" fmla="*/ 100965 f21 1"/>
                  <a:gd name="f29" fmla="*/ 28454 f20 1"/>
                  <a:gd name="f30" fmla="*/ 38100 f21 1"/>
                  <a:gd name="f31" fmla="*/ 73982 f20 1"/>
                  <a:gd name="f32" fmla="*/ 95250 f21 1"/>
                  <a:gd name="f33" fmla="*/ 102436 f20 1"/>
                  <a:gd name="f34" fmla="*/ 156499 f20 1"/>
                  <a:gd name="f35" fmla="*/ 102870 f21 1"/>
                  <a:gd name="f36" fmla="*/ f22 1 f2"/>
                  <a:gd name="f37" fmla="*/ f25 1 102869"/>
                  <a:gd name="f38" fmla="*/ f26 1 184953"/>
                  <a:gd name="f39" fmla="*/ f27 1 184953"/>
                  <a:gd name="f40" fmla="*/ f28 1 102869"/>
                  <a:gd name="f41" fmla="*/ f29 1 184953"/>
                  <a:gd name="f42" fmla="*/ f30 1 102869"/>
                  <a:gd name="f43" fmla="*/ f31 1 184953"/>
                  <a:gd name="f44" fmla="*/ f32 1 102869"/>
                  <a:gd name="f45" fmla="*/ f33 1 184953"/>
                  <a:gd name="f46" fmla="*/ f34 1 184953"/>
                  <a:gd name="f47" fmla="*/ f35 1 102869"/>
                  <a:gd name="f48" fmla="*/ f5 1 f23"/>
                  <a:gd name="f49" fmla="*/ f6 1 f23"/>
                  <a:gd name="f50" fmla="*/ f5 1 f24"/>
                  <a:gd name="f51" fmla="*/ f7 1 f24"/>
                  <a:gd name="f52" fmla="+- f36 0 f1"/>
                  <a:gd name="f53" fmla="*/ f37 1 f23"/>
                  <a:gd name="f54" fmla="*/ f38 1 f24"/>
                  <a:gd name="f55" fmla="*/ f39 1 f24"/>
                  <a:gd name="f56" fmla="*/ f40 1 f23"/>
                  <a:gd name="f57" fmla="*/ f41 1 f24"/>
                  <a:gd name="f58" fmla="*/ f42 1 f23"/>
                  <a:gd name="f59" fmla="*/ f43 1 f24"/>
                  <a:gd name="f60" fmla="*/ f44 1 f23"/>
                  <a:gd name="f61" fmla="*/ f45 1 f24"/>
                  <a:gd name="f62" fmla="*/ f46 1 f24"/>
                  <a:gd name="f63" fmla="*/ f47 1 f23"/>
                  <a:gd name="f64" fmla="*/ f48 f18 1"/>
                  <a:gd name="f65" fmla="*/ f49 f18 1"/>
                  <a:gd name="f66" fmla="*/ f51 f19 1"/>
                  <a:gd name="f67" fmla="*/ f50 f19 1"/>
                  <a:gd name="f68" fmla="*/ f53 f18 1"/>
                  <a:gd name="f69" fmla="*/ f54 f19 1"/>
                  <a:gd name="f70" fmla="*/ f55 f19 1"/>
                  <a:gd name="f71" fmla="*/ f56 f18 1"/>
                  <a:gd name="f72" fmla="*/ f57 f19 1"/>
                  <a:gd name="f73" fmla="*/ f58 f18 1"/>
                  <a:gd name="f74" fmla="*/ f59 f19 1"/>
                  <a:gd name="f75" fmla="*/ f60 f18 1"/>
                  <a:gd name="f76" fmla="*/ f61 f19 1"/>
                  <a:gd name="f77" fmla="*/ f62 f19 1"/>
                  <a:gd name="f78" fmla="*/ f63 f18 1"/>
                </a:gdLst>
                <a:ahLst/>
                <a:cxnLst>
                  <a:cxn ang="3cd4">
                    <a:pos x="hc" y="t"/>
                  </a:cxn>
                  <a:cxn ang="0">
                    <a:pos x="r" y="vc"/>
                  </a:cxn>
                  <a:cxn ang="cd4">
                    <a:pos x="hc" y="b"/>
                  </a:cxn>
                  <a:cxn ang="cd2">
                    <a:pos x="l" y="vc"/>
                  </a:cxn>
                  <a:cxn ang="f52">
                    <a:pos x="f68" y="f69"/>
                  </a:cxn>
                  <a:cxn ang="f52">
                    <a:pos x="f68" y="f70"/>
                  </a:cxn>
                  <a:cxn ang="f52">
                    <a:pos x="f71" y="f70"/>
                  </a:cxn>
                  <a:cxn ang="f52">
                    <a:pos x="f71" y="f72"/>
                  </a:cxn>
                  <a:cxn ang="f52">
                    <a:pos x="f73" y="f72"/>
                  </a:cxn>
                  <a:cxn ang="f52">
                    <a:pos x="f73" y="f74"/>
                  </a:cxn>
                  <a:cxn ang="f52">
                    <a:pos x="f75" y="f74"/>
                  </a:cxn>
                  <a:cxn ang="f52">
                    <a:pos x="f75" y="f76"/>
                  </a:cxn>
                  <a:cxn ang="f52">
                    <a:pos x="f73" y="f76"/>
                  </a:cxn>
                  <a:cxn ang="f52">
                    <a:pos x="f73" y="f77"/>
                  </a:cxn>
                  <a:cxn ang="f52">
                    <a:pos x="f78" y="f77"/>
                  </a:cxn>
                  <a:cxn ang="f52">
                    <a:pos x="f78" y="f69"/>
                  </a:cxn>
                  <a:cxn ang="f52">
                    <a:pos x="f68" y="f69"/>
                  </a:cxn>
                </a:cxnLst>
                <a:rect l="f64" t="f67" r="f65" b="f66"/>
                <a:pathLst>
                  <a:path w="102869" h="184953">
                    <a:moveTo>
                      <a:pt x="f5" y="f8"/>
                    </a:moveTo>
                    <a:lnTo>
                      <a:pt x="f5" y="f5"/>
                    </a:lnTo>
                    <a:lnTo>
                      <a:pt x="f9" y="f5"/>
                    </a:lnTo>
                    <a:lnTo>
                      <a:pt x="f9" y="f10"/>
                    </a:lnTo>
                    <a:lnTo>
                      <a:pt x="f11" y="f10"/>
                    </a:lnTo>
                    <a:lnTo>
                      <a:pt x="f11" y="f12"/>
                    </a:lnTo>
                    <a:lnTo>
                      <a:pt x="f13" y="f12"/>
                    </a:lnTo>
                    <a:lnTo>
                      <a:pt x="f13" y="f14"/>
                    </a:lnTo>
                    <a:lnTo>
                      <a:pt x="f11" y="f14"/>
                    </a:lnTo>
                    <a:lnTo>
                      <a:pt x="f11" y="f15"/>
                    </a:lnTo>
                    <a:lnTo>
                      <a:pt x="f16" y="f15"/>
                    </a:lnTo>
                    <a:lnTo>
                      <a:pt x="f16" y="f8"/>
                    </a:lnTo>
                    <a:lnTo>
                      <a:pt x="f5" y="f8"/>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50" name="Figura a mano libera 151">
                <a:extLst>
                  <a:ext uri="{FF2B5EF4-FFF2-40B4-BE49-F238E27FC236}">
                    <a16:creationId xmlns:a16="http://schemas.microsoft.com/office/drawing/2014/main" id="{313D3493-8C63-35E8-B07D-D074B86A95B2}"/>
                  </a:ext>
                </a:extLst>
              </p:cNvPr>
              <p:cNvSpPr/>
              <p:nvPr/>
            </p:nvSpPr>
            <p:spPr>
              <a:xfrm>
                <a:off x="9641140" y="6231041"/>
                <a:ext cx="53410" cy="84746"/>
              </a:xfrm>
              <a:custGeom>
                <a:avLst/>
                <a:gdLst>
                  <a:gd name="f0" fmla="val 10800000"/>
                  <a:gd name="f1" fmla="val 5400000"/>
                  <a:gd name="f2" fmla="val 180"/>
                  <a:gd name="f3" fmla="val w"/>
                  <a:gd name="f4" fmla="val h"/>
                  <a:gd name="f5" fmla="val 0"/>
                  <a:gd name="f6" fmla="val 117157"/>
                  <a:gd name="f7" fmla="val 185902"/>
                  <a:gd name="f8" fmla="val 39053"/>
                  <a:gd name="f9" fmla="val 184954"/>
                  <a:gd name="f10" fmla="val 71438"/>
                  <a:gd name="f11" fmla="val 84772"/>
                  <a:gd name="f12" fmla="val 95250"/>
                  <a:gd name="f13" fmla="val 3794"/>
                  <a:gd name="f14" fmla="val 102870"/>
                  <a:gd name="f15" fmla="val 12330"/>
                  <a:gd name="f16" fmla="val 110490"/>
                  <a:gd name="f17" fmla="val 20867"/>
                  <a:gd name="f18" fmla="val 114300"/>
                  <a:gd name="f19" fmla="val 32248"/>
                  <a:gd name="f20" fmla="val 48373"/>
                  <a:gd name="f21" fmla="val 59754"/>
                  <a:gd name="f22" fmla="val 111442"/>
                  <a:gd name="f23" fmla="val 70188"/>
                  <a:gd name="f24" fmla="val 106680"/>
                  <a:gd name="f25" fmla="val 78724"/>
                  <a:gd name="f26" fmla="val 101917"/>
                  <a:gd name="f27" fmla="val 87260"/>
                  <a:gd name="f28" fmla="val 92392"/>
                  <a:gd name="f29" fmla="val 92003"/>
                  <a:gd name="f30" fmla="val 80010"/>
                  <a:gd name="f31" fmla="val 93900"/>
                  <a:gd name="f32" fmla="val 94848"/>
                  <a:gd name="f33" fmla="val 81915"/>
                  <a:gd name="f34" fmla="val 95797"/>
                  <a:gd name="f35" fmla="val 88583"/>
                  <a:gd name="f36" fmla="val 96745"/>
                  <a:gd name="f37" fmla="val 97694"/>
                  <a:gd name="f38" fmla="val 96203"/>
                  <a:gd name="f39" fmla="val 98642"/>
                  <a:gd name="f40" fmla="val 100013"/>
                  <a:gd name="f41" fmla="val 101487"/>
                  <a:gd name="f42" fmla="val 103822"/>
                  <a:gd name="f43" fmla="val 104333"/>
                  <a:gd name="f44" fmla="val 107178"/>
                  <a:gd name="f45" fmla="val 109538"/>
                  <a:gd name="f46" fmla="val 111921"/>
                  <a:gd name="f47" fmla="val 112395"/>
                  <a:gd name="f48" fmla="val 116663"/>
                  <a:gd name="f49" fmla="val 113347"/>
                  <a:gd name="f50" fmla="val 123303"/>
                  <a:gd name="f51" fmla="val 131839"/>
                  <a:gd name="f52" fmla="val 134684"/>
                  <a:gd name="f53" fmla="val 138478"/>
                  <a:gd name="f54" fmla="val 144169"/>
                  <a:gd name="f55" fmla="val 149860"/>
                  <a:gd name="f56" fmla="val 154602"/>
                  <a:gd name="f57" fmla="val 160293"/>
                  <a:gd name="f58" fmla="val 165984"/>
                  <a:gd name="f59" fmla="val 115253"/>
                  <a:gd name="f60" fmla="val 170727"/>
                  <a:gd name="f61" fmla="val 175469"/>
                  <a:gd name="f62" fmla="val 116205"/>
                  <a:gd name="f63" fmla="val 180211"/>
                  <a:gd name="f64" fmla="val 184005"/>
                  <a:gd name="f65" fmla="val 117158"/>
                  <a:gd name="f66" fmla="val 79058"/>
                  <a:gd name="f67" fmla="val 76200"/>
                  <a:gd name="f68" fmla="val 75247"/>
                  <a:gd name="f69" fmla="val 174520"/>
                  <a:gd name="f70" fmla="val 167881"/>
                  <a:gd name="f71" fmla="val 162190"/>
                  <a:gd name="f72" fmla="val 155551"/>
                  <a:gd name="f73" fmla="val 139427"/>
                  <a:gd name="f74" fmla="val 129942"/>
                  <a:gd name="f75" fmla="val 74295"/>
                  <a:gd name="f76" fmla="val 125199"/>
                  <a:gd name="f77" fmla="val 72390"/>
                  <a:gd name="f78" fmla="val 121406"/>
                  <a:gd name="f79" fmla="val 70485"/>
                  <a:gd name="f80" fmla="val 117612"/>
                  <a:gd name="f81" fmla="val 67628"/>
                  <a:gd name="f82" fmla="val 114766"/>
                  <a:gd name="f83" fmla="val 63817"/>
                  <a:gd name="f84" fmla="val 112869"/>
                  <a:gd name="f85" fmla="val 60008"/>
                  <a:gd name="f86" fmla="val 110972"/>
                  <a:gd name="f87" fmla="val 54292"/>
                  <a:gd name="f88" fmla="val 109075"/>
                  <a:gd name="f89" fmla="val 46672"/>
                  <a:gd name="f90" fmla="val 36195"/>
                  <a:gd name="f91" fmla="val 80621"/>
                  <a:gd name="f92" fmla="val 56197"/>
                  <a:gd name="f93" fmla="val 62865"/>
                  <a:gd name="f94" fmla="val 79672"/>
                  <a:gd name="f95" fmla="val 65722"/>
                  <a:gd name="f96" fmla="val 77775"/>
                  <a:gd name="f97" fmla="val 68580"/>
                  <a:gd name="f98" fmla="val 75878"/>
                  <a:gd name="f99" fmla="val 73982"/>
                  <a:gd name="f100" fmla="val 71136"/>
                  <a:gd name="f101" fmla="val 73342"/>
                  <a:gd name="f102" fmla="val 68291"/>
                  <a:gd name="f103" fmla="val 65445"/>
                  <a:gd name="f104" fmla="val 62600"/>
                  <a:gd name="f105" fmla="val 55960"/>
                  <a:gd name="f106" fmla="val 53115"/>
                  <a:gd name="f107" fmla="val 44579"/>
                  <a:gd name="f108" fmla="val 37939"/>
                  <a:gd name="f109" fmla="val 69533"/>
                  <a:gd name="f110" fmla="val 34145"/>
                  <a:gd name="f111" fmla="val 30351"/>
                  <a:gd name="f112" fmla="val 60960"/>
                  <a:gd name="f113" fmla="val 28454"/>
                  <a:gd name="f114" fmla="val 55245"/>
                  <a:gd name="f115" fmla="val 38100"/>
                  <a:gd name="f116" fmla="+- 0 0 -90"/>
                  <a:gd name="f117" fmla="*/ f3 1 117157"/>
                  <a:gd name="f118" fmla="*/ f4 1 185902"/>
                  <a:gd name="f119" fmla="+- f7 0 f5"/>
                  <a:gd name="f120" fmla="+- f6 0 f5"/>
                  <a:gd name="f121" fmla="*/ f116 f0 1"/>
                  <a:gd name="f122" fmla="*/ f120 1 117157"/>
                  <a:gd name="f123" fmla="*/ f119 1 185902"/>
                  <a:gd name="f124" fmla="*/ 39053 f120 1"/>
                  <a:gd name="f125" fmla="*/ 184954 f119 1"/>
                  <a:gd name="f126" fmla="*/ 0 f120 1"/>
                  <a:gd name="f127" fmla="*/ 0 f119 1"/>
                  <a:gd name="f128" fmla="*/ 71438 f120 1"/>
                  <a:gd name="f129" fmla="*/ 102870 f120 1"/>
                  <a:gd name="f130" fmla="*/ 12330 f119 1"/>
                  <a:gd name="f131" fmla="*/ 114300 f120 1"/>
                  <a:gd name="f132" fmla="*/ 48373 f119 1"/>
                  <a:gd name="f133" fmla="*/ 106680 f120 1"/>
                  <a:gd name="f134" fmla="*/ 78724 f119 1"/>
                  <a:gd name="f135" fmla="*/ 80010 f120 1"/>
                  <a:gd name="f136" fmla="*/ 93900 f119 1"/>
                  <a:gd name="f137" fmla="*/ 94848 f119 1"/>
                  <a:gd name="f138" fmla="*/ 88583 f120 1"/>
                  <a:gd name="f139" fmla="*/ 96745 f119 1"/>
                  <a:gd name="f140" fmla="*/ 100013 f120 1"/>
                  <a:gd name="f141" fmla="*/ 101487 f119 1"/>
                  <a:gd name="f142" fmla="*/ 109538 f120 1"/>
                  <a:gd name="f143" fmla="*/ 111921 f119 1"/>
                  <a:gd name="f144" fmla="*/ 113347 f120 1"/>
                  <a:gd name="f145" fmla="*/ 131839 f119 1"/>
                  <a:gd name="f146" fmla="*/ 144169 f119 1"/>
                  <a:gd name="f147" fmla="*/ 160293 f119 1"/>
                  <a:gd name="f148" fmla="*/ 115253 f120 1"/>
                  <a:gd name="f149" fmla="*/ 175469 f119 1"/>
                  <a:gd name="f150" fmla="*/ 117158 f120 1"/>
                  <a:gd name="f151" fmla="*/ 185902 f119 1"/>
                  <a:gd name="f152" fmla="*/ 79058 f120 1"/>
                  <a:gd name="f153" fmla="*/ 75247 f120 1"/>
                  <a:gd name="f154" fmla="*/ 167881 f119 1"/>
                  <a:gd name="f155" fmla="*/ 149860 f119 1"/>
                  <a:gd name="f156" fmla="*/ 134684 f119 1"/>
                  <a:gd name="f157" fmla="*/ 72390 f120 1"/>
                  <a:gd name="f158" fmla="*/ 121406 f119 1"/>
                  <a:gd name="f159" fmla="*/ 63817 f120 1"/>
                  <a:gd name="f160" fmla="*/ 112869 f119 1"/>
                  <a:gd name="f161" fmla="*/ 46672 f120 1"/>
                  <a:gd name="f162" fmla="*/ 109075 f119 1"/>
                  <a:gd name="f163" fmla="*/ 36195 f120 1"/>
                  <a:gd name="f164" fmla="*/ 80621 f119 1"/>
                  <a:gd name="f165" fmla="*/ 56197 f120 1"/>
                  <a:gd name="f166" fmla="*/ 65722 f120 1"/>
                  <a:gd name="f167" fmla="*/ 77775 f119 1"/>
                  <a:gd name="f168" fmla="*/ 71136 f119 1"/>
                  <a:gd name="f169" fmla="*/ 74295 f120 1"/>
                  <a:gd name="f170" fmla="*/ 62600 f119 1"/>
                  <a:gd name="f171" fmla="*/ 53115 f119 1"/>
                  <a:gd name="f172" fmla="*/ 69533 f120 1"/>
                  <a:gd name="f173" fmla="*/ 34145 f119 1"/>
                  <a:gd name="f174" fmla="*/ 55245 f120 1"/>
                  <a:gd name="f175" fmla="*/ 28454 f119 1"/>
                  <a:gd name="f176" fmla="*/ 38100 f120 1"/>
                  <a:gd name="f177" fmla="*/ f121 1 f2"/>
                  <a:gd name="f178" fmla="*/ f124 1 117157"/>
                  <a:gd name="f179" fmla="*/ f125 1 185902"/>
                  <a:gd name="f180" fmla="*/ f126 1 117157"/>
                  <a:gd name="f181" fmla="*/ f127 1 185902"/>
                  <a:gd name="f182" fmla="*/ f128 1 117157"/>
                  <a:gd name="f183" fmla="*/ f129 1 117157"/>
                  <a:gd name="f184" fmla="*/ f130 1 185902"/>
                  <a:gd name="f185" fmla="*/ f131 1 117157"/>
                  <a:gd name="f186" fmla="*/ f132 1 185902"/>
                  <a:gd name="f187" fmla="*/ f133 1 117157"/>
                  <a:gd name="f188" fmla="*/ f134 1 185902"/>
                  <a:gd name="f189" fmla="*/ f135 1 117157"/>
                  <a:gd name="f190" fmla="*/ f136 1 185902"/>
                  <a:gd name="f191" fmla="*/ f137 1 185902"/>
                  <a:gd name="f192" fmla="*/ f138 1 117157"/>
                  <a:gd name="f193" fmla="*/ f139 1 185902"/>
                  <a:gd name="f194" fmla="*/ f140 1 117157"/>
                  <a:gd name="f195" fmla="*/ f141 1 185902"/>
                  <a:gd name="f196" fmla="*/ f142 1 117157"/>
                  <a:gd name="f197" fmla="*/ f143 1 185902"/>
                  <a:gd name="f198" fmla="*/ f144 1 117157"/>
                  <a:gd name="f199" fmla="*/ f145 1 185902"/>
                  <a:gd name="f200" fmla="*/ f146 1 185902"/>
                  <a:gd name="f201" fmla="*/ f147 1 185902"/>
                  <a:gd name="f202" fmla="*/ f148 1 117157"/>
                  <a:gd name="f203" fmla="*/ f149 1 185902"/>
                  <a:gd name="f204" fmla="*/ f150 1 117157"/>
                  <a:gd name="f205" fmla="*/ f151 1 185902"/>
                  <a:gd name="f206" fmla="*/ f152 1 117157"/>
                  <a:gd name="f207" fmla="*/ f153 1 117157"/>
                  <a:gd name="f208" fmla="*/ f154 1 185902"/>
                  <a:gd name="f209" fmla="*/ f155 1 185902"/>
                  <a:gd name="f210" fmla="*/ f156 1 185902"/>
                  <a:gd name="f211" fmla="*/ f157 1 117157"/>
                  <a:gd name="f212" fmla="*/ f158 1 185902"/>
                  <a:gd name="f213" fmla="*/ f159 1 117157"/>
                  <a:gd name="f214" fmla="*/ f160 1 185902"/>
                  <a:gd name="f215" fmla="*/ f161 1 117157"/>
                  <a:gd name="f216" fmla="*/ f162 1 185902"/>
                  <a:gd name="f217" fmla="*/ f163 1 117157"/>
                  <a:gd name="f218" fmla="*/ f164 1 185902"/>
                  <a:gd name="f219" fmla="*/ f165 1 117157"/>
                  <a:gd name="f220" fmla="*/ f166 1 117157"/>
                  <a:gd name="f221" fmla="*/ f167 1 185902"/>
                  <a:gd name="f222" fmla="*/ f168 1 185902"/>
                  <a:gd name="f223" fmla="*/ f169 1 117157"/>
                  <a:gd name="f224" fmla="*/ f170 1 185902"/>
                  <a:gd name="f225" fmla="*/ f171 1 185902"/>
                  <a:gd name="f226" fmla="*/ f172 1 117157"/>
                  <a:gd name="f227" fmla="*/ f173 1 185902"/>
                  <a:gd name="f228" fmla="*/ f174 1 117157"/>
                  <a:gd name="f229" fmla="*/ f175 1 185902"/>
                  <a:gd name="f230" fmla="*/ f176 1 117157"/>
                  <a:gd name="f231" fmla="*/ f5 1 f122"/>
                  <a:gd name="f232" fmla="*/ f6 1 f122"/>
                  <a:gd name="f233" fmla="*/ f5 1 f123"/>
                  <a:gd name="f234" fmla="*/ f7 1 f123"/>
                  <a:gd name="f235" fmla="+- f177 0 f1"/>
                  <a:gd name="f236" fmla="*/ f178 1 f122"/>
                  <a:gd name="f237" fmla="*/ f179 1 f123"/>
                  <a:gd name="f238" fmla="*/ f180 1 f122"/>
                  <a:gd name="f239" fmla="*/ f181 1 f123"/>
                  <a:gd name="f240" fmla="*/ f182 1 f122"/>
                  <a:gd name="f241" fmla="*/ f183 1 f122"/>
                  <a:gd name="f242" fmla="*/ f184 1 f123"/>
                  <a:gd name="f243" fmla="*/ f185 1 f122"/>
                  <a:gd name="f244" fmla="*/ f186 1 f123"/>
                  <a:gd name="f245" fmla="*/ f187 1 f122"/>
                  <a:gd name="f246" fmla="*/ f188 1 f123"/>
                  <a:gd name="f247" fmla="*/ f189 1 f122"/>
                  <a:gd name="f248" fmla="*/ f190 1 f123"/>
                  <a:gd name="f249" fmla="*/ f191 1 f123"/>
                  <a:gd name="f250" fmla="*/ f192 1 f122"/>
                  <a:gd name="f251" fmla="*/ f193 1 f123"/>
                  <a:gd name="f252" fmla="*/ f194 1 f122"/>
                  <a:gd name="f253" fmla="*/ f195 1 f123"/>
                  <a:gd name="f254" fmla="*/ f196 1 f122"/>
                  <a:gd name="f255" fmla="*/ f197 1 f123"/>
                  <a:gd name="f256" fmla="*/ f198 1 f122"/>
                  <a:gd name="f257" fmla="*/ f199 1 f123"/>
                  <a:gd name="f258" fmla="*/ f200 1 f123"/>
                  <a:gd name="f259" fmla="*/ f201 1 f123"/>
                  <a:gd name="f260" fmla="*/ f202 1 f122"/>
                  <a:gd name="f261" fmla="*/ f203 1 f123"/>
                  <a:gd name="f262" fmla="*/ f204 1 f122"/>
                  <a:gd name="f263" fmla="*/ f205 1 f123"/>
                  <a:gd name="f264" fmla="*/ f206 1 f122"/>
                  <a:gd name="f265" fmla="*/ f207 1 f122"/>
                  <a:gd name="f266" fmla="*/ f208 1 f123"/>
                  <a:gd name="f267" fmla="*/ f209 1 f123"/>
                  <a:gd name="f268" fmla="*/ f210 1 f123"/>
                  <a:gd name="f269" fmla="*/ f211 1 f122"/>
                  <a:gd name="f270" fmla="*/ f212 1 f123"/>
                  <a:gd name="f271" fmla="*/ f213 1 f122"/>
                  <a:gd name="f272" fmla="*/ f214 1 f123"/>
                  <a:gd name="f273" fmla="*/ f215 1 f122"/>
                  <a:gd name="f274" fmla="*/ f216 1 f123"/>
                  <a:gd name="f275" fmla="*/ f217 1 f122"/>
                  <a:gd name="f276" fmla="*/ f218 1 f123"/>
                  <a:gd name="f277" fmla="*/ f219 1 f122"/>
                  <a:gd name="f278" fmla="*/ f220 1 f122"/>
                  <a:gd name="f279" fmla="*/ f221 1 f123"/>
                  <a:gd name="f280" fmla="*/ f222 1 f123"/>
                  <a:gd name="f281" fmla="*/ f223 1 f122"/>
                  <a:gd name="f282" fmla="*/ f224 1 f123"/>
                  <a:gd name="f283" fmla="*/ f225 1 f123"/>
                  <a:gd name="f284" fmla="*/ f226 1 f122"/>
                  <a:gd name="f285" fmla="*/ f227 1 f123"/>
                  <a:gd name="f286" fmla="*/ f228 1 f122"/>
                  <a:gd name="f287" fmla="*/ f229 1 f123"/>
                  <a:gd name="f288" fmla="*/ f230 1 f122"/>
                  <a:gd name="f289" fmla="*/ f231 f117 1"/>
                  <a:gd name="f290" fmla="*/ f232 f117 1"/>
                  <a:gd name="f291" fmla="*/ f234 f118 1"/>
                  <a:gd name="f292" fmla="*/ f233 f118 1"/>
                  <a:gd name="f293" fmla="*/ f236 f117 1"/>
                  <a:gd name="f294" fmla="*/ f237 f118 1"/>
                  <a:gd name="f295" fmla="*/ f238 f117 1"/>
                  <a:gd name="f296" fmla="*/ f239 f118 1"/>
                  <a:gd name="f297" fmla="*/ f240 f117 1"/>
                  <a:gd name="f298" fmla="*/ f241 f117 1"/>
                  <a:gd name="f299" fmla="*/ f242 f118 1"/>
                  <a:gd name="f300" fmla="*/ f243 f117 1"/>
                  <a:gd name="f301" fmla="*/ f244 f118 1"/>
                  <a:gd name="f302" fmla="*/ f245 f117 1"/>
                  <a:gd name="f303" fmla="*/ f246 f118 1"/>
                  <a:gd name="f304" fmla="*/ f247 f117 1"/>
                  <a:gd name="f305" fmla="*/ f248 f118 1"/>
                  <a:gd name="f306" fmla="*/ f249 f118 1"/>
                  <a:gd name="f307" fmla="*/ f250 f117 1"/>
                  <a:gd name="f308" fmla="*/ f251 f118 1"/>
                  <a:gd name="f309" fmla="*/ f252 f117 1"/>
                  <a:gd name="f310" fmla="*/ f253 f118 1"/>
                  <a:gd name="f311" fmla="*/ f254 f117 1"/>
                  <a:gd name="f312" fmla="*/ f255 f118 1"/>
                  <a:gd name="f313" fmla="*/ f256 f117 1"/>
                  <a:gd name="f314" fmla="*/ f257 f118 1"/>
                  <a:gd name="f315" fmla="*/ f258 f118 1"/>
                  <a:gd name="f316" fmla="*/ f259 f118 1"/>
                  <a:gd name="f317" fmla="*/ f260 f117 1"/>
                  <a:gd name="f318" fmla="*/ f261 f118 1"/>
                  <a:gd name="f319" fmla="*/ f262 f117 1"/>
                  <a:gd name="f320" fmla="*/ f263 f118 1"/>
                  <a:gd name="f321" fmla="*/ f264 f117 1"/>
                  <a:gd name="f322" fmla="*/ f265 f117 1"/>
                  <a:gd name="f323" fmla="*/ f266 f118 1"/>
                  <a:gd name="f324" fmla="*/ f267 f118 1"/>
                  <a:gd name="f325" fmla="*/ f268 f118 1"/>
                  <a:gd name="f326" fmla="*/ f269 f117 1"/>
                  <a:gd name="f327" fmla="*/ f270 f118 1"/>
                  <a:gd name="f328" fmla="*/ f271 f117 1"/>
                  <a:gd name="f329" fmla="*/ f272 f118 1"/>
                  <a:gd name="f330" fmla="*/ f273 f117 1"/>
                  <a:gd name="f331" fmla="*/ f274 f118 1"/>
                  <a:gd name="f332" fmla="*/ f275 f117 1"/>
                  <a:gd name="f333" fmla="*/ f276 f118 1"/>
                  <a:gd name="f334" fmla="*/ f277 f117 1"/>
                  <a:gd name="f335" fmla="*/ f278 f117 1"/>
                  <a:gd name="f336" fmla="*/ f279 f118 1"/>
                  <a:gd name="f337" fmla="*/ f280 f118 1"/>
                  <a:gd name="f338" fmla="*/ f281 f117 1"/>
                  <a:gd name="f339" fmla="*/ f282 f118 1"/>
                  <a:gd name="f340" fmla="*/ f283 f118 1"/>
                  <a:gd name="f341" fmla="*/ f284 f117 1"/>
                  <a:gd name="f342" fmla="*/ f285 f118 1"/>
                  <a:gd name="f343" fmla="*/ f286 f117 1"/>
                  <a:gd name="f344" fmla="*/ f287 f118 1"/>
                  <a:gd name="f345" fmla="*/ f288 f117 1"/>
                </a:gdLst>
                <a:ahLst/>
                <a:cxnLst>
                  <a:cxn ang="3cd4">
                    <a:pos x="hc" y="t"/>
                  </a:cxn>
                  <a:cxn ang="0">
                    <a:pos x="r" y="vc"/>
                  </a:cxn>
                  <a:cxn ang="cd4">
                    <a:pos x="hc" y="b"/>
                  </a:cxn>
                  <a:cxn ang="cd2">
                    <a:pos x="l" y="vc"/>
                  </a:cxn>
                  <a:cxn ang="f235">
                    <a:pos x="f293" y="f294"/>
                  </a:cxn>
                  <a:cxn ang="f235">
                    <a:pos x="f295" y="f294"/>
                  </a:cxn>
                  <a:cxn ang="f235">
                    <a:pos x="f295" y="f296"/>
                  </a:cxn>
                  <a:cxn ang="f235">
                    <a:pos x="f297" y="f296"/>
                  </a:cxn>
                  <a:cxn ang="f235">
                    <a:pos x="f298" y="f299"/>
                  </a:cxn>
                  <a:cxn ang="f235">
                    <a:pos x="f300" y="f301"/>
                  </a:cxn>
                  <a:cxn ang="f235">
                    <a:pos x="f302" y="f303"/>
                  </a:cxn>
                  <a:cxn ang="f235">
                    <a:pos x="f304" y="f305"/>
                  </a:cxn>
                  <a:cxn ang="f235">
                    <a:pos x="f304" y="f306"/>
                  </a:cxn>
                  <a:cxn ang="f235">
                    <a:pos x="f307" y="f308"/>
                  </a:cxn>
                  <a:cxn ang="f235">
                    <a:pos x="f309" y="f310"/>
                  </a:cxn>
                  <a:cxn ang="f235">
                    <a:pos x="f311" y="f312"/>
                  </a:cxn>
                  <a:cxn ang="f235">
                    <a:pos x="f313" y="f314"/>
                  </a:cxn>
                  <a:cxn ang="f235">
                    <a:pos x="f313" y="f315"/>
                  </a:cxn>
                  <a:cxn ang="f235">
                    <a:pos x="f300" y="f316"/>
                  </a:cxn>
                  <a:cxn ang="f235">
                    <a:pos x="f317" y="f318"/>
                  </a:cxn>
                  <a:cxn ang="f235">
                    <a:pos x="f319" y="f320"/>
                  </a:cxn>
                  <a:cxn ang="f235">
                    <a:pos x="f321" y="f320"/>
                  </a:cxn>
                  <a:cxn ang="f235">
                    <a:pos x="f322" y="f323"/>
                  </a:cxn>
                  <a:cxn ang="f235">
                    <a:pos x="f322" y="f324"/>
                  </a:cxn>
                  <a:cxn ang="f235">
                    <a:pos x="f322" y="f325"/>
                  </a:cxn>
                  <a:cxn ang="f235">
                    <a:pos x="f326" y="f327"/>
                  </a:cxn>
                  <a:cxn ang="f235">
                    <a:pos x="f328" y="f329"/>
                  </a:cxn>
                  <a:cxn ang="f235">
                    <a:pos x="f330" y="f331"/>
                  </a:cxn>
                  <a:cxn ang="f235">
                    <a:pos x="f332" y="f331"/>
                  </a:cxn>
                  <a:cxn ang="f235">
                    <a:pos x="f332" y="f294"/>
                  </a:cxn>
                  <a:cxn ang="f235">
                    <a:pos x="f293" y="f333"/>
                  </a:cxn>
                  <a:cxn ang="f235">
                    <a:pos x="f334" y="f333"/>
                  </a:cxn>
                  <a:cxn ang="f235">
                    <a:pos x="f335" y="f336"/>
                  </a:cxn>
                  <a:cxn ang="f235">
                    <a:pos x="f297" y="f337"/>
                  </a:cxn>
                  <a:cxn ang="f235">
                    <a:pos x="f338" y="f339"/>
                  </a:cxn>
                  <a:cxn ang="f235">
                    <a:pos x="f322" y="f340"/>
                  </a:cxn>
                  <a:cxn ang="f235">
                    <a:pos x="f341" y="f342"/>
                  </a:cxn>
                  <a:cxn ang="f235">
                    <a:pos x="f343" y="f344"/>
                  </a:cxn>
                  <a:cxn ang="f235">
                    <a:pos x="f345" y="f344"/>
                  </a:cxn>
                  <a:cxn ang="f235">
                    <a:pos x="f345" y="f333"/>
                  </a:cxn>
                </a:cxnLst>
                <a:rect l="f289" t="f292" r="f290" b="f291"/>
                <a:pathLst>
                  <a:path w="117157" h="185902">
                    <a:moveTo>
                      <a:pt x="f8" y="f9"/>
                    </a:moveTo>
                    <a:lnTo>
                      <a:pt x="f5" y="f9"/>
                    </a:lnTo>
                    <a:lnTo>
                      <a:pt x="f5" y="f5"/>
                    </a:lnTo>
                    <a:lnTo>
                      <a:pt x="f10" y="f5"/>
                    </a:lnTo>
                    <a:cubicBezTo>
                      <a:pt x="f11" y="f5"/>
                      <a:pt x="f12" y="f13"/>
                      <a:pt x="f14" y="f15"/>
                    </a:cubicBezTo>
                    <a:cubicBezTo>
                      <a:pt x="f16" y="f17"/>
                      <a:pt x="f18" y="f19"/>
                      <a:pt x="f18" y="f20"/>
                    </a:cubicBezTo>
                    <a:cubicBezTo>
                      <a:pt x="f18" y="f21"/>
                      <a:pt x="f22" y="f23"/>
                      <a:pt x="f24" y="f25"/>
                    </a:cubicBezTo>
                    <a:cubicBezTo>
                      <a:pt x="f26" y="f27"/>
                      <a:pt x="f28" y="f29"/>
                      <a:pt x="f30" y="f31"/>
                    </a:cubicBezTo>
                    <a:lnTo>
                      <a:pt x="f30" y="f32"/>
                    </a:lnTo>
                    <a:cubicBezTo>
                      <a:pt x="f33" y="f32"/>
                      <a:pt x="f11" y="f34"/>
                      <a:pt x="f35" y="f36"/>
                    </a:cubicBezTo>
                    <a:cubicBezTo>
                      <a:pt x="f28" y="f37"/>
                      <a:pt x="f38" y="f39"/>
                      <a:pt x="f40" y="f41"/>
                    </a:cubicBezTo>
                    <a:cubicBezTo>
                      <a:pt x="f42" y="f43"/>
                      <a:pt x="f24" y="f44"/>
                      <a:pt x="f45" y="f46"/>
                    </a:cubicBezTo>
                    <a:cubicBezTo>
                      <a:pt x="f47" y="f48"/>
                      <a:pt x="f49" y="f50"/>
                      <a:pt x="f49" y="f51"/>
                    </a:cubicBezTo>
                    <a:cubicBezTo>
                      <a:pt x="f49" y="f52"/>
                      <a:pt x="f49" y="f53"/>
                      <a:pt x="f49" y="f54"/>
                    </a:cubicBezTo>
                    <a:cubicBezTo>
                      <a:pt x="f49" y="f55"/>
                      <a:pt x="f49" y="f56"/>
                      <a:pt x="f18" y="f57"/>
                    </a:cubicBezTo>
                    <a:cubicBezTo>
                      <a:pt x="f18" y="f58"/>
                      <a:pt x="f59" y="f60"/>
                      <a:pt x="f59" y="f61"/>
                    </a:cubicBezTo>
                    <a:cubicBezTo>
                      <a:pt x="f62" y="f63"/>
                      <a:pt x="f62" y="f64"/>
                      <a:pt x="f65" y="f7"/>
                    </a:cubicBezTo>
                    <a:lnTo>
                      <a:pt x="f66" y="f7"/>
                    </a:lnTo>
                    <a:cubicBezTo>
                      <a:pt x="f67" y="f63"/>
                      <a:pt x="f68" y="f69"/>
                      <a:pt x="f68" y="f70"/>
                    </a:cubicBezTo>
                    <a:cubicBezTo>
                      <a:pt x="f68" y="f71"/>
                      <a:pt x="f68" y="f72"/>
                      <a:pt x="f68" y="f55"/>
                    </a:cubicBezTo>
                    <a:cubicBezTo>
                      <a:pt x="f68" y="f54"/>
                      <a:pt x="f68" y="f73"/>
                      <a:pt x="f68" y="f52"/>
                    </a:cubicBezTo>
                    <a:cubicBezTo>
                      <a:pt x="f68" y="f74"/>
                      <a:pt x="f75" y="f76"/>
                      <a:pt x="f77" y="f78"/>
                    </a:cubicBezTo>
                    <a:cubicBezTo>
                      <a:pt x="f79" y="f80"/>
                      <a:pt x="f81" y="f82"/>
                      <a:pt x="f83" y="f84"/>
                    </a:cubicBezTo>
                    <a:cubicBezTo>
                      <a:pt x="f85" y="f86"/>
                      <a:pt x="f87" y="f88"/>
                      <a:pt x="f89" y="f88"/>
                    </a:cubicBezTo>
                    <a:lnTo>
                      <a:pt x="f90" y="f88"/>
                    </a:lnTo>
                    <a:lnTo>
                      <a:pt x="f90" y="f9"/>
                    </a:lnTo>
                    <a:close/>
                    <a:moveTo>
                      <a:pt x="f8" y="f91"/>
                    </a:moveTo>
                    <a:lnTo>
                      <a:pt x="f92" y="f91"/>
                    </a:lnTo>
                    <a:cubicBezTo>
                      <a:pt x="f85" y="f91"/>
                      <a:pt x="f93" y="f94"/>
                      <a:pt x="f95" y="f96"/>
                    </a:cubicBezTo>
                    <a:cubicBezTo>
                      <a:pt x="f97" y="f98"/>
                      <a:pt x="f79" y="f99"/>
                      <a:pt x="f10" y="f100"/>
                    </a:cubicBezTo>
                    <a:cubicBezTo>
                      <a:pt x="f101" y="f102"/>
                      <a:pt x="f75" y="f103"/>
                      <a:pt x="f75" y="f104"/>
                    </a:cubicBezTo>
                    <a:cubicBezTo>
                      <a:pt x="f68" y="f21"/>
                      <a:pt x="f68" y="f105"/>
                      <a:pt x="f68" y="f106"/>
                    </a:cubicBezTo>
                    <a:cubicBezTo>
                      <a:pt x="f68" y="f107"/>
                      <a:pt x="f101" y="f108"/>
                      <a:pt x="f109" y="f110"/>
                    </a:cubicBezTo>
                    <a:cubicBezTo>
                      <a:pt x="f95" y="f111"/>
                      <a:pt x="f112" y="f113"/>
                      <a:pt x="f114" y="f113"/>
                    </a:cubicBezTo>
                    <a:lnTo>
                      <a:pt x="f115" y="f113"/>
                    </a:lnTo>
                    <a:lnTo>
                      <a:pt x="f115" y="f91"/>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51" name="Figura a mano libera 152">
                <a:extLst>
                  <a:ext uri="{FF2B5EF4-FFF2-40B4-BE49-F238E27FC236}">
                    <a16:creationId xmlns:a16="http://schemas.microsoft.com/office/drawing/2014/main" id="{A1E3FF9B-B4EE-DCB5-4DF0-427E54ECB298}"/>
                  </a:ext>
                </a:extLst>
              </p:cNvPr>
              <p:cNvSpPr/>
              <p:nvPr/>
            </p:nvSpPr>
            <p:spPr>
              <a:xfrm>
                <a:off x="9706703" y="6231041"/>
                <a:ext cx="17803" cy="84307"/>
              </a:xfrm>
              <a:custGeom>
                <a:avLst/>
                <a:gdLst>
                  <a:gd name="f0" fmla="val 10800000"/>
                  <a:gd name="f1" fmla="val 5400000"/>
                  <a:gd name="f2" fmla="val 180"/>
                  <a:gd name="f3" fmla="val w"/>
                  <a:gd name="f4" fmla="val h"/>
                  <a:gd name="f5" fmla="val 0"/>
                  <a:gd name="f6" fmla="val 39052"/>
                  <a:gd name="f7" fmla="val 184953"/>
                  <a:gd name="f8" fmla="val 184954"/>
                  <a:gd name="f9" fmla="+- 0 0 -90"/>
                  <a:gd name="f10" fmla="*/ f3 1 39052"/>
                  <a:gd name="f11" fmla="*/ f4 1 184953"/>
                  <a:gd name="f12" fmla="+- f7 0 f5"/>
                  <a:gd name="f13" fmla="+- f6 0 f5"/>
                  <a:gd name="f14" fmla="*/ f9 f0 1"/>
                  <a:gd name="f15" fmla="*/ f13 1 39052"/>
                  <a:gd name="f16" fmla="*/ f12 1 184953"/>
                  <a:gd name="f17" fmla="*/ 0 f13 1"/>
                  <a:gd name="f18" fmla="*/ 184954 f12 1"/>
                  <a:gd name="f19" fmla="*/ 0 f12 1"/>
                  <a:gd name="f20" fmla="*/ 39052 f13 1"/>
                  <a:gd name="f21" fmla="*/ f14 1 f2"/>
                  <a:gd name="f22" fmla="*/ f17 1 39052"/>
                  <a:gd name="f23" fmla="*/ f18 1 184953"/>
                  <a:gd name="f24" fmla="*/ f19 1 184953"/>
                  <a:gd name="f25" fmla="*/ f20 1 39052"/>
                  <a:gd name="f26" fmla="*/ f5 1 f15"/>
                  <a:gd name="f27" fmla="*/ f6 1 f15"/>
                  <a:gd name="f28" fmla="*/ f5 1 f16"/>
                  <a:gd name="f29" fmla="*/ f7 1 f16"/>
                  <a:gd name="f30" fmla="+- f21 0 f1"/>
                  <a:gd name="f31" fmla="*/ f22 1 f15"/>
                  <a:gd name="f32" fmla="*/ f23 1 f16"/>
                  <a:gd name="f33" fmla="*/ f24 1 f16"/>
                  <a:gd name="f34" fmla="*/ f25 1 f15"/>
                  <a:gd name="f35" fmla="*/ f26 f10 1"/>
                  <a:gd name="f36" fmla="*/ f27 f10 1"/>
                  <a:gd name="f37" fmla="*/ f29 f11 1"/>
                  <a:gd name="f38" fmla="*/ f28 f11 1"/>
                  <a:gd name="f39" fmla="*/ f31 f10 1"/>
                  <a:gd name="f40" fmla="*/ f32 f11 1"/>
                  <a:gd name="f41" fmla="*/ f33 f11 1"/>
                  <a:gd name="f42" fmla="*/ f34 f10 1"/>
                </a:gdLst>
                <a:ahLst/>
                <a:cxnLst>
                  <a:cxn ang="3cd4">
                    <a:pos x="hc" y="t"/>
                  </a:cxn>
                  <a:cxn ang="0">
                    <a:pos x="r" y="vc"/>
                  </a:cxn>
                  <a:cxn ang="cd4">
                    <a:pos x="hc" y="b"/>
                  </a:cxn>
                  <a:cxn ang="cd2">
                    <a:pos x="l" y="vc"/>
                  </a:cxn>
                  <a:cxn ang="f30">
                    <a:pos x="f39" y="f40"/>
                  </a:cxn>
                  <a:cxn ang="f30">
                    <a:pos x="f39" y="f41"/>
                  </a:cxn>
                  <a:cxn ang="f30">
                    <a:pos x="f42" y="f41"/>
                  </a:cxn>
                  <a:cxn ang="f30">
                    <a:pos x="f42" y="f40"/>
                  </a:cxn>
                  <a:cxn ang="f30">
                    <a:pos x="f39" y="f40"/>
                  </a:cxn>
                </a:cxnLst>
                <a:rect l="f35" t="f38" r="f36" b="f37"/>
                <a:pathLst>
                  <a:path w="39052" h="184953">
                    <a:moveTo>
                      <a:pt x="f5" y="f8"/>
                    </a:moveTo>
                    <a:lnTo>
                      <a:pt x="f5" y="f5"/>
                    </a:lnTo>
                    <a:lnTo>
                      <a:pt x="f6" y="f5"/>
                    </a:lnTo>
                    <a:lnTo>
                      <a:pt x="f6" y="f8"/>
                    </a:lnTo>
                    <a:lnTo>
                      <a:pt x="f5" y="f8"/>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52" name="Figura a mano libera 153">
                <a:extLst>
                  <a:ext uri="{FF2B5EF4-FFF2-40B4-BE49-F238E27FC236}">
                    <a16:creationId xmlns:a16="http://schemas.microsoft.com/office/drawing/2014/main" id="{F72CD0B6-ADE6-FAF3-D15F-C6B3FC114A20}"/>
                  </a:ext>
                </a:extLst>
              </p:cNvPr>
              <p:cNvSpPr/>
              <p:nvPr/>
            </p:nvSpPr>
            <p:spPr>
              <a:xfrm>
                <a:off x="9732754" y="6231041"/>
                <a:ext cx="56875" cy="84307"/>
              </a:xfrm>
              <a:custGeom>
                <a:avLst/>
                <a:gdLst>
                  <a:gd name="f0" fmla="val 10800000"/>
                  <a:gd name="f1" fmla="val 5400000"/>
                  <a:gd name="f2" fmla="val 180"/>
                  <a:gd name="f3" fmla="val w"/>
                  <a:gd name="f4" fmla="val h"/>
                  <a:gd name="f5" fmla="val 0"/>
                  <a:gd name="f6" fmla="val 124777"/>
                  <a:gd name="f7" fmla="val 184953"/>
                  <a:gd name="f8" fmla="val 30351"/>
                  <a:gd name="f9" fmla="val 81915"/>
                  <a:gd name="f10" fmla="val 184954"/>
                  <a:gd name="f11" fmla="val 42863"/>
                  <a:gd name="f12" fmla="+- 0 0 -90"/>
                  <a:gd name="f13" fmla="*/ f3 1 124777"/>
                  <a:gd name="f14" fmla="*/ f4 1 184953"/>
                  <a:gd name="f15" fmla="+- f7 0 f5"/>
                  <a:gd name="f16" fmla="+- f6 0 f5"/>
                  <a:gd name="f17" fmla="*/ f12 f0 1"/>
                  <a:gd name="f18" fmla="*/ f16 1 124777"/>
                  <a:gd name="f19" fmla="*/ f15 1 184953"/>
                  <a:gd name="f20" fmla="*/ 124777 f16 1"/>
                  <a:gd name="f21" fmla="*/ 0 f15 1"/>
                  <a:gd name="f22" fmla="*/ 30351 f15 1"/>
                  <a:gd name="f23" fmla="*/ 81915 f16 1"/>
                  <a:gd name="f24" fmla="*/ 184954 f15 1"/>
                  <a:gd name="f25" fmla="*/ 42863 f16 1"/>
                  <a:gd name="f26" fmla="*/ 0 f16 1"/>
                  <a:gd name="f27" fmla="*/ f17 1 f2"/>
                  <a:gd name="f28" fmla="*/ f20 1 124777"/>
                  <a:gd name="f29" fmla="*/ f21 1 184953"/>
                  <a:gd name="f30" fmla="*/ f22 1 184953"/>
                  <a:gd name="f31" fmla="*/ f23 1 124777"/>
                  <a:gd name="f32" fmla="*/ f24 1 184953"/>
                  <a:gd name="f33" fmla="*/ f25 1 124777"/>
                  <a:gd name="f34" fmla="*/ f26 1 124777"/>
                  <a:gd name="f35" fmla="*/ f5 1 f18"/>
                  <a:gd name="f36" fmla="*/ f6 1 f18"/>
                  <a:gd name="f37" fmla="*/ f5 1 f19"/>
                  <a:gd name="f38" fmla="*/ f7 1 f19"/>
                  <a:gd name="f39" fmla="+- f27 0 f1"/>
                  <a:gd name="f40" fmla="*/ f28 1 f18"/>
                  <a:gd name="f41" fmla="*/ f29 1 f19"/>
                  <a:gd name="f42" fmla="*/ f30 1 f19"/>
                  <a:gd name="f43" fmla="*/ f31 1 f18"/>
                  <a:gd name="f44" fmla="*/ f32 1 f19"/>
                  <a:gd name="f45" fmla="*/ f33 1 f18"/>
                  <a:gd name="f46" fmla="*/ f34 1 f18"/>
                  <a:gd name="f47" fmla="*/ f35 f13 1"/>
                  <a:gd name="f48" fmla="*/ f36 f13 1"/>
                  <a:gd name="f49" fmla="*/ f38 f14 1"/>
                  <a:gd name="f50" fmla="*/ f37 f14 1"/>
                  <a:gd name="f51" fmla="*/ f40 f13 1"/>
                  <a:gd name="f52" fmla="*/ f41 f14 1"/>
                  <a:gd name="f53" fmla="*/ f42 f14 1"/>
                  <a:gd name="f54" fmla="*/ f43 f13 1"/>
                  <a:gd name="f55" fmla="*/ f44 f14 1"/>
                  <a:gd name="f56" fmla="*/ f45 f13 1"/>
                  <a:gd name="f57" fmla="*/ f46 f13 1"/>
                </a:gdLst>
                <a:ahLst/>
                <a:cxnLst>
                  <a:cxn ang="3cd4">
                    <a:pos x="hc" y="t"/>
                  </a:cxn>
                  <a:cxn ang="0">
                    <a:pos x="r" y="vc"/>
                  </a:cxn>
                  <a:cxn ang="cd4">
                    <a:pos x="hc" y="b"/>
                  </a:cxn>
                  <a:cxn ang="cd2">
                    <a:pos x="l" y="vc"/>
                  </a:cxn>
                  <a:cxn ang="f39">
                    <a:pos x="f51" y="f52"/>
                  </a:cxn>
                  <a:cxn ang="f39">
                    <a:pos x="f51" y="f53"/>
                  </a:cxn>
                  <a:cxn ang="f39">
                    <a:pos x="f54" y="f53"/>
                  </a:cxn>
                  <a:cxn ang="f39">
                    <a:pos x="f54" y="f55"/>
                  </a:cxn>
                  <a:cxn ang="f39">
                    <a:pos x="f56" y="f55"/>
                  </a:cxn>
                  <a:cxn ang="f39">
                    <a:pos x="f56" y="f53"/>
                  </a:cxn>
                  <a:cxn ang="f39">
                    <a:pos x="f57" y="f53"/>
                  </a:cxn>
                  <a:cxn ang="f39">
                    <a:pos x="f57" y="f52"/>
                  </a:cxn>
                  <a:cxn ang="f39">
                    <a:pos x="f51" y="f52"/>
                  </a:cxn>
                </a:cxnLst>
                <a:rect l="f47" t="f50" r="f48" b="f49"/>
                <a:pathLst>
                  <a:path w="124777" h="184953">
                    <a:moveTo>
                      <a:pt x="f6" y="f5"/>
                    </a:moveTo>
                    <a:lnTo>
                      <a:pt x="f6" y="f8"/>
                    </a:lnTo>
                    <a:lnTo>
                      <a:pt x="f9" y="f8"/>
                    </a:lnTo>
                    <a:lnTo>
                      <a:pt x="f9" y="f10"/>
                    </a:lnTo>
                    <a:lnTo>
                      <a:pt x="f11" y="f10"/>
                    </a:lnTo>
                    <a:lnTo>
                      <a:pt x="f11" y="f8"/>
                    </a:lnTo>
                    <a:lnTo>
                      <a:pt x="f5" y="f8"/>
                    </a:lnTo>
                    <a:lnTo>
                      <a:pt x="f5" y="f5"/>
                    </a:lnTo>
                    <a:lnTo>
                      <a:pt x="f6" y="f5"/>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53" name="Figura a mano libera 154">
                <a:extLst>
                  <a:ext uri="{FF2B5EF4-FFF2-40B4-BE49-F238E27FC236}">
                    <a16:creationId xmlns:a16="http://schemas.microsoft.com/office/drawing/2014/main" id="{30D29B58-A627-6502-E073-942AC21FE602}"/>
                  </a:ext>
                </a:extLst>
              </p:cNvPr>
              <p:cNvSpPr/>
              <p:nvPr/>
            </p:nvSpPr>
            <p:spPr>
              <a:xfrm>
                <a:off x="9784427" y="6231041"/>
                <a:ext cx="69905" cy="84307"/>
              </a:xfrm>
              <a:custGeom>
                <a:avLst/>
                <a:gdLst>
                  <a:gd name="f0" fmla="val 10800000"/>
                  <a:gd name="f1" fmla="val 5400000"/>
                  <a:gd name="f2" fmla="val 180"/>
                  <a:gd name="f3" fmla="val w"/>
                  <a:gd name="f4" fmla="val h"/>
                  <a:gd name="f5" fmla="val 0"/>
                  <a:gd name="f6" fmla="val 153352"/>
                  <a:gd name="f7" fmla="val 184953"/>
                  <a:gd name="f8" fmla="val 184954"/>
                  <a:gd name="f9" fmla="val 51435"/>
                  <a:gd name="f10" fmla="val 102870"/>
                  <a:gd name="f11" fmla="val 153353"/>
                  <a:gd name="f12" fmla="val 112395"/>
                  <a:gd name="f13" fmla="val 101917"/>
                  <a:gd name="f14" fmla="val 144169"/>
                  <a:gd name="f15" fmla="val 48578"/>
                  <a:gd name="f16" fmla="val 38100"/>
                  <a:gd name="f17" fmla="val 75247"/>
                  <a:gd name="f18" fmla="val 36042"/>
                  <a:gd name="f19" fmla="val 57150"/>
                  <a:gd name="f20" fmla="val 115715"/>
                  <a:gd name="f21" fmla="val 94297"/>
                  <a:gd name="f22" fmla="+- 0 0 -90"/>
                  <a:gd name="f23" fmla="*/ f3 1 153352"/>
                  <a:gd name="f24" fmla="*/ f4 1 184953"/>
                  <a:gd name="f25" fmla="+- f7 0 f5"/>
                  <a:gd name="f26" fmla="+- f6 0 f5"/>
                  <a:gd name="f27" fmla="*/ f22 f0 1"/>
                  <a:gd name="f28" fmla="*/ f26 1 153352"/>
                  <a:gd name="f29" fmla="*/ f25 1 184953"/>
                  <a:gd name="f30" fmla="*/ 0 f26 1"/>
                  <a:gd name="f31" fmla="*/ 184954 f25 1"/>
                  <a:gd name="f32" fmla="*/ 51435 f26 1"/>
                  <a:gd name="f33" fmla="*/ 0 f25 1"/>
                  <a:gd name="f34" fmla="*/ 102870 f26 1"/>
                  <a:gd name="f35" fmla="*/ 153353 f26 1"/>
                  <a:gd name="f36" fmla="*/ 112395 f26 1"/>
                  <a:gd name="f37" fmla="*/ 101917 f26 1"/>
                  <a:gd name="f38" fmla="*/ 144169 f25 1"/>
                  <a:gd name="f39" fmla="*/ 48578 f26 1"/>
                  <a:gd name="f40" fmla="*/ 38100 f26 1"/>
                  <a:gd name="f41" fmla="*/ 75247 f26 1"/>
                  <a:gd name="f42" fmla="*/ 36042 f25 1"/>
                  <a:gd name="f43" fmla="*/ 57150 f26 1"/>
                  <a:gd name="f44" fmla="*/ 115715 f25 1"/>
                  <a:gd name="f45" fmla="*/ 94297 f26 1"/>
                  <a:gd name="f46" fmla="*/ f27 1 f2"/>
                  <a:gd name="f47" fmla="*/ f30 1 153352"/>
                  <a:gd name="f48" fmla="*/ f31 1 184953"/>
                  <a:gd name="f49" fmla="*/ f32 1 153352"/>
                  <a:gd name="f50" fmla="*/ f33 1 184953"/>
                  <a:gd name="f51" fmla="*/ f34 1 153352"/>
                  <a:gd name="f52" fmla="*/ f35 1 153352"/>
                  <a:gd name="f53" fmla="*/ f36 1 153352"/>
                  <a:gd name="f54" fmla="*/ f37 1 153352"/>
                  <a:gd name="f55" fmla="*/ f38 1 184953"/>
                  <a:gd name="f56" fmla="*/ f39 1 153352"/>
                  <a:gd name="f57" fmla="*/ f40 1 153352"/>
                  <a:gd name="f58" fmla="*/ f41 1 153352"/>
                  <a:gd name="f59" fmla="*/ f42 1 184953"/>
                  <a:gd name="f60" fmla="*/ f43 1 153352"/>
                  <a:gd name="f61" fmla="*/ f44 1 184953"/>
                  <a:gd name="f62" fmla="*/ f45 1 153352"/>
                  <a:gd name="f63" fmla="*/ f5 1 f28"/>
                  <a:gd name="f64" fmla="*/ f6 1 f28"/>
                  <a:gd name="f65" fmla="*/ f5 1 f29"/>
                  <a:gd name="f66" fmla="*/ f7 1 f29"/>
                  <a:gd name="f67" fmla="+- f46 0 f1"/>
                  <a:gd name="f68" fmla="*/ f47 1 f28"/>
                  <a:gd name="f69" fmla="*/ f48 1 f29"/>
                  <a:gd name="f70" fmla="*/ f49 1 f28"/>
                  <a:gd name="f71" fmla="*/ f50 1 f29"/>
                  <a:gd name="f72" fmla="*/ f51 1 f28"/>
                  <a:gd name="f73" fmla="*/ f52 1 f28"/>
                  <a:gd name="f74" fmla="*/ f53 1 f28"/>
                  <a:gd name="f75" fmla="*/ f54 1 f28"/>
                  <a:gd name="f76" fmla="*/ f55 1 f29"/>
                  <a:gd name="f77" fmla="*/ f56 1 f28"/>
                  <a:gd name="f78" fmla="*/ f57 1 f28"/>
                  <a:gd name="f79" fmla="*/ f58 1 f28"/>
                  <a:gd name="f80" fmla="*/ f59 1 f29"/>
                  <a:gd name="f81" fmla="*/ f60 1 f28"/>
                  <a:gd name="f82" fmla="*/ f61 1 f29"/>
                  <a:gd name="f83" fmla="*/ f62 1 f28"/>
                  <a:gd name="f84" fmla="*/ f63 f23 1"/>
                  <a:gd name="f85" fmla="*/ f64 f23 1"/>
                  <a:gd name="f86" fmla="*/ f66 f24 1"/>
                  <a:gd name="f87" fmla="*/ f65 f24 1"/>
                  <a:gd name="f88" fmla="*/ f68 f23 1"/>
                  <a:gd name="f89" fmla="*/ f69 f24 1"/>
                  <a:gd name="f90" fmla="*/ f70 f23 1"/>
                  <a:gd name="f91" fmla="*/ f71 f24 1"/>
                  <a:gd name="f92" fmla="*/ f72 f23 1"/>
                  <a:gd name="f93" fmla="*/ f73 f23 1"/>
                  <a:gd name="f94" fmla="*/ f74 f23 1"/>
                  <a:gd name="f95" fmla="*/ f75 f23 1"/>
                  <a:gd name="f96" fmla="*/ f76 f24 1"/>
                  <a:gd name="f97" fmla="*/ f77 f23 1"/>
                  <a:gd name="f98" fmla="*/ f78 f23 1"/>
                  <a:gd name="f99" fmla="*/ f79 f23 1"/>
                  <a:gd name="f100" fmla="*/ f80 f24 1"/>
                  <a:gd name="f101" fmla="*/ f81 f23 1"/>
                  <a:gd name="f102" fmla="*/ f82 f24 1"/>
                  <a:gd name="f103" fmla="*/ f83 f23 1"/>
                </a:gdLst>
                <a:ahLst/>
                <a:cxnLst>
                  <a:cxn ang="3cd4">
                    <a:pos x="hc" y="t"/>
                  </a:cxn>
                  <a:cxn ang="0">
                    <a:pos x="r" y="vc"/>
                  </a:cxn>
                  <a:cxn ang="cd4">
                    <a:pos x="hc" y="b"/>
                  </a:cxn>
                  <a:cxn ang="cd2">
                    <a:pos x="l" y="vc"/>
                  </a:cxn>
                  <a:cxn ang="f67">
                    <a:pos x="f88" y="f89"/>
                  </a:cxn>
                  <a:cxn ang="f67">
                    <a:pos x="f90" y="f91"/>
                  </a:cxn>
                  <a:cxn ang="f67">
                    <a:pos x="f92" y="f91"/>
                  </a:cxn>
                  <a:cxn ang="f67">
                    <a:pos x="f93" y="f89"/>
                  </a:cxn>
                  <a:cxn ang="f67">
                    <a:pos x="f94" y="f89"/>
                  </a:cxn>
                  <a:cxn ang="f67">
                    <a:pos x="f95" y="f96"/>
                  </a:cxn>
                  <a:cxn ang="f67">
                    <a:pos x="f97" y="f96"/>
                  </a:cxn>
                  <a:cxn ang="f67">
                    <a:pos x="f98" y="f89"/>
                  </a:cxn>
                  <a:cxn ang="f67">
                    <a:pos x="f88" y="f89"/>
                  </a:cxn>
                  <a:cxn ang="f67">
                    <a:pos x="f99" y="f100"/>
                  </a:cxn>
                  <a:cxn ang="f67">
                    <a:pos x="f99" y="f100"/>
                  </a:cxn>
                  <a:cxn ang="f67">
                    <a:pos x="f101" y="f102"/>
                  </a:cxn>
                  <a:cxn ang="f67">
                    <a:pos x="f103" y="f102"/>
                  </a:cxn>
                  <a:cxn ang="f67">
                    <a:pos x="f99" y="f100"/>
                  </a:cxn>
                </a:cxnLst>
                <a:rect l="f84" t="f87" r="f85" b="f86"/>
                <a:pathLst>
                  <a:path w="153352" h="184953">
                    <a:moveTo>
                      <a:pt x="f5" y="f8"/>
                    </a:moveTo>
                    <a:lnTo>
                      <a:pt x="f9" y="f5"/>
                    </a:lnTo>
                    <a:lnTo>
                      <a:pt x="f10" y="f5"/>
                    </a:lnTo>
                    <a:lnTo>
                      <a:pt x="f11" y="f8"/>
                    </a:lnTo>
                    <a:lnTo>
                      <a:pt x="f12" y="f8"/>
                    </a:lnTo>
                    <a:lnTo>
                      <a:pt x="f13" y="f14"/>
                    </a:lnTo>
                    <a:lnTo>
                      <a:pt x="f15" y="f14"/>
                    </a:lnTo>
                    <a:lnTo>
                      <a:pt x="f16" y="f8"/>
                    </a:lnTo>
                    <a:lnTo>
                      <a:pt x="f5" y="f8"/>
                    </a:lnTo>
                    <a:close/>
                    <a:moveTo>
                      <a:pt x="f17" y="f18"/>
                    </a:moveTo>
                    <a:lnTo>
                      <a:pt x="f17" y="f18"/>
                    </a:lnTo>
                    <a:lnTo>
                      <a:pt x="f19" y="f20"/>
                    </a:lnTo>
                    <a:lnTo>
                      <a:pt x="f21" y="f20"/>
                    </a:lnTo>
                    <a:lnTo>
                      <a:pt x="f17" y="f18"/>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54" name="Figura a mano libera 155">
                <a:extLst>
                  <a:ext uri="{FF2B5EF4-FFF2-40B4-BE49-F238E27FC236}">
                    <a16:creationId xmlns:a16="http://schemas.microsoft.com/office/drawing/2014/main" id="{ADA66120-BCE4-AF01-F101-C765E9996309}"/>
                  </a:ext>
                </a:extLst>
              </p:cNvPr>
              <p:cNvSpPr/>
              <p:nvPr/>
            </p:nvSpPr>
            <p:spPr>
              <a:xfrm>
                <a:off x="9860231" y="6230172"/>
                <a:ext cx="54891" cy="86904"/>
              </a:xfrm>
              <a:custGeom>
                <a:avLst/>
                <a:gdLst>
                  <a:gd name="f0" fmla="val 10800000"/>
                  <a:gd name="f1" fmla="val 5400000"/>
                  <a:gd name="f2" fmla="val 180"/>
                  <a:gd name="f3" fmla="val w"/>
                  <a:gd name="f4" fmla="val h"/>
                  <a:gd name="f5" fmla="val 0"/>
                  <a:gd name="f6" fmla="val 120409"/>
                  <a:gd name="f7" fmla="val 190644"/>
                  <a:gd name="f8" fmla="val 120410"/>
                  <a:gd name="f9" fmla="val 136581"/>
                  <a:gd name="f10" fmla="val 148911"/>
                  <a:gd name="f11" fmla="val 118505"/>
                  <a:gd name="f12" fmla="val 158396"/>
                  <a:gd name="f13" fmla="val 114695"/>
                  <a:gd name="f14" fmla="val 165036"/>
                  <a:gd name="f15" fmla="val 110885"/>
                  <a:gd name="f16" fmla="val 171675"/>
                  <a:gd name="f17" fmla="val 106122"/>
                  <a:gd name="f18" fmla="val 177366"/>
                  <a:gd name="f19" fmla="val 99455"/>
                  <a:gd name="f20" fmla="val 181160"/>
                  <a:gd name="f21" fmla="val 92787"/>
                  <a:gd name="f22" fmla="val 184954"/>
                  <a:gd name="f23" fmla="val 86120"/>
                  <a:gd name="f24" fmla="val 186851"/>
                  <a:gd name="f25" fmla="val 78500"/>
                  <a:gd name="f26" fmla="val 188748"/>
                  <a:gd name="f27" fmla="val 70880"/>
                  <a:gd name="f28" fmla="val 190645"/>
                  <a:gd name="f29" fmla="val 63260"/>
                  <a:gd name="f30" fmla="val 55640"/>
                  <a:gd name="f31" fmla="val 43257"/>
                  <a:gd name="f32" fmla="val 33732"/>
                  <a:gd name="f33" fmla="val 26112"/>
                  <a:gd name="f34" fmla="val 185902"/>
                  <a:gd name="f35" fmla="val 18492"/>
                  <a:gd name="f36" fmla="val 183057"/>
                  <a:gd name="f37" fmla="val 12777"/>
                  <a:gd name="f38" fmla="val 178314"/>
                  <a:gd name="f39" fmla="val 8967"/>
                  <a:gd name="f40" fmla="val 172624"/>
                  <a:gd name="f41" fmla="val 5157"/>
                  <a:gd name="f42" fmla="val 166933"/>
                  <a:gd name="f43" fmla="val 2300"/>
                  <a:gd name="f44" fmla="val 160293"/>
                  <a:gd name="f45" fmla="val 1347"/>
                  <a:gd name="f46" fmla="val 153654"/>
                  <a:gd name="f47" fmla="val 395"/>
                  <a:gd name="f48" fmla="val 146066"/>
                  <a:gd name="f49" fmla="+- 0 0 558"/>
                  <a:gd name="f50" fmla="val 138478"/>
                  <a:gd name="f51" fmla="val 130890"/>
                  <a:gd name="f52" fmla="val 39447"/>
                  <a:gd name="f53" fmla="val 135633"/>
                  <a:gd name="f54" fmla="val 139427"/>
                  <a:gd name="f55" fmla="val 40400"/>
                  <a:gd name="f56" fmla="val 143221"/>
                  <a:gd name="f57" fmla="val 147015"/>
                  <a:gd name="f58" fmla="val 41352"/>
                  <a:gd name="f59" fmla="val 150808"/>
                  <a:gd name="f60" fmla="val 44210"/>
                  <a:gd name="f61" fmla="val 156499"/>
                  <a:gd name="f62" fmla="val 47067"/>
                  <a:gd name="f63" fmla="val 159345"/>
                  <a:gd name="f64" fmla="val 49925"/>
                  <a:gd name="f65" fmla="val 52782"/>
                  <a:gd name="f66" fmla="val 162190"/>
                  <a:gd name="f67" fmla="val 57545"/>
                  <a:gd name="f68" fmla="val 163139"/>
                  <a:gd name="f69" fmla="val 62307"/>
                  <a:gd name="f70" fmla="val 68975"/>
                  <a:gd name="f71" fmla="val 73737"/>
                  <a:gd name="f72" fmla="val 161242"/>
                  <a:gd name="f73" fmla="val 76595"/>
                  <a:gd name="f74" fmla="val 157448"/>
                  <a:gd name="f75" fmla="val 79452"/>
                  <a:gd name="f76" fmla="val 81357"/>
                  <a:gd name="f77" fmla="val 142272"/>
                  <a:gd name="f78" fmla="val 131839"/>
                  <a:gd name="f79" fmla="val 75642"/>
                  <a:gd name="f80" fmla="val 128045"/>
                  <a:gd name="f81" fmla="val 71832"/>
                  <a:gd name="f82" fmla="val 124251"/>
                  <a:gd name="f83" fmla="val 67070"/>
                  <a:gd name="f84" fmla="val 120457"/>
                  <a:gd name="f85" fmla="val 61355"/>
                  <a:gd name="f86" fmla="val 116663"/>
                  <a:gd name="f87" fmla="val 112869"/>
                  <a:gd name="f88" fmla="val 48972"/>
                  <a:gd name="f89" fmla="val 109075"/>
                  <a:gd name="f90" fmla="val 42305"/>
                  <a:gd name="f91" fmla="val 105281"/>
                  <a:gd name="f92" fmla="val 35637"/>
                  <a:gd name="f93" fmla="val 101487"/>
                  <a:gd name="f94" fmla="val 28970"/>
                  <a:gd name="f95" fmla="val 97694"/>
                  <a:gd name="f96" fmla="val 23255"/>
                  <a:gd name="f97" fmla="val 92003"/>
                  <a:gd name="f98" fmla="val 17540"/>
                  <a:gd name="f99" fmla="val 87260"/>
                  <a:gd name="f100" fmla="val 81569"/>
                  <a:gd name="f101" fmla="val 74930"/>
                  <a:gd name="f102" fmla="val 68291"/>
                  <a:gd name="f103" fmla="val 3252"/>
                  <a:gd name="f104" fmla="val 60703"/>
                  <a:gd name="f105" fmla="val 51218"/>
                  <a:gd name="f106" fmla="val 43630"/>
                  <a:gd name="f107" fmla="val 4205"/>
                  <a:gd name="f108" fmla="val 36991"/>
                  <a:gd name="f109" fmla="val 6110"/>
                  <a:gd name="f110" fmla="val 31300"/>
                  <a:gd name="f111" fmla="val 8015"/>
                  <a:gd name="f112" fmla="val 24660"/>
                  <a:gd name="f113" fmla="val 11825"/>
                  <a:gd name="f114" fmla="val 19918"/>
                  <a:gd name="f115" fmla="val 15635"/>
                  <a:gd name="f116" fmla="val 15176"/>
                  <a:gd name="f117" fmla="val 20397"/>
                  <a:gd name="f118" fmla="val 10433"/>
                  <a:gd name="f119" fmla="val 6639"/>
                  <a:gd name="f120" fmla="val 34685"/>
                  <a:gd name="f121" fmla="val 3794"/>
                  <a:gd name="f122" fmla="val 948"/>
                  <a:gd name="f123" fmla="val 64212"/>
                  <a:gd name="f124" fmla="val 83262"/>
                  <a:gd name="f125" fmla="val 97550"/>
                  <a:gd name="f126" fmla="val 4742"/>
                  <a:gd name="f127" fmla="val 13279"/>
                  <a:gd name="f128" fmla="val 115647"/>
                  <a:gd name="f129" fmla="val 21815"/>
                  <a:gd name="f130" fmla="val 119457"/>
                  <a:gd name="f131" fmla="val 36042"/>
                  <a:gd name="f132" fmla="val 55960"/>
                  <a:gd name="f133" fmla="val 80405"/>
                  <a:gd name="f134" fmla="val 52166"/>
                  <a:gd name="f135" fmla="val 49321"/>
                  <a:gd name="f136" fmla="val 45527"/>
                  <a:gd name="f137" fmla="val 41733"/>
                  <a:gd name="f138" fmla="val 38888"/>
                  <a:gd name="f139" fmla="val 34145"/>
                  <a:gd name="f140" fmla="val 32248"/>
                  <a:gd name="f141" fmla="val 30351"/>
                  <a:gd name="f142" fmla="val 28454"/>
                  <a:gd name="f143" fmla="val 65165"/>
                  <a:gd name="f144" fmla="val 27506"/>
                  <a:gd name="f145" fmla="val 54687"/>
                  <a:gd name="f146" fmla="val 29403"/>
                  <a:gd name="f147" fmla="val 46115"/>
                  <a:gd name="f148" fmla="val 40785"/>
                  <a:gd name="f149" fmla="val 47424"/>
                  <a:gd name="f150" fmla="val 53115"/>
                  <a:gd name="f151" fmla="val 57857"/>
                  <a:gd name="f152" fmla="val 62600"/>
                  <a:gd name="f153" fmla="val 66394"/>
                  <a:gd name="f154" fmla="val 70188"/>
                  <a:gd name="f155" fmla="val 60402"/>
                  <a:gd name="f156" fmla="val 73982"/>
                  <a:gd name="f157" fmla="val 66117"/>
                  <a:gd name="f158" fmla="val 77775"/>
                  <a:gd name="f159" fmla="val 72785"/>
                  <a:gd name="f160" fmla="val 80621"/>
                  <a:gd name="f161" fmla="val 84415"/>
                  <a:gd name="f162" fmla="val 88209"/>
                  <a:gd name="f163" fmla="val 98502"/>
                  <a:gd name="f164" fmla="val 96745"/>
                  <a:gd name="f165" fmla="val 104217"/>
                  <a:gd name="f166" fmla="val 108980"/>
                  <a:gd name="f167" fmla="val 107178"/>
                  <a:gd name="f168" fmla="val 112790"/>
                  <a:gd name="f169" fmla="val 113818"/>
                  <a:gd name="f170" fmla="val 118560"/>
                  <a:gd name="f171" fmla="val 127096"/>
                  <a:gd name="f172" fmla="+- 0 0 -90"/>
                  <a:gd name="f173" fmla="*/ f3 1 120409"/>
                  <a:gd name="f174" fmla="*/ f4 1 190644"/>
                  <a:gd name="f175" fmla="+- f7 0 f5"/>
                  <a:gd name="f176" fmla="+- f6 0 f5"/>
                  <a:gd name="f177" fmla="*/ f172 f0 1"/>
                  <a:gd name="f178" fmla="*/ f176 1 120409"/>
                  <a:gd name="f179" fmla="*/ f175 1 190644"/>
                  <a:gd name="f180" fmla="*/ 120410 f176 1"/>
                  <a:gd name="f181" fmla="*/ 136581 f175 1"/>
                  <a:gd name="f182" fmla="*/ 114695 f176 1"/>
                  <a:gd name="f183" fmla="*/ 165036 f175 1"/>
                  <a:gd name="f184" fmla="*/ 99455 f176 1"/>
                  <a:gd name="f185" fmla="*/ 181160 f175 1"/>
                  <a:gd name="f186" fmla="*/ 78500 f176 1"/>
                  <a:gd name="f187" fmla="*/ 188748 f175 1"/>
                  <a:gd name="f188" fmla="*/ 55640 f176 1"/>
                  <a:gd name="f189" fmla="*/ 190645 f175 1"/>
                  <a:gd name="f190" fmla="*/ 26112 f176 1"/>
                  <a:gd name="f191" fmla="*/ 185902 f175 1"/>
                  <a:gd name="f192" fmla="*/ 8967 f176 1"/>
                  <a:gd name="f193" fmla="*/ 172624 f175 1"/>
                  <a:gd name="f194" fmla="*/ 1347 f176 1"/>
                  <a:gd name="f195" fmla="*/ 153654 f175 1"/>
                  <a:gd name="f196" fmla="*/ 395 f176 1"/>
                  <a:gd name="f197" fmla="*/ 130890 f175 1"/>
                  <a:gd name="f198" fmla="*/ 39447 f176 1"/>
                  <a:gd name="f199" fmla="*/ 40400 f176 1"/>
                  <a:gd name="f200" fmla="*/ 143221 f175 1"/>
                  <a:gd name="f201" fmla="*/ 43257 f176 1"/>
                  <a:gd name="f202" fmla="*/ 49925 f176 1"/>
                  <a:gd name="f203" fmla="*/ 160293 f175 1"/>
                  <a:gd name="f204" fmla="*/ 62307 f176 1"/>
                  <a:gd name="f205" fmla="*/ 163139 f175 1"/>
                  <a:gd name="f206" fmla="*/ 76595 f176 1"/>
                  <a:gd name="f207" fmla="*/ 157448 f175 1"/>
                  <a:gd name="f208" fmla="*/ 81357 f176 1"/>
                  <a:gd name="f209" fmla="*/ 142272 f175 1"/>
                  <a:gd name="f210" fmla="*/ 75642 f176 1"/>
                  <a:gd name="f211" fmla="*/ 128045 f175 1"/>
                  <a:gd name="f212" fmla="*/ 61355 f176 1"/>
                  <a:gd name="f213" fmla="*/ 116663 f175 1"/>
                  <a:gd name="f214" fmla="*/ 42305 f176 1"/>
                  <a:gd name="f215" fmla="*/ 105281 f175 1"/>
                  <a:gd name="f216" fmla="*/ 23255 f176 1"/>
                  <a:gd name="f217" fmla="*/ 92003 f175 1"/>
                  <a:gd name="f218" fmla="*/ 74930 f175 1"/>
                  <a:gd name="f219" fmla="*/ 3252 f176 1"/>
                  <a:gd name="f220" fmla="*/ 51218 f175 1"/>
                  <a:gd name="f221" fmla="*/ 6110 f176 1"/>
                  <a:gd name="f222" fmla="*/ 31300 f175 1"/>
                  <a:gd name="f223" fmla="*/ 15635 f176 1"/>
                  <a:gd name="f224" fmla="*/ 15176 f175 1"/>
                  <a:gd name="f225" fmla="*/ 34685 f176 1"/>
                  <a:gd name="f226" fmla="*/ 3794 f175 1"/>
                  <a:gd name="f227" fmla="*/ 64212 f176 1"/>
                  <a:gd name="f228" fmla="*/ 0 f175 1"/>
                  <a:gd name="f229" fmla="*/ 106122 f176 1"/>
                  <a:gd name="f230" fmla="*/ 13279 f175 1"/>
                  <a:gd name="f231" fmla="*/ 118505 f176 1"/>
                  <a:gd name="f232" fmla="*/ 55960 f175 1"/>
                  <a:gd name="f233" fmla="*/ 80405 f176 1"/>
                  <a:gd name="f234" fmla="*/ 79452 f176 1"/>
                  <a:gd name="f235" fmla="*/ 45527 f175 1"/>
                  <a:gd name="f236" fmla="*/ 36991 f175 1"/>
                  <a:gd name="f237" fmla="*/ 70880 f176 1"/>
                  <a:gd name="f238" fmla="*/ 30351 f175 1"/>
                  <a:gd name="f239" fmla="*/ 27506 f175 1"/>
                  <a:gd name="f240" fmla="*/ 46115 f176 1"/>
                  <a:gd name="f241" fmla="*/ 32248 f175 1"/>
                  <a:gd name="f242" fmla="*/ 47424 f175 1"/>
                  <a:gd name="f243" fmla="*/ 62600 f175 1"/>
                  <a:gd name="f244" fmla="*/ 60402 f176 1"/>
                  <a:gd name="f245" fmla="*/ 73982 f175 1"/>
                  <a:gd name="f246" fmla="*/ 84415 f175 1"/>
                  <a:gd name="f247" fmla="*/ 98502 f176 1"/>
                  <a:gd name="f248" fmla="*/ 96745 f175 1"/>
                  <a:gd name="f249" fmla="*/ 112790 f176 1"/>
                  <a:gd name="f250" fmla="*/ 113818 f175 1"/>
                  <a:gd name="f251" fmla="*/ f177 1 f2"/>
                  <a:gd name="f252" fmla="*/ f180 1 120409"/>
                  <a:gd name="f253" fmla="*/ f181 1 190644"/>
                  <a:gd name="f254" fmla="*/ f182 1 120409"/>
                  <a:gd name="f255" fmla="*/ f183 1 190644"/>
                  <a:gd name="f256" fmla="*/ f184 1 120409"/>
                  <a:gd name="f257" fmla="*/ f185 1 190644"/>
                  <a:gd name="f258" fmla="*/ f186 1 120409"/>
                  <a:gd name="f259" fmla="*/ f187 1 190644"/>
                  <a:gd name="f260" fmla="*/ f188 1 120409"/>
                  <a:gd name="f261" fmla="*/ f189 1 190644"/>
                  <a:gd name="f262" fmla="*/ f190 1 120409"/>
                  <a:gd name="f263" fmla="*/ f191 1 190644"/>
                  <a:gd name="f264" fmla="*/ f192 1 120409"/>
                  <a:gd name="f265" fmla="*/ f193 1 190644"/>
                  <a:gd name="f266" fmla="*/ f194 1 120409"/>
                  <a:gd name="f267" fmla="*/ f195 1 190644"/>
                  <a:gd name="f268" fmla="*/ f196 1 120409"/>
                  <a:gd name="f269" fmla="*/ f197 1 190644"/>
                  <a:gd name="f270" fmla="*/ f198 1 120409"/>
                  <a:gd name="f271" fmla="*/ f199 1 120409"/>
                  <a:gd name="f272" fmla="*/ f200 1 190644"/>
                  <a:gd name="f273" fmla="*/ f201 1 120409"/>
                  <a:gd name="f274" fmla="*/ f202 1 120409"/>
                  <a:gd name="f275" fmla="*/ f203 1 190644"/>
                  <a:gd name="f276" fmla="*/ f204 1 120409"/>
                  <a:gd name="f277" fmla="*/ f205 1 190644"/>
                  <a:gd name="f278" fmla="*/ f206 1 120409"/>
                  <a:gd name="f279" fmla="*/ f207 1 190644"/>
                  <a:gd name="f280" fmla="*/ f208 1 120409"/>
                  <a:gd name="f281" fmla="*/ f209 1 190644"/>
                  <a:gd name="f282" fmla="*/ f210 1 120409"/>
                  <a:gd name="f283" fmla="*/ f211 1 190644"/>
                  <a:gd name="f284" fmla="*/ f212 1 120409"/>
                  <a:gd name="f285" fmla="*/ f213 1 190644"/>
                  <a:gd name="f286" fmla="*/ f214 1 120409"/>
                  <a:gd name="f287" fmla="*/ f215 1 190644"/>
                  <a:gd name="f288" fmla="*/ f216 1 120409"/>
                  <a:gd name="f289" fmla="*/ f217 1 190644"/>
                  <a:gd name="f290" fmla="*/ f218 1 190644"/>
                  <a:gd name="f291" fmla="*/ f219 1 120409"/>
                  <a:gd name="f292" fmla="*/ f220 1 190644"/>
                  <a:gd name="f293" fmla="*/ f221 1 120409"/>
                  <a:gd name="f294" fmla="*/ f222 1 190644"/>
                  <a:gd name="f295" fmla="*/ f223 1 120409"/>
                  <a:gd name="f296" fmla="*/ f224 1 190644"/>
                  <a:gd name="f297" fmla="*/ f225 1 120409"/>
                  <a:gd name="f298" fmla="*/ f226 1 190644"/>
                  <a:gd name="f299" fmla="*/ f227 1 120409"/>
                  <a:gd name="f300" fmla="*/ f228 1 190644"/>
                  <a:gd name="f301" fmla="*/ f229 1 120409"/>
                  <a:gd name="f302" fmla="*/ f230 1 190644"/>
                  <a:gd name="f303" fmla="*/ f231 1 120409"/>
                  <a:gd name="f304" fmla="*/ f232 1 190644"/>
                  <a:gd name="f305" fmla="*/ f233 1 120409"/>
                  <a:gd name="f306" fmla="*/ f234 1 120409"/>
                  <a:gd name="f307" fmla="*/ f235 1 190644"/>
                  <a:gd name="f308" fmla="*/ f236 1 190644"/>
                  <a:gd name="f309" fmla="*/ f237 1 120409"/>
                  <a:gd name="f310" fmla="*/ f238 1 190644"/>
                  <a:gd name="f311" fmla="*/ f239 1 190644"/>
                  <a:gd name="f312" fmla="*/ f240 1 120409"/>
                  <a:gd name="f313" fmla="*/ f241 1 190644"/>
                  <a:gd name="f314" fmla="*/ f242 1 190644"/>
                  <a:gd name="f315" fmla="*/ f243 1 190644"/>
                  <a:gd name="f316" fmla="*/ f244 1 120409"/>
                  <a:gd name="f317" fmla="*/ f245 1 190644"/>
                  <a:gd name="f318" fmla="*/ f246 1 190644"/>
                  <a:gd name="f319" fmla="*/ f247 1 120409"/>
                  <a:gd name="f320" fmla="*/ f248 1 190644"/>
                  <a:gd name="f321" fmla="*/ f249 1 120409"/>
                  <a:gd name="f322" fmla="*/ f250 1 190644"/>
                  <a:gd name="f323" fmla="*/ f5 1 f178"/>
                  <a:gd name="f324" fmla="*/ f6 1 f178"/>
                  <a:gd name="f325" fmla="*/ f5 1 f179"/>
                  <a:gd name="f326" fmla="*/ f7 1 f179"/>
                  <a:gd name="f327" fmla="+- f251 0 f1"/>
                  <a:gd name="f328" fmla="*/ f252 1 f178"/>
                  <a:gd name="f329" fmla="*/ f253 1 f179"/>
                  <a:gd name="f330" fmla="*/ f254 1 f178"/>
                  <a:gd name="f331" fmla="*/ f255 1 f179"/>
                  <a:gd name="f332" fmla="*/ f256 1 f178"/>
                  <a:gd name="f333" fmla="*/ f257 1 f179"/>
                  <a:gd name="f334" fmla="*/ f258 1 f178"/>
                  <a:gd name="f335" fmla="*/ f259 1 f179"/>
                  <a:gd name="f336" fmla="*/ f260 1 f178"/>
                  <a:gd name="f337" fmla="*/ f261 1 f179"/>
                  <a:gd name="f338" fmla="*/ f262 1 f178"/>
                  <a:gd name="f339" fmla="*/ f263 1 f179"/>
                  <a:gd name="f340" fmla="*/ f264 1 f178"/>
                  <a:gd name="f341" fmla="*/ f265 1 f179"/>
                  <a:gd name="f342" fmla="*/ f266 1 f178"/>
                  <a:gd name="f343" fmla="*/ f267 1 f179"/>
                  <a:gd name="f344" fmla="*/ f268 1 f178"/>
                  <a:gd name="f345" fmla="*/ f269 1 f179"/>
                  <a:gd name="f346" fmla="*/ f270 1 f178"/>
                  <a:gd name="f347" fmla="*/ f271 1 f178"/>
                  <a:gd name="f348" fmla="*/ f272 1 f179"/>
                  <a:gd name="f349" fmla="*/ f273 1 f178"/>
                  <a:gd name="f350" fmla="*/ f274 1 f178"/>
                  <a:gd name="f351" fmla="*/ f275 1 f179"/>
                  <a:gd name="f352" fmla="*/ f276 1 f178"/>
                  <a:gd name="f353" fmla="*/ f277 1 f179"/>
                  <a:gd name="f354" fmla="*/ f278 1 f178"/>
                  <a:gd name="f355" fmla="*/ f279 1 f179"/>
                  <a:gd name="f356" fmla="*/ f280 1 f178"/>
                  <a:gd name="f357" fmla="*/ f281 1 f179"/>
                  <a:gd name="f358" fmla="*/ f282 1 f178"/>
                  <a:gd name="f359" fmla="*/ f283 1 f179"/>
                  <a:gd name="f360" fmla="*/ f284 1 f178"/>
                  <a:gd name="f361" fmla="*/ f285 1 f179"/>
                  <a:gd name="f362" fmla="*/ f286 1 f178"/>
                  <a:gd name="f363" fmla="*/ f287 1 f179"/>
                  <a:gd name="f364" fmla="*/ f288 1 f178"/>
                  <a:gd name="f365" fmla="*/ f289 1 f179"/>
                  <a:gd name="f366" fmla="*/ f290 1 f179"/>
                  <a:gd name="f367" fmla="*/ f291 1 f178"/>
                  <a:gd name="f368" fmla="*/ f292 1 f179"/>
                  <a:gd name="f369" fmla="*/ f293 1 f178"/>
                  <a:gd name="f370" fmla="*/ f294 1 f179"/>
                  <a:gd name="f371" fmla="*/ f295 1 f178"/>
                  <a:gd name="f372" fmla="*/ f296 1 f179"/>
                  <a:gd name="f373" fmla="*/ f297 1 f178"/>
                  <a:gd name="f374" fmla="*/ f298 1 f179"/>
                  <a:gd name="f375" fmla="*/ f299 1 f178"/>
                  <a:gd name="f376" fmla="*/ f300 1 f179"/>
                  <a:gd name="f377" fmla="*/ f301 1 f178"/>
                  <a:gd name="f378" fmla="*/ f302 1 f179"/>
                  <a:gd name="f379" fmla="*/ f303 1 f178"/>
                  <a:gd name="f380" fmla="*/ f304 1 f179"/>
                  <a:gd name="f381" fmla="*/ f305 1 f178"/>
                  <a:gd name="f382" fmla="*/ f306 1 f178"/>
                  <a:gd name="f383" fmla="*/ f307 1 f179"/>
                  <a:gd name="f384" fmla="*/ f308 1 f179"/>
                  <a:gd name="f385" fmla="*/ f309 1 f178"/>
                  <a:gd name="f386" fmla="*/ f310 1 f179"/>
                  <a:gd name="f387" fmla="*/ f311 1 f179"/>
                  <a:gd name="f388" fmla="*/ f312 1 f178"/>
                  <a:gd name="f389" fmla="*/ f313 1 f179"/>
                  <a:gd name="f390" fmla="*/ f314 1 f179"/>
                  <a:gd name="f391" fmla="*/ f315 1 f179"/>
                  <a:gd name="f392" fmla="*/ f316 1 f178"/>
                  <a:gd name="f393" fmla="*/ f317 1 f179"/>
                  <a:gd name="f394" fmla="*/ f318 1 f179"/>
                  <a:gd name="f395" fmla="*/ f319 1 f178"/>
                  <a:gd name="f396" fmla="*/ f320 1 f179"/>
                  <a:gd name="f397" fmla="*/ f321 1 f178"/>
                  <a:gd name="f398" fmla="*/ f322 1 f179"/>
                  <a:gd name="f399" fmla="*/ f323 f173 1"/>
                  <a:gd name="f400" fmla="*/ f324 f173 1"/>
                  <a:gd name="f401" fmla="*/ f326 f174 1"/>
                  <a:gd name="f402" fmla="*/ f325 f174 1"/>
                  <a:gd name="f403" fmla="*/ f328 f173 1"/>
                  <a:gd name="f404" fmla="*/ f329 f174 1"/>
                  <a:gd name="f405" fmla="*/ f330 f173 1"/>
                  <a:gd name="f406" fmla="*/ f331 f174 1"/>
                  <a:gd name="f407" fmla="*/ f332 f173 1"/>
                  <a:gd name="f408" fmla="*/ f333 f174 1"/>
                  <a:gd name="f409" fmla="*/ f334 f173 1"/>
                  <a:gd name="f410" fmla="*/ f335 f174 1"/>
                  <a:gd name="f411" fmla="*/ f336 f173 1"/>
                  <a:gd name="f412" fmla="*/ f337 f174 1"/>
                  <a:gd name="f413" fmla="*/ f338 f173 1"/>
                  <a:gd name="f414" fmla="*/ f339 f174 1"/>
                  <a:gd name="f415" fmla="*/ f340 f173 1"/>
                  <a:gd name="f416" fmla="*/ f341 f174 1"/>
                  <a:gd name="f417" fmla="*/ f342 f173 1"/>
                  <a:gd name="f418" fmla="*/ f343 f174 1"/>
                  <a:gd name="f419" fmla="*/ f344 f173 1"/>
                  <a:gd name="f420" fmla="*/ f345 f174 1"/>
                  <a:gd name="f421" fmla="*/ f346 f173 1"/>
                  <a:gd name="f422" fmla="*/ f347 f173 1"/>
                  <a:gd name="f423" fmla="*/ f348 f174 1"/>
                  <a:gd name="f424" fmla="*/ f349 f173 1"/>
                  <a:gd name="f425" fmla="*/ f350 f173 1"/>
                  <a:gd name="f426" fmla="*/ f351 f174 1"/>
                  <a:gd name="f427" fmla="*/ f352 f173 1"/>
                  <a:gd name="f428" fmla="*/ f353 f174 1"/>
                  <a:gd name="f429" fmla="*/ f354 f173 1"/>
                  <a:gd name="f430" fmla="*/ f355 f174 1"/>
                  <a:gd name="f431" fmla="*/ f356 f173 1"/>
                  <a:gd name="f432" fmla="*/ f357 f174 1"/>
                  <a:gd name="f433" fmla="*/ f358 f173 1"/>
                  <a:gd name="f434" fmla="*/ f359 f174 1"/>
                  <a:gd name="f435" fmla="*/ f360 f173 1"/>
                  <a:gd name="f436" fmla="*/ f361 f174 1"/>
                  <a:gd name="f437" fmla="*/ f362 f173 1"/>
                  <a:gd name="f438" fmla="*/ f363 f174 1"/>
                  <a:gd name="f439" fmla="*/ f364 f173 1"/>
                  <a:gd name="f440" fmla="*/ f365 f174 1"/>
                  <a:gd name="f441" fmla="*/ f366 f174 1"/>
                  <a:gd name="f442" fmla="*/ f367 f173 1"/>
                  <a:gd name="f443" fmla="*/ f368 f174 1"/>
                  <a:gd name="f444" fmla="*/ f369 f173 1"/>
                  <a:gd name="f445" fmla="*/ f370 f174 1"/>
                  <a:gd name="f446" fmla="*/ f371 f173 1"/>
                  <a:gd name="f447" fmla="*/ f372 f174 1"/>
                  <a:gd name="f448" fmla="*/ f373 f173 1"/>
                  <a:gd name="f449" fmla="*/ f374 f174 1"/>
                  <a:gd name="f450" fmla="*/ f375 f173 1"/>
                  <a:gd name="f451" fmla="*/ f376 f174 1"/>
                  <a:gd name="f452" fmla="*/ f377 f173 1"/>
                  <a:gd name="f453" fmla="*/ f378 f174 1"/>
                  <a:gd name="f454" fmla="*/ f379 f173 1"/>
                  <a:gd name="f455" fmla="*/ f380 f174 1"/>
                  <a:gd name="f456" fmla="*/ f381 f173 1"/>
                  <a:gd name="f457" fmla="*/ f382 f173 1"/>
                  <a:gd name="f458" fmla="*/ f383 f174 1"/>
                  <a:gd name="f459" fmla="*/ f384 f174 1"/>
                  <a:gd name="f460" fmla="*/ f385 f173 1"/>
                  <a:gd name="f461" fmla="*/ f386 f174 1"/>
                  <a:gd name="f462" fmla="*/ f387 f174 1"/>
                  <a:gd name="f463" fmla="*/ f388 f173 1"/>
                  <a:gd name="f464" fmla="*/ f389 f174 1"/>
                  <a:gd name="f465" fmla="*/ f390 f174 1"/>
                  <a:gd name="f466" fmla="*/ f391 f174 1"/>
                  <a:gd name="f467" fmla="*/ f392 f173 1"/>
                  <a:gd name="f468" fmla="*/ f393 f174 1"/>
                  <a:gd name="f469" fmla="*/ f394 f174 1"/>
                  <a:gd name="f470" fmla="*/ f395 f173 1"/>
                  <a:gd name="f471" fmla="*/ f396 f174 1"/>
                  <a:gd name="f472" fmla="*/ f397 f173 1"/>
                  <a:gd name="f473" fmla="*/ f398 f174 1"/>
                </a:gdLst>
                <a:ahLst/>
                <a:cxnLst>
                  <a:cxn ang="3cd4">
                    <a:pos x="hc" y="t"/>
                  </a:cxn>
                  <a:cxn ang="0">
                    <a:pos x="r" y="vc"/>
                  </a:cxn>
                  <a:cxn ang="cd4">
                    <a:pos x="hc" y="b"/>
                  </a:cxn>
                  <a:cxn ang="cd2">
                    <a:pos x="l" y="vc"/>
                  </a:cxn>
                  <a:cxn ang="f327">
                    <a:pos x="f403" y="f404"/>
                  </a:cxn>
                  <a:cxn ang="f327">
                    <a:pos x="f405" y="f406"/>
                  </a:cxn>
                  <a:cxn ang="f327">
                    <a:pos x="f407" y="f408"/>
                  </a:cxn>
                  <a:cxn ang="f327">
                    <a:pos x="f409" y="f410"/>
                  </a:cxn>
                  <a:cxn ang="f327">
                    <a:pos x="f411" y="f412"/>
                  </a:cxn>
                  <a:cxn ang="f327">
                    <a:pos x="f413" y="f414"/>
                  </a:cxn>
                  <a:cxn ang="f327">
                    <a:pos x="f415" y="f416"/>
                  </a:cxn>
                  <a:cxn ang="f327">
                    <a:pos x="f417" y="f418"/>
                  </a:cxn>
                  <a:cxn ang="f327">
                    <a:pos x="f419" y="f420"/>
                  </a:cxn>
                  <a:cxn ang="f327">
                    <a:pos x="f421" y="f420"/>
                  </a:cxn>
                  <a:cxn ang="f327">
                    <a:pos x="f422" y="f423"/>
                  </a:cxn>
                  <a:cxn ang="f327">
                    <a:pos x="f424" y="f418"/>
                  </a:cxn>
                  <a:cxn ang="f327">
                    <a:pos x="f425" y="f426"/>
                  </a:cxn>
                  <a:cxn ang="f327">
                    <a:pos x="f427" y="f428"/>
                  </a:cxn>
                  <a:cxn ang="f327">
                    <a:pos x="f429" y="f430"/>
                  </a:cxn>
                  <a:cxn ang="f327">
                    <a:pos x="f431" y="f432"/>
                  </a:cxn>
                  <a:cxn ang="f327">
                    <a:pos x="f433" y="f434"/>
                  </a:cxn>
                  <a:cxn ang="f327">
                    <a:pos x="f435" y="f436"/>
                  </a:cxn>
                  <a:cxn ang="f327">
                    <a:pos x="f437" y="f438"/>
                  </a:cxn>
                  <a:cxn ang="f327">
                    <a:pos x="f439" y="f440"/>
                  </a:cxn>
                  <a:cxn ang="f327">
                    <a:pos x="f415" y="f441"/>
                  </a:cxn>
                  <a:cxn ang="f327">
                    <a:pos x="f442" y="f443"/>
                  </a:cxn>
                  <a:cxn ang="f327">
                    <a:pos x="f444" y="f445"/>
                  </a:cxn>
                  <a:cxn ang="f327">
                    <a:pos x="f446" y="f447"/>
                  </a:cxn>
                  <a:cxn ang="f327">
                    <a:pos x="f448" y="f449"/>
                  </a:cxn>
                  <a:cxn ang="f327">
                    <a:pos x="f450" y="f451"/>
                  </a:cxn>
                  <a:cxn ang="f327">
                    <a:pos x="f452" y="f453"/>
                  </a:cxn>
                  <a:cxn ang="f327">
                    <a:pos x="f454" y="f455"/>
                  </a:cxn>
                  <a:cxn ang="f327">
                    <a:pos x="f456" y="f455"/>
                  </a:cxn>
                  <a:cxn ang="f327">
                    <a:pos x="f457" y="f458"/>
                  </a:cxn>
                  <a:cxn ang="f327">
                    <a:pos x="f429" y="f459"/>
                  </a:cxn>
                  <a:cxn ang="f327">
                    <a:pos x="f460" y="f461"/>
                  </a:cxn>
                  <a:cxn ang="f327">
                    <a:pos x="f435" y="f462"/>
                  </a:cxn>
                  <a:cxn ang="f327">
                    <a:pos x="f463" y="f464"/>
                  </a:cxn>
                  <a:cxn ang="f327">
                    <a:pos x="f422" y="f465"/>
                  </a:cxn>
                  <a:cxn ang="f327">
                    <a:pos x="f463" y="f466"/>
                  </a:cxn>
                  <a:cxn ang="f327">
                    <a:pos x="f467" y="f468"/>
                  </a:cxn>
                  <a:cxn ang="f327">
                    <a:pos x="f457" y="f469"/>
                  </a:cxn>
                  <a:cxn ang="f327">
                    <a:pos x="f470" y="f471"/>
                  </a:cxn>
                  <a:cxn ang="f327">
                    <a:pos x="f472" y="f473"/>
                  </a:cxn>
                  <a:cxn ang="f327">
                    <a:pos x="f403" y="f404"/>
                  </a:cxn>
                </a:cxnLst>
                <a:rect l="f399" t="f402" r="f400" b="f401"/>
                <a:pathLst>
                  <a:path w="120409" h="190644">
                    <a:moveTo>
                      <a:pt x="f8" y="f9"/>
                    </a:moveTo>
                    <a:cubicBezTo>
                      <a:pt x="f8" y="f10"/>
                      <a:pt x="f11" y="f12"/>
                      <a:pt x="f13" y="f14"/>
                    </a:cubicBezTo>
                    <a:cubicBezTo>
                      <a:pt x="f15" y="f16"/>
                      <a:pt x="f17" y="f18"/>
                      <a:pt x="f19" y="f20"/>
                    </a:cubicBezTo>
                    <a:cubicBezTo>
                      <a:pt x="f21" y="f22"/>
                      <a:pt x="f23" y="f24"/>
                      <a:pt x="f25" y="f26"/>
                    </a:cubicBezTo>
                    <a:cubicBezTo>
                      <a:pt x="f27" y="f28"/>
                      <a:pt x="f29" y="f28"/>
                      <a:pt x="f30" y="f28"/>
                    </a:cubicBezTo>
                    <a:cubicBezTo>
                      <a:pt x="f31" y="f28"/>
                      <a:pt x="f32" y="f26"/>
                      <a:pt x="f33" y="f34"/>
                    </a:cubicBezTo>
                    <a:cubicBezTo>
                      <a:pt x="f35" y="f36"/>
                      <a:pt x="f37" y="f38"/>
                      <a:pt x="f39" y="f40"/>
                    </a:cubicBezTo>
                    <a:cubicBezTo>
                      <a:pt x="f41" y="f42"/>
                      <a:pt x="f43" y="f44"/>
                      <a:pt x="f45" y="f46"/>
                    </a:cubicBezTo>
                    <a:cubicBezTo>
                      <a:pt x="f47" y="f48"/>
                      <a:pt x="f49" y="f50"/>
                      <a:pt x="f47" y="f51"/>
                    </a:cubicBezTo>
                    <a:lnTo>
                      <a:pt x="f52" y="f51"/>
                    </a:lnTo>
                    <a:cubicBezTo>
                      <a:pt x="f52" y="f53"/>
                      <a:pt x="f52" y="f54"/>
                      <a:pt x="f55" y="f56"/>
                    </a:cubicBezTo>
                    <a:cubicBezTo>
                      <a:pt x="f55" y="f57"/>
                      <a:pt x="f58" y="f59"/>
                      <a:pt x="f31" y="f46"/>
                    </a:cubicBezTo>
                    <a:cubicBezTo>
                      <a:pt x="f60" y="f61"/>
                      <a:pt x="f62" y="f63"/>
                      <a:pt x="f64" y="f44"/>
                    </a:cubicBezTo>
                    <a:cubicBezTo>
                      <a:pt x="f65" y="f66"/>
                      <a:pt x="f67" y="f68"/>
                      <a:pt x="f69" y="f68"/>
                    </a:cubicBezTo>
                    <a:cubicBezTo>
                      <a:pt x="f70" y="f68"/>
                      <a:pt x="f71" y="f72"/>
                      <a:pt x="f73" y="f74"/>
                    </a:cubicBezTo>
                    <a:cubicBezTo>
                      <a:pt x="f75" y="f46"/>
                      <a:pt x="f76" y="f10"/>
                      <a:pt x="f76" y="f77"/>
                    </a:cubicBezTo>
                    <a:cubicBezTo>
                      <a:pt x="f76" y="f9"/>
                      <a:pt x="f75" y="f78"/>
                      <a:pt x="f79" y="f80"/>
                    </a:cubicBezTo>
                    <a:cubicBezTo>
                      <a:pt x="f81" y="f82"/>
                      <a:pt x="f83" y="f84"/>
                      <a:pt x="f85" y="f86"/>
                    </a:cubicBezTo>
                    <a:cubicBezTo>
                      <a:pt x="f30" y="f87"/>
                      <a:pt x="f88" y="f89"/>
                      <a:pt x="f90" y="f91"/>
                    </a:cubicBezTo>
                    <a:cubicBezTo>
                      <a:pt x="f92" y="f93"/>
                      <a:pt x="f94" y="f95"/>
                      <a:pt x="f96" y="f97"/>
                    </a:cubicBezTo>
                    <a:cubicBezTo>
                      <a:pt x="f98" y="f99"/>
                      <a:pt x="f37" y="f100"/>
                      <a:pt x="f39" y="f101"/>
                    </a:cubicBezTo>
                    <a:cubicBezTo>
                      <a:pt x="f41" y="f102"/>
                      <a:pt x="f103" y="f104"/>
                      <a:pt x="f103" y="f105"/>
                    </a:cubicBezTo>
                    <a:cubicBezTo>
                      <a:pt x="f103" y="f106"/>
                      <a:pt x="f107" y="f108"/>
                      <a:pt x="f109" y="f110"/>
                    </a:cubicBezTo>
                    <a:cubicBezTo>
                      <a:pt x="f111" y="f112"/>
                      <a:pt x="f113" y="f114"/>
                      <a:pt x="f115" y="f116"/>
                    </a:cubicBezTo>
                    <a:cubicBezTo>
                      <a:pt x="f117" y="f118"/>
                      <a:pt x="f33" y="f119"/>
                      <a:pt x="f120" y="f121"/>
                    </a:cubicBezTo>
                    <a:cubicBezTo>
                      <a:pt x="f90" y="f122"/>
                      <a:pt x="f65" y="f5"/>
                      <a:pt x="f123" y="f5"/>
                    </a:cubicBezTo>
                    <a:cubicBezTo>
                      <a:pt x="f124" y="f5"/>
                      <a:pt x="f125" y="f126"/>
                      <a:pt x="f17" y="f127"/>
                    </a:cubicBezTo>
                    <a:cubicBezTo>
                      <a:pt x="f128" y="f129"/>
                      <a:pt x="f130" y="f131"/>
                      <a:pt x="f11" y="f132"/>
                    </a:cubicBezTo>
                    <a:lnTo>
                      <a:pt x="f133" y="f132"/>
                    </a:lnTo>
                    <a:cubicBezTo>
                      <a:pt x="f133" y="f134"/>
                      <a:pt x="f133" y="f135"/>
                      <a:pt x="f75" y="f136"/>
                    </a:cubicBezTo>
                    <a:cubicBezTo>
                      <a:pt x="f25" y="f137"/>
                      <a:pt x="f25" y="f138"/>
                      <a:pt x="f73" y="f108"/>
                    </a:cubicBezTo>
                    <a:cubicBezTo>
                      <a:pt x="f79" y="f139"/>
                      <a:pt x="f71" y="f140"/>
                      <a:pt x="f27" y="f141"/>
                    </a:cubicBezTo>
                    <a:cubicBezTo>
                      <a:pt x="f70" y="f142"/>
                      <a:pt x="f143" y="f144"/>
                      <a:pt x="f85" y="f144"/>
                    </a:cubicBezTo>
                    <a:cubicBezTo>
                      <a:pt x="f145" y="f144"/>
                      <a:pt x="f64" y="f146"/>
                      <a:pt x="f147" y="f140"/>
                    </a:cubicBezTo>
                    <a:cubicBezTo>
                      <a:pt x="f90" y="f131"/>
                      <a:pt x="f55" y="f148"/>
                      <a:pt x="f55" y="f149"/>
                    </a:cubicBezTo>
                    <a:cubicBezTo>
                      <a:pt x="f55" y="f150"/>
                      <a:pt x="f90" y="f151"/>
                      <a:pt x="f147" y="f152"/>
                    </a:cubicBezTo>
                    <a:cubicBezTo>
                      <a:pt x="f64" y="f153"/>
                      <a:pt x="f145" y="f154"/>
                      <a:pt x="f155" y="f156"/>
                    </a:cubicBezTo>
                    <a:cubicBezTo>
                      <a:pt x="f157" y="f158"/>
                      <a:pt x="f159" y="f160"/>
                      <a:pt x="f75" y="f161"/>
                    </a:cubicBezTo>
                    <a:cubicBezTo>
                      <a:pt x="f23" y="f162"/>
                      <a:pt x="f21" y="f97"/>
                      <a:pt x="f163" y="f164"/>
                    </a:cubicBezTo>
                    <a:cubicBezTo>
                      <a:pt x="f165" y="f93"/>
                      <a:pt x="f166" y="f167"/>
                      <a:pt x="f168" y="f169"/>
                    </a:cubicBezTo>
                    <a:cubicBezTo>
                      <a:pt x="f11" y="f170"/>
                      <a:pt x="f8" y="f171"/>
                      <a:pt x="f8" y="f9"/>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55" name="Figura a mano libera 156">
                <a:extLst>
                  <a:ext uri="{FF2B5EF4-FFF2-40B4-BE49-F238E27FC236}">
                    <a16:creationId xmlns:a16="http://schemas.microsoft.com/office/drawing/2014/main" id="{B0FBD9E0-57A4-75FE-1A15-054341149272}"/>
                  </a:ext>
                </a:extLst>
              </p:cNvPr>
              <p:cNvSpPr/>
              <p:nvPr/>
            </p:nvSpPr>
            <p:spPr>
              <a:xfrm>
                <a:off x="9079726" y="6355564"/>
                <a:ext cx="49066" cy="77824"/>
              </a:xfrm>
              <a:custGeom>
                <a:avLst/>
                <a:gdLst>
                  <a:gd name="f0" fmla="val 10800000"/>
                  <a:gd name="f1" fmla="val 5400000"/>
                  <a:gd name="f2" fmla="val 180"/>
                  <a:gd name="f3" fmla="val w"/>
                  <a:gd name="f4" fmla="val h"/>
                  <a:gd name="f5" fmla="val 0"/>
                  <a:gd name="f6" fmla="val 107632"/>
                  <a:gd name="f7" fmla="val 170726"/>
                  <a:gd name="f8" fmla="val 57150"/>
                  <a:gd name="f9" fmla="val 170727"/>
                  <a:gd name="f10" fmla="val 42863"/>
                  <a:gd name="f11" fmla="val 32385"/>
                  <a:gd name="f12" fmla="val 167881"/>
                  <a:gd name="f13" fmla="val 23813"/>
                  <a:gd name="f14" fmla="val 163139"/>
                  <a:gd name="f15" fmla="val 16193"/>
                  <a:gd name="f16" fmla="val 158396"/>
                  <a:gd name="f17" fmla="val 10477"/>
                  <a:gd name="f18" fmla="val 151757"/>
                  <a:gd name="f19" fmla="val 6668"/>
                  <a:gd name="f20" fmla="val 144169"/>
                  <a:gd name="f21" fmla="val 2857"/>
                  <a:gd name="f22" fmla="val 136581"/>
                  <a:gd name="f23" fmla="val 952"/>
                  <a:gd name="f24" fmla="val 127096"/>
                  <a:gd name="f25" fmla="val 116663"/>
                  <a:gd name="f26" fmla="val 106230"/>
                  <a:gd name="f27" fmla="val 95796"/>
                  <a:gd name="f28" fmla="val 85363"/>
                  <a:gd name="f29" fmla="val 73982"/>
                  <a:gd name="f30" fmla="val 63548"/>
                  <a:gd name="f31" fmla="val 54063"/>
                  <a:gd name="f32" fmla="val 1905"/>
                  <a:gd name="f33" fmla="val 43630"/>
                  <a:gd name="f34" fmla="val 3810"/>
                  <a:gd name="f35" fmla="val 35094"/>
                  <a:gd name="f36" fmla="val 26557"/>
                  <a:gd name="f37" fmla="val 18970"/>
                  <a:gd name="f38" fmla="val 12330"/>
                  <a:gd name="f39" fmla="val 7588"/>
                  <a:gd name="f40" fmla="val 31432"/>
                  <a:gd name="f41" fmla="val 2845"/>
                  <a:gd name="f42" fmla="val 75247"/>
                  <a:gd name="f43" fmla="val 87630"/>
                  <a:gd name="f44" fmla="val 4742"/>
                  <a:gd name="f45" fmla="val 95250"/>
                  <a:gd name="f46" fmla="val 14227"/>
                  <a:gd name="f47" fmla="val 102870"/>
                  <a:gd name="f48" fmla="val 23712"/>
                  <a:gd name="f49" fmla="val 105728"/>
                  <a:gd name="f50" fmla="val 36991"/>
                  <a:gd name="f51" fmla="val 55012"/>
                  <a:gd name="f52" fmla="val 71437"/>
                  <a:gd name="f53" fmla="val 70485"/>
                  <a:gd name="f54" fmla="val 36042"/>
                  <a:gd name="f55" fmla="val 68580"/>
                  <a:gd name="f56" fmla="val 32248"/>
                  <a:gd name="f57" fmla="val 66675"/>
                  <a:gd name="f58" fmla="val 27506"/>
                  <a:gd name="f59" fmla="val 62865"/>
                  <a:gd name="f60" fmla="val 25609"/>
                  <a:gd name="f61" fmla="val 52388"/>
                  <a:gd name="f62" fmla="val 48577"/>
                  <a:gd name="f63" fmla="val 45720"/>
                  <a:gd name="f64" fmla="val 29403"/>
                  <a:gd name="f65" fmla="val 31300"/>
                  <a:gd name="f66" fmla="val 40957"/>
                  <a:gd name="f67" fmla="val 39052"/>
                  <a:gd name="f68" fmla="val 39836"/>
                  <a:gd name="f69" fmla="val 37147"/>
                  <a:gd name="f70" fmla="val 44579"/>
                  <a:gd name="f71" fmla="val 36195"/>
                  <a:gd name="f72" fmla="val 51218"/>
                  <a:gd name="f73" fmla="val 58806"/>
                  <a:gd name="f74" fmla="val 66394"/>
                  <a:gd name="f75" fmla="val 35243"/>
                  <a:gd name="f76" fmla="val 75878"/>
                  <a:gd name="f77" fmla="val 86312"/>
                  <a:gd name="f78" fmla="val 96745"/>
                  <a:gd name="f79" fmla="val 113818"/>
                  <a:gd name="f80" fmla="val 121406"/>
                  <a:gd name="f81" fmla="val 38100"/>
                  <a:gd name="f82" fmla="val 128045"/>
                  <a:gd name="f83" fmla="val 132787"/>
                  <a:gd name="f84" fmla="val 137530"/>
                  <a:gd name="f85" fmla="val 141324"/>
                  <a:gd name="f86" fmla="val 143221"/>
                  <a:gd name="f87" fmla="val 145118"/>
                  <a:gd name="f88" fmla="val 147015"/>
                  <a:gd name="f89" fmla="val 60960"/>
                  <a:gd name="f90" fmla="val 63818"/>
                  <a:gd name="f91" fmla="val 146066"/>
                  <a:gd name="f92" fmla="val 69532"/>
                  <a:gd name="f93" fmla="val 140375"/>
                  <a:gd name="f94" fmla="val 138478"/>
                  <a:gd name="f95" fmla="val 134684"/>
                  <a:gd name="f96" fmla="val 72390"/>
                  <a:gd name="f97" fmla="val 130890"/>
                  <a:gd name="f98" fmla="val 73343"/>
                  <a:gd name="f99" fmla="val 123303"/>
                  <a:gd name="f100" fmla="val 119509"/>
                  <a:gd name="f101" fmla="val 115715"/>
                  <a:gd name="f102" fmla="val 112869"/>
                  <a:gd name="f103" fmla="val 124251"/>
                  <a:gd name="f104" fmla="val 106680"/>
                  <a:gd name="f105" fmla="val 104775"/>
                  <a:gd name="f106" fmla="val 147963"/>
                  <a:gd name="f107" fmla="val 99060"/>
                  <a:gd name="f108" fmla="val 153654"/>
                  <a:gd name="f109" fmla="val 91440"/>
                  <a:gd name="f110" fmla="val 85725"/>
                  <a:gd name="f111" fmla="val 165984"/>
                  <a:gd name="f112" fmla="val 80010"/>
                  <a:gd name="f113" fmla="val 169778"/>
                  <a:gd name="f114" fmla="val 65722"/>
                  <a:gd name="f115" fmla="+- 0 0 -90"/>
                  <a:gd name="f116" fmla="*/ f3 1 107632"/>
                  <a:gd name="f117" fmla="*/ f4 1 170726"/>
                  <a:gd name="f118" fmla="+- f7 0 f5"/>
                  <a:gd name="f119" fmla="+- f6 0 f5"/>
                  <a:gd name="f120" fmla="*/ f115 f0 1"/>
                  <a:gd name="f121" fmla="*/ f119 1 107632"/>
                  <a:gd name="f122" fmla="*/ f118 1 170726"/>
                  <a:gd name="f123" fmla="*/ 57150 f119 1"/>
                  <a:gd name="f124" fmla="*/ 170727 f118 1"/>
                  <a:gd name="f125" fmla="*/ 23813 f119 1"/>
                  <a:gd name="f126" fmla="*/ 163139 f118 1"/>
                  <a:gd name="f127" fmla="*/ 6668 f119 1"/>
                  <a:gd name="f128" fmla="*/ 144169 f118 1"/>
                  <a:gd name="f129" fmla="*/ 952 f119 1"/>
                  <a:gd name="f130" fmla="*/ 116663 f118 1"/>
                  <a:gd name="f131" fmla="*/ 0 f119 1"/>
                  <a:gd name="f132" fmla="*/ 85363 f118 1"/>
                  <a:gd name="f133" fmla="*/ 54063 f118 1"/>
                  <a:gd name="f134" fmla="*/ 26557 f118 1"/>
                  <a:gd name="f135" fmla="*/ 7588 f118 1"/>
                  <a:gd name="f136" fmla="*/ 0 f118 1"/>
                  <a:gd name="f137" fmla="*/ 95250 f119 1"/>
                  <a:gd name="f138" fmla="*/ 14227 f118 1"/>
                  <a:gd name="f139" fmla="*/ 105728 f119 1"/>
                  <a:gd name="f140" fmla="*/ 55012 f118 1"/>
                  <a:gd name="f141" fmla="*/ 71437 f119 1"/>
                  <a:gd name="f142" fmla="*/ 68580 f119 1"/>
                  <a:gd name="f143" fmla="*/ 32248 f118 1"/>
                  <a:gd name="f144" fmla="*/ 25609 f118 1"/>
                  <a:gd name="f145" fmla="*/ 45720 f119 1"/>
                  <a:gd name="f146" fmla="*/ 29403 f118 1"/>
                  <a:gd name="f147" fmla="*/ 39052 f119 1"/>
                  <a:gd name="f148" fmla="*/ 39836 f118 1"/>
                  <a:gd name="f149" fmla="*/ 36195 f119 1"/>
                  <a:gd name="f150" fmla="*/ 58806 f118 1"/>
                  <a:gd name="f151" fmla="*/ 35243 f119 1"/>
                  <a:gd name="f152" fmla="*/ 86312 f118 1"/>
                  <a:gd name="f153" fmla="*/ 113818 f118 1"/>
                  <a:gd name="f154" fmla="*/ 132787 f118 1"/>
                  <a:gd name="f155" fmla="*/ 143221 f118 1"/>
                  <a:gd name="f156" fmla="*/ 147015 f118 1"/>
                  <a:gd name="f157" fmla="*/ 66675 f119 1"/>
                  <a:gd name="f158" fmla="*/ 134684 f118 1"/>
                  <a:gd name="f159" fmla="*/ 73343 f119 1"/>
                  <a:gd name="f160" fmla="*/ 123303 f118 1"/>
                  <a:gd name="f161" fmla="*/ 112869 f118 1"/>
                  <a:gd name="f162" fmla="*/ 107632 f119 1"/>
                  <a:gd name="f163" fmla="*/ 104775 f119 1"/>
                  <a:gd name="f164" fmla="*/ 140375 f118 1"/>
                  <a:gd name="f165" fmla="*/ 158396 f118 1"/>
                  <a:gd name="f166" fmla="*/ 80010 f119 1"/>
                  <a:gd name="f167" fmla="*/ 167881 f118 1"/>
                  <a:gd name="f168" fmla="*/ f120 1 f2"/>
                  <a:gd name="f169" fmla="*/ f123 1 107632"/>
                  <a:gd name="f170" fmla="*/ f124 1 170726"/>
                  <a:gd name="f171" fmla="*/ f125 1 107632"/>
                  <a:gd name="f172" fmla="*/ f126 1 170726"/>
                  <a:gd name="f173" fmla="*/ f127 1 107632"/>
                  <a:gd name="f174" fmla="*/ f128 1 170726"/>
                  <a:gd name="f175" fmla="*/ f129 1 107632"/>
                  <a:gd name="f176" fmla="*/ f130 1 170726"/>
                  <a:gd name="f177" fmla="*/ f131 1 107632"/>
                  <a:gd name="f178" fmla="*/ f132 1 170726"/>
                  <a:gd name="f179" fmla="*/ f133 1 170726"/>
                  <a:gd name="f180" fmla="*/ f134 1 170726"/>
                  <a:gd name="f181" fmla="*/ f135 1 170726"/>
                  <a:gd name="f182" fmla="*/ f136 1 170726"/>
                  <a:gd name="f183" fmla="*/ f137 1 107632"/>
                  <a:gd name="f184" fmla="*/ f138 1 170726"/>
                  <a:gd name="f185" fmla="*/ f139 1 107632"/>
                  <a:gd name="f186" fmla="*/ f140 1 170726"/>
                  <a:gd name="f187" fmla="*/ f141 1 107632"/>
                  <a:gd name="f188" fmla="*/ f142 1 107632"/>
                  <a:gd name="f189" fmla="*/ f143 1 170726"/>
                  <a:gd name="f190" fmla="*/ f144 1 170726"/>
                  <a:gd name="f191" fmla="*/ f145 1 107632"/>
                  <a:gd name="f192" fmla="*/ f146 1 170726"/>
                  <a:gd name="f193" fmla="*/ f147 1 107632"/>
                  <a:gd name="f194" fmla="*/ f148 1 170726"/>
                  <a:gd name="f195" fmla="*/ f149 1 107632"/>
                  <a:gd name="f196" fmla="*/ f150 1 170726"/>
                  <a:gd name="f197" fmla="*/ f151 1 107632"/>
                  <a:gd name="f198" fmla="*/ f152 1 170726"/>
                  <a:gd name="f199" fmla="*/ f153 1 170726"/>
                  <a:gd name="f200" fmla="*/ f154 1 170726"/>
                  <a:gd name="f201" fmla="*/ f155 1 170726"/>
                  <a:gd name="f202" fmla="*/ f156 1 170726"/>
                  <a:gd name="f203" fmla="*/ f157 1 107632"/>
                  <a:gd name="f204" fmla="*/ f158 1 170726"/>
                  <a:gd name="f205" fmla="*/ f159 1 107632"/>
                  <a:gd name="f206" fmla="*/ f160 1 170726"/>
                  <a:gd name="f207" fmla="*/ f161 1 170726"/>
                  <a:gd name="f208" fmla="*/ f162 1 107632"/>
                  <a:gd name="f209" fmla="*/ f163 1 107632"/>
                  <a:gd name="f210" fmla="*/ f164 1 170726"/>
                  <a:gd name="f211" fmla="*/ f165 1 170726"/>
                  <a:gd name="f212" fmla="*/ f166 1 107632"/>
                  <a:gd name="f213" fmla="*/ f167 1 170726"/>
                  <a:gd name="f214" fmla="*/ f5 1 f121"/>
                  <a:gd name="f215" fmla="*/ f6 1 f121"/>
                  <a:gd name="f216" fmla="*/ f5 1 f122"/>
                  <a:gd name="f217" fmla="*/ f7 1 f122"/>
                  <a:gd name="f218" fmla="+- f168 0 f1"/>
                  <a:gd name="f219" fmla="*/ f169 1 f121"/>
                  <a:gd name="f220" fmla="*/ f170 1 f122"/>
                  <a:gd name="f221" fmla="*/ f171 1 f121"/>
                  <a:gd name="f222" fmla="*/ f172 1 f122"/>
                  <a:gd name="f223" fmla="*/ f173 1 f121"/>
                  <a:gd name="f224" fmla="*/ f174 1 f122"/>
                  <a:gd name="f225" fmla="*/ f175 1 f121"/>
                  <a:gd name="f226" fmla="*/ f176 1 f122"/>
                  <a:gd name="f227" fmla="*/ f177 1 f121"/>
                  <a:gd name="f228" fmla="*/ f178 1 f122"/>
                  <a:gd name="f229" fmla="*/ f179 1 f122"/>
                  <a:gd name="f230" fmla="*/ f180 1 f122"/>
                  <a:gd name="f231" fmla="*/ f181 1 f122"/>
                  <a:gd name="f232" fmla="*/ f182 1 f122"/>
                  <a:gd name="f233" fmla="*/ f183 1 f121"/>
                  <a:gd name="f234" fmla="*/ f184 1 f122"/>
                  <a:gd name="f235" fmla="*/ f185 1 f121"/>
                  <a:gd name="f236" fmla="*/ f186 1 f122"/>
                  <a:gd name="f237" fmla="*/ f187 1 f121"/>
                  <a:gd name="f238" fmla="*/ f188 1 f121"/>
                  <a:gd name="f239" fmla="*/ f189 1 f122"/>
                  <a:gd name="f240" fmla="*/ f190 1 f122"/>
                  <a:gd name="f241" fmla="*/ f191 1 f121"/>
                  <a:gd name="f242" fmla="*/ f192 1 f122"/>
                  <a:gd name="f243" fmla="*/ f193 1 f121"/>
                  <a:gd name="f244" fmla="*/ f194 1 f122"/>
                  <a:gd name="f245" fmla="*/ f195 1 f121"/>
                  <a:gd name="f246" fmla="*/ f196 1 f122"/>
                  <a:gd name="f247" fmla="*/ f197 1 f121"/>
                  <a:gd name="f248" fmla="*/ f198 1 f122"/>
                  <a:gd name="f249" fmla="*/ f199 1 f122"/>
                  <a:gd name="f250" fmla="*/ f200 1 f122"/>
                  <a:gd name="f251" fmla="*/ f201 1 f122"/>
                  <a:gd name="f252" fmla="*/ f202 1 f122"/>
                  <a:gd name="f253" fmla="*/ f203 1 f121"/>
                  <a:gd name="f254" fmla="*/ f204 1 f122"/>
                  <a:gd name="f255" fmla="*/ f205 1 f121"/>
                  <a:gd name="f256" fmla="*/ f206 1 f122"/>
                  <a:gd name="f257" fmla="*/ f207 1 f122"/>
                  <a:gd name="f258" fmla="*/ f208 1 f121"/>
                  <a:gd name="f259" fmla="*/ f209 1 f121"/>
                  <a:gd name="f260" fmla="*/ f210 1 f122"/>
                  <a:gd name="f261" fmla="*/ f211 1 f122"/>
                  <a:gd name="f262" fmla="*/ f212 1 f121"/>
                  <a:gd name="f263" fmla="*/ f213 1 f122"/>
                  <a:gd name="f264" fmla="*/ f214 f116 1"/>
                  <a:gd name="f265" fmla="*/ f215 f116 1"/>
                  <a:gd name="f266" fmla="*/ f217 f117 1"/>
                  <a:gd name="f267" fmla="*/ f216 f117 1"/>
                  <a:gd name="f268" fmla="*/ f219 f116 1"/>
                  <a:gd name="f269" fmla="*/ f220 f117 1"/>
                  <a:gd name="f270" fmla="*/ f221 f116 1"/>
                  <a:gd name="f271" fmla="*/ f222 f117 1"/>
                  <a:gd name="f272" fmla="*/ f223 f116 1"/>
                  <a:gd name="f273" fmla="*/ f224 f117 1"/>
                  <a:gd name="f274" fmla="*/ f225 f116 1"/>
                  <a:gd name="f275" fmla="*/ f226 f117 1"/>
                  <a:gd name="f276" fmla="*/ f227 f116 1"/>
                  <a:gd name="f277" fmla="*/ f228 f117 1"/>
                  <a:gd name="f278" fmla="*/ f229 f117 1"/>
                  <a:gd name="f279" fmla="*/ f230 f117 1"/>
                  <a:gd name="f280" fmla="*/ f231 f117 1"/>
                  <a:gd name="f281" fmla="*/ f232 f117 1"/>
                  <a:gd name="f282" fmla="*/ f233 f116 1"/>
                  <a:gd name="f283" fmla="*/ f234 f117 1"/>
                  <a:gd name="f284" fmla="*/ f235 f116 1"/>
                  <a:gd name="f285" fmla="*/ f236 f117 1"/>
                  <a:gd name="f286" fmla="*/ f237 f116 1"/>
                  <a:gd name="f287" fmla="*/ f238 f116 1"/>
                  <a:gd name="f288" fmla="*/ f239 f117 1"/>
                  <a:gd name="f289" fmla="*/ f240 f117 1"/>
                  <a:gd name="f290" fmla="*/ f241 f116 1"/>
                  <a:gd name="f291" fmla="*/ f242 f117 1"/>
                  <a:gd name="f292" fmla="*/ f243 f116 1"/>
                  <a:gd name="f293" fmla="*/ f244 f117 1"/>
                  <a:gd name="f294" fmla="*/ f245 f116 1"/>
                  <a:gd name="f295" fmla="*/ f246 f117 1"/>
                  <a:gd name="f296" fmla="*/ f247 f116 1"/>
                  <a:gd name="f297" fmla="*/ f248 f117 1"/>
                  <a:gd name="f298" fmla="*/ f249 f117 1"/>
                  <a:gd name="f299" fmla="*/ f250 f117 1"/>
                  <a:gd name="f300" fmla="*/ f251 f117 1"/>
                  <a:gd name="f301" fmla="*/ f252 f117 1"/>
                  <a:gd name="f302" fmla="*/ f253 f116 1"/>
                  <a:gd name="f303" fmla="*/ f254 f117 1"/>
                  <a:gd name="f304" fmla="*/ f255 f116 1"/>
                  <a:gd name="f305" fmla="*/ f256 f117 1"/>
                  <a:gd name="f306" fmla="*/ f257 f117 1"/>
                  <a:gd name="f307" fmla="*/ f258 f116 1"/>
                  <a:gd name="f308" fmla="*/ f259 f116 1"/>
                  <a:gd name="f309" fmla="*/ f260 f117 1"/>
                  <a:gd name="f310" fmla="*/ f261 f117 1"/>
                  <a:gd name="f311" fmla="*/ f262 f116 1"/>
                  <a:gd name="f312" fmla="*/ f263 f117 1"/>
                </a:gdLst>
                <a:ahLst/>
                <a:cxnLst>
                  <a:cxn ang="3cd4">
                    <a:pos x="hc" y="t"/>
                  </a:cxn>
                  <a:cxn ang="0">
                    <a:pos x="r" y="vc"/>
                  </a:cxn>
                  <a:cxn ang="cd4">
                    <a:pos x="hc" y="b"/>
                  </a:cxn>
                  <a:cxn ang="cd2">
                    <a:pos x="l" y="vc"/>
                  </a:cxn>
                  <a:cxn ang="f218">
                    <a:pos x="f268" y="f269"/>
                  </a:cxn>
                  <a:cxn ang="f218">
                    <a:pos x="f270" y="f271"/>
                  </a:cxn>
                  <a:cxn ang="f218">
                    <a:pos x="f272" y="f273"/>
                  </a:cxn>
                  <a:cxn ang="f218">
                    <a:pos x="f274" y="f275"/>
                  </a:cxn>
                  <a:cxn ang="f218">
                    <a:pos x="f276" y="f277"/>
                  </a:cxn>
                  <a:cxn ang="f218">
                    <a:pos x="f274" y="f278"/>
                  </a:cxn>
                  <a:cxn ang="f218">
                    <a:pos x="f272" y="f279"/>
                  </a:cxn>
                  <a:cxn ang="f218">
                    <a:pos x="f270" y="f280"/>
                  </a:cxn>
                  <a:cxn ang="f218">
                    <a:pos x="f268" y="f281"/>
                  </a:cxn>
                  <a:cxn ang="f218">
                    <a:pos x="f282" y="f283"/>
                  </a:cxn>
                  <a:cxn ang="f218">
                    <a:pos x="f284" y="f285"/>
                  </a:cxn>
                  <a:cxn ang="f218">
                    <a:pos x="f286" y="f285"/>
                  </a:cxn>
                  <a:cxn ang="f218">
                    <a:pos x="f287" y="f288"/>
                  </a:cxn>
                  <a:cxn ang="f218">
                    <a:pos x="f268" y="f289"/>
                  </a:cxn>
                  <a:cxn ang="f218">
                    <a:pos x="f290" y="f291"/>
                  </a:cxn>
                  <a:cxn ang="f218">
                    <a:pos x="f292" y="f293"/>
                  </a:cxn>
                  <a:cxn ang="f218">
                    <a:pos x="f294" y="f295"/>
                  </a:cxn>
                  <a:cxn ang="f218">
                    <a:pos x="f296" y="f297"/>
                  </a:cxn>
                  <a:cxn ang="f218">
                    <a:pos x="f294" y="f298"/>
                  </a:cxn>
                  <a:cxn ang="f218">
                    <a:pos x="f292" y="f299"/>
                  </a:cxn>
                  <a:cxn ang="f218">
                    <a:pos x="f290" y="f300"/>
                  </a:cxn>
                  <a:cxn ang="f218">
                    <a:pos x="f268" y="f301"/>
                  </a:cxn>
                  <a:cxn ang="f218">
                    <a:pos x="f302" y="f300"/>
                  </a:cxn>
                  <a:cxn ang="f218">
                    <a:pos x="f286" y="f303"/>
                  </a:cxn>
                  <a:cxn ang="f218">
                    <a:pos x="f304" y="f305"/>
                  </a:cxn>
                  <a:cxn ang="f218">
                    <a:pos x="f304" y="f306"/>
                  </a:cxn>
                  <a:cxn ang="f218">
                    <a:pos x="f307" y="f306"/>
                  </a:cxn>
                  <a:cxn ang="f218">
                    <a:pos x="f308" y="f309"/>
                  </a:cxn>
                  <a:cxn ang="f218">
                    <a:pos x="f282" y="f310"/>
                  </a:cxn>
                  <a:cxn ang="f218">
                    <a:pos x="f311" y="f312"/>
                  </a:cxn>
                  <a:cxn ang="f218">
                    <a:pos x="f268" y="f269"/>
                  </a:cxn>
                </a:cxnLst>
                <a:rect l="f264" t="f267" r="f265" b="f266"/>
                <a:pathLst>
                  <a:path w="107632" h="170726">
                    <a:moveTo>
                      <a:pt x="f8" y="f9"/>
                    </a:moveTo>
                    <a:cubicBezTo>
                      <a:pt x="f10" y="f9"/>
                      <a:pt x="f11" y="f12"/>
                      <a:pt x="f13" y="f14"/>
                    </a:cubicBezTo>
                    <a:cubicBezTo>
                      <a:pt x="f15" y="f16"/>
                      <a:pt x="f17" y="f18"/>
                      <a:pt x="f19" y="f20"/>
                    </a:cubicBezTo>
                    <a:cubicBezTo>
                      <a:pt x="f21" y="f22"/>
                      <a:pt x="f23" y="f24"/>
                      <a:pt x="f23" y="f25"/>
                    </a:cubicBezTo>
                    <a:cubicBezTo>
                      <a:pt x="f5" y="f26"/>
                      <a:pt x="f5" y="f27"/>
                      <a:pt x="f5" y="f28"/>
                    </a:cubicBezTo>
                    <a:cubicBezTo>
                      <a:pt x="f5" y="f29"/>
                      <a:pt x="f5" y="f30"/>
                      <a:pt x="f23" y="f31"/>
                    </a:cubicBezTo>
                    <a:cubicBezTo>
                      <a:pt x="f32" y="f33"/>
                      <a:pt x="f34" y="f35"/>
                      <a:pt x="f19" y="f36"/>
                    </a:cubicBezTo>
                    <a:cubicBezTo>
                      <a:pt x="f17" y="f37"/>
                      <a:pt x="f15" y="f38"/>
                      <a:pt x="f13" y="f39"/>
                    </a:cubicBezTo>
                    <a:cubicBezTo>
                      <a:pt x="f40" y="f41"/>
                      <a:pt x="f10" y="f5"/>
                      <a:pt x="f8" y="f5"/>
                    </a:cubicBezTo>
                    <a:cubicBezTo>
                      <a:pt x="f42" y="f5"/>
                      <a:pt x="f43" y="f44"/>
                      <a:pt x="f45" y="f46"/>
                    </a:cubicBezTo>
                    <a:cubicBezTo>
                      <a:pt x="f47" y="f48"/>
                      <a:pt x="f49" y="f50"/>
                      <a:pt x="f49" y="f51"/>
                    </a:cubicBezTo>
                    <a:lnTo>
                      <a:pt x="f52" y="f51"/>
                    </a:lnTo>
                    <a:cubicBezTo>
                      <a:pt x="f52" y="f33"/>
                      <a:pt x="f53" y="f54"/>
                      <a:pt x="f55" y="f56"/>
                    </a:cubicBezTo>
                    <a:cubicBezTo>
                      <a:pt x="f57" y="f58"/>
                      <a:pt x="f59" y="f60"/>
                      <a:pt x="f8" y="f60"/>
                    </a:cubicBezTo>
                    <a:cubicBezTo>
                      <a:pt x="f61" y="f60"/>
                      <a:pt x="f62" y="f36"/>
                      <a:pt x="f63" y="f64"/>
                    </a:cubicBezTo>
                    <a:cubicBezTo>
                      <a:pt x="f10" y="f65"/>
                      <a:pt x="f66" y="f35"/>
                      <a:pt x="f67" y="f68"/>
                    </a:cubicBezTo>
                    <a:cubicBezTo>
                      <a:pt x="f69" y="f70"/>
                      <a:pt x="f71" y="f72"/>
                      <a:pt x="f71" y="f73"/>
                    </a:cubicBezTo>
                    <a:cubicBezTo>
                      <a:pt x="f71" y="f74"/>
                      <a:pt x="f75" y="f76"/>
                      <a:pt x="f75" y="f77"/>
                    </a:cubicBezTo>
                    <a:cubicBezTo>
                      <a:pt x="f75" y="f78"/>
                      <a:pt x="f75" y="f26"/>
                      <a:pt x="f71" y="f79"/>
                    </a:cubicBezTo>
                    <a:cubicBezTo>
                      <a:pt x="f71" y="f80"/>
                      <a:pt x="f81" y="f82"/>
                      <a:pt x="f67" y="f83"/>
                    </a:cubicBezTo>
                    <a:cubicBezTo>
                      <a:pt x="f66" y="f84"/>
                      <a:pt x="f10" y="f85"/>
                      <a:pt x="f63" y="f86"/>
                    </a:cubicBezTo>
                    <a:cubicBezTo>
                      <a:pt x="f62" y="f87"/>
                      <a:pt x="f61" y="f88"/>
                      <a:pt x="f8" y="f88"/>
                    </a:cubicBezTo>
                    <a:cubicBezTo>
                      <a:pt x="f89" y="f88"/>
                      <a:pt x="f90" y="f91"/>
                      <a:pt x="f57" y="f86"/>
                    </a:cubicBezTo>
                    <a:cubicBezTo>
                      <a:pt x="f92" y="f93"/>
                      <a:pt x="f53" y="f94"/>
                      <a:pt x="f52" y="f95"/>
                    </a:cubicBezTo>
                    <a:cubicBezTo>
                      <a:pt x="f96" y="f97"/>
                      <a:pt x="f98" y="f82"/>
                      <a:pt x="f98" y="f99"/>
                    </a:cubicBezTo>
                    <a:cubicBezTo>
                      <a:pt x="f98" y="f100"/>
                      <a:pt x="f98" y="f101"/>
                      <a:pt x="f98" y="f102"/>
                    </a:cubicBezTo>
                    <a:lnTo>
                      <a:pt x="f6" y="f102"/>
                    </a:lnTo>
                    <a:cubicBezTo>
                      <a:pt x="f6" y="f103"/>
                      <a:pt x="f104" y="f83"/>
                      <a:pt x="f105" y="f93"/>
                    </a:cubicBezTo>
                    <a:cubicBezTo>
                      <a:pt x="f47" y="f106"/>
                      <a:pt x="f107" y="f108"/>
                      <a:pt x="f45" y="f16"/>
                    </a:cubicBezTo>
                    <a:cubicBezTo>
                      <a:pt x="f109" y="f14"/>
                      <a:pt x="f110" y="f111"/>
                      <a:pt x="f112" y="f12"/>
                    </a:cubicBezTo>
                    <a:cubicBezTo>
                      <a:pt x="f96" y="f113"/>
                      <a:pt x="f114" y="f9"/>
                      <a:pt x="f8" y="f9"/>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56" name="Figura a mano libera 157">
                <a:extLst>
                  <a:ext uri="{FF2B5EF4-FFF2-40B4-BE49-F238E27FC236}">
                    <a16:creationId xmlns:a16="http://schemas.microsoft.com/office/drawing/2014/main" id="{569F2404-8DD6-3CE9-424D-C71122738C3A}"/>
                  </a:ext>
                </a:extLst>
              </p:cNvPr>
              <p:cNvSpPr/>
              <p:nvPr/>
            </p:nvSpPr>
            <p:spPr>
              <a:xfrm>
                <a:off x="9136172" y="6378909"/>
                <a:ext cx="42985" cy="54479"/>
              </a:xfrm>
              <a:custGeom>
                <a:avLst/>
                <a:gdLst>
                  <a:gd name="f0" fmla="val 10800000"/>
                  <a:gd name="f1" fmla="val 5400000"/>
                  <a:gd name="f2" fmla="val 180"/>
                  <a:gd name="f3" fmla="val w"/>
                  <a:gd name="f4" fmla="val h"/>
                  <a:gd name="f5" fmla="val 0"/>
                  <a:gd name="f6" fmla="val 94297"/>
                  <a:gd name="f7" fmla="val 119508"/>
                  <a:gd name="f8" fmla="val 33338"/>
                  <a:gd name="f9" fmla="val 64497"/>
                  <a:gd name="f10" fmla="val 68291"/>
                  <a:gd name="f11" fmla="val 72085"/>
                  <a:gd name="f12" fmla="val 75878"/>
                  <a:gd name="f13" fmla="val 79672"/>
                  <a:gd name="f14" fmla="val 34290"/>
                  <a:gd name="f15" fmla="val 83466"/>
                  <a:gd name="f16" fmla="val 35243"/>
                  <a:gd name="f17" fmla="val 87260"/>
                  <a:gd name="f18" fmla="val 36195"/>
                  <a:gd name="f19" fmla="val 91054"/>
                  <a:gd name="f20" fmla="val 37148"/>
                  <a:gd name="f21" fmla="val 93900"/>
                  <a:gd name="f22" fmla="val 40005"/>
                  <a:gd name="f23" fmla="val 95797"/>
                  <a:gd name="f24" fmla="val 41910"/>
                  <a:gd name="f25" fmla="val 97694"/>
                  <a:gd name="f26" fmla="val 44768"/>
                  <a:gd name="f27" fmla="val 99591"/>
                  <a:gd name="f28" fmla="val 48578"/>
                  <a:gd name="f29" fmla="val 51435"/>
                  <a:gd name="f30" fmla="val 54293"/>
                  <a:gd name="f31" fmla="val 98642"/>
                  <a:gd name="f32" fmla="val 55245"/>
                  <a:gd name="f33" fmla="val 57150"/>
                  <a:gd name="f34" fmla="val 96745"/>
                  <a:gd name="f35" fmla="val 58103"/>
                  <a:gd name="f36" fmla="val 94848"/>
                  <a:gd name="f37" fmla="val 59055"/>
                  <a:gd name="f38" fmla="val 92951"/>
                  <a:gd name="f39" fmla="val 60008"/>
                  <a:gd name="f40" fmla="val 60960"/>
                  <a:gd name="f41" fmla="val 89157"/>
                  <a:gd name="f42" fmla="val 86312"/>
                  <a:gd name="f43" fmla="val 61913"/>
                  <a:gd name="f44" fmla="val 81569"/>
                  <a:gd name="f45" fmla="val 78724"/>
                  <a:gd name="f46" fmla="val 94298"/>
                  <a:gd name="f47" fmla="val 92003"/>
                  <a:gd name="f48" fmla="val 89535"/>
                  <a:gd name="f49" fmla="val 101487"/>
                  <a:gd name="f50" fmla="val 81915"/>
                  <a:gd name="f51" fmla="val 108127"/>
                  <a:gd name="f52" fmla="val 78105"/>
                  <a:gd name="f53" fmla="val 111921"/>
                  <a:gd name="f54" fmla="val 73343"/>
                  <a:gd name="f55" fmla="val 114766"/>
                  <a:gd name="f56" fmla="val 67628"/>
                  <a:gd name="f57" fmla="val 116663"/>
                  <a:gd name="f58" fmla="val 118560"/>
                  <a:gd name="f59" fmla="val 119509"/>
                  <a:gd name="f60" fmla="val 47625"/>
                  <a:gd name="f61" fmla="val 28575"/>
                  <a:gd name="f62" fmla="val 117612"/>
                  <a:gd name="f63" fmla="val 22860"/>
                  <a:gd name="f64" fmla="val 16193"/>
                  <a:gd name="f65" fmla="val 11430"/>
                  <a:gd name="f66" fmla="val 107178"/>
                  <a:gd name="f67" fmla="val 8573"/>
                  <a:gd name="f68" fmla="val 102436"/>
                  <a:gd name="f69" fmla="val 5715"/>
                  <a:gd name="f70" fmla="val 2858"/>
                  <a:gd name="f71" fmla="val 1905"/>
                  <a:gd name="f72" fmla="val 953"/>
                  <a:gd name="f73" fmla="val 67342"/>
                  <a:gd name="f74" fmla="val 58806"/>
                  <a:gd name="f75" fmla="val 51218"/>
                  <a:gd name="f76" fmla="val 43630"/>
                  <a:gd name="f77" fmla="val 36042"/>
                  <a:gd name="f78" fmla="val 28454"/>
                  <a:gd name="f79" fmla="val 3810"/>
                  <a:gd name="f80" fmla="val 22764"/>
                  <a:gd name="f81" fmla="val 6668"/>
                  <a:gd name="f82" fmla="val 17073"/>
                  <a:gd name="f83" fmla="val 9525"/>
                  <a:gd name="f84" fmla="val 11382"/>
                  <a:gd name="f85" fmla="val 14288"/>
                  <a:gd name="f86" fmla="val 7588"/>
                  <a:gd name="f87" fmla="val 20955"/>
                  <a:gd name="f88" fmla="val 4742"/>
                  <a:gd name="f89" fmla="val 27623"/>
                  <a:gd name="f90" fmla="val 1897"/>
                  <a:gd name="f91" fmla="val 46673"/>
                  <a:gd name="f92" fmla="val 65723"/>
                  <a:gd name="f93" fmla="val 72390"/>
                  <a:gd name="f94" fmla="val 79058"/>
                  <a:gd name="f95" fmla="val 8536"/>
                  <a:gd name="f96" fmla="val 83820"/>
                  <a:gd name="f97" fmla="val 12330"/>
                  <a:gd name="f98" fmla="val 86678"/>
                  <a:gd name="f99" fmla="val 18021"/>
                  <a:gd name="f100" fmla="val 23712"/>
                  <a:gd name="f101" fmla="val 91440"/>
                  <a:gd name="f102" fmla="val 30351"/>
                  <a:gd name="f103" fmla="val 92393"/>
                  <a:gd name="f104" fmla="val 38888"/>
                  <a:gd name="f105" fmla="val 93345"/>
                  <a:gd name="f106" fmla="val 46476"/>
                  <a:gd name="f107" fmla="val 55012"/>
                  <a:gd name="f108" fmla="val 62865"/>
                  <a:gd name="f109" fmla="val 40785"/>
                  <a:gd name="f110" fmla="val 37939"/>
                  <a:gd name="f111" fmla="val 35094"/>
                  <a:gd name="f112" fmla="val 32248"/>
                  <a:gd name="f113" fmla="val 29403"/>
                  <a:gd name="f114" fmla="val 26557"/>
                  <a:gd name="f115" fmla="val 24661"/>
                  <a:gd name="f116" fmla="val 56198"/>
                  <a:gd name="f117" fmla="val 20867"/>
                  <a:gd name="f118" fmla="val 19918"/>
                  <a:gd name="f119" fmla="val 43815"/>
                  <a:gd name="f120" fmla="val 40958"/>
                  <a:gd name="f121" fmla="val 39053"/>
                  <a:gd name="f122" fmla="val 32385"/>
                  <a:gd name="f123" fmla="+- 0 0 -90"/>
                  <a:gd name="f124" fmla="*/ f3 1 94297"/>
                  <a:gd name="f125" fmla="*/ f4 1 119508"/>
                  <a:gd name="f126" fmla="+- f7 0 f5"/>
                  <a:gd name="f127" fmla="+- f6 0 f5"/>
                  <a:gd name="f128" fmla="*/ f123 f0 1"/>
                  <a:gd name="f129" fmla="*/ f127 1 94297"/>
                  <a:gd name="f130" fmla="*/ f126 1 119508"/>
                  <a:gd name="f131" fmla="*/ 33338 f127 1"/>
                  <a:gd name="f132" fmla="*/ 64497 f126 1"/>
                  <a:gd name="f133" fmla="*/ 75878 f126 1"/>
                  <a:gd name="f134" fmla="*/ 35243 f127 1"/>
                  <a:gd name="f135" fmla="*/ 87260 f126 1"/>
                  <a:gd name="f136" fmla="*/ 40005 f127 1"/>
                  <a:gd name="f137" fmla="*/ 95797 f126 1"/>
                  <a:gd name="f138" fmla="*/ 48578 f127 1"/>
                  <a:gd name="f139" fmla="*/ 99591 f126 1"/>
                  <a:gd name="f140" fmla="*/ 55245 f127 1"/>
                  <a:gd name="f141" fmla="*/ 97694 f126 1"/>
                  <a:gd name="f142" fmla="*/ 59055 f127 1"/>
                  <a:gd name="f143" fmla="*/ 92951 f126 1"/>
                  <a:gd name="f144" fmla="*/ 60960 f127 1"/>
                  <a:gd name="f145" fmla="*/ 86312 f126 1"/>
                  <a:gd name="f146" fmla="*/ 61913 f127 1"/>
                  <a:gd name="f147" fmla="*/ 78724 f126 1"/>
                  <a:gd name="f148" fmla="*/ 94298 f127 1"/>
                  <a:gd name="f149" fmla="*/ 81915 f127 1"/>
                  <a:gd name="f150" fmla="*/ 108127 f126 1"/>
                  <a:gd name="f151" fmla="*/ 67628 f127 1"/>
                  <a:gd name="f152" fmla="*/ 116663 f126 1"/>
                  <a:gd name="f153" fmla="*/ 47625 f127 1"/>
                  <a:gd name="f154" fmla="*/ 119509 f126 1"/>
                  <a:gd name="f155" fmla="*/ 22860 f127 1"/>
                  <a:gd name="f156" fmla="*/ 114766 f126 1"/>
                  <a:gd name="f157" fmla="*/ 8573 f127 1"/>
                  <a:gd name="f158" fmla="*/ 102436 f126 1"/>
                  <a:gd name="f159" fmla="*/ 1905 f127 1"/>
                  <a:gd name="f160" fmla="*/ 83466 f126 1"/>
                  <a:gd name="f161" fmla="*/ 0 f127 1"/>
                  <a:gd name="f162" fmla="*/ 58806 f126 1"/>
                  <a:gd name="f163" fmla="*/ 953 f127 1"/>
                  <a:gd name="f164" fmla="*/ 36042 f126 1"/>
                  <a:gd name="f165" fmla="*/ 6668 f127 1"/>
                  <a:gd name="f166" fmla="*/ 17073 f126 1"/>
                  <a:gd name="f167" fmla="*/ 20955 f127 1"/>
                  <a:gd name="f168" fmla="*/ 4742 f126 1"/>
                  <a:gd name="f169" fmla="*/ 46673 f127 1"/>
                  <a:gd name="f170" fmla="*/ 0 f126 1"/>
                  <a:gd name="f171" fmla="*/ 72390 f127 1"/>
                  <a:gd name="f172" fmla="*/ 86678 f127 1"/>
                  <a:gd name="f173" fmla="*/ 18021 f126 1"/>
                  <a:gd name="f174" fmla="*/ 92393 f127 1"/>
                  <a:gd name="f175" fmla="*/ 38888 f126 1"/>
                  <a:gd name="f176" fmla="*/ 93345 f127 1"/>
                  <a:gd name="f177" fmla="*/ 62865 f127 1"/>
                  <a:gd name="f178" fmla="*/ 46476 f126 1"/>
                  <a:gd name="f179" fmla="*/ 37939 f126 1"/>
                  <a:gd name="f180" fmla="*/ 29403 f126 1"/>
                  <a:gd name="f181" fmla="*/ 56198 f127 1"/>
                  <a:gd name="f182" fmla="*/ 22764 f126 1"/>
                  <a:gd name="f183" fmla="*/ 19918 f126 1"/>
                  <a:gd name="f184" fmla="*/ 39053 f127 1"/>
                  <a:gd name="f185" fmla="*/ 34290 f127 1"/>
                  <a:gd name="f186" fmla="*/ 32385 f127 1"/>
                  <a:gd name="f187" fmla="*/ f128 1 f2"/>
                  <a:gd name="f188" fmla="*/ f131 1 94297"/>
                  <a:gd name="f189" fmla="*/ f132 1 119508"/>
                  <a:gd name="f190" fmla="*/ f133 1 119508"/>
                  <a:gd name="f191" fmla="*/ f134 1 94297"/>
                  <a:gd name="f192" fmla="*/ f135 1 119508"/>
                  <a:gd name="f193" fmla="*/ f136 1 94297"/>
                  <a:gd name="f194" fmla="*/ f137 1 119508"/>
                  <a:gd name="f195" fmla="*/ f138 1 94297"/>
                  <a:gd name="f196" fmla="*/ f139 1 119508"/>
                  <a:gd name="f197" fmla="*/ f140 1 94297"/>
                  <a:gd name="f198" fmla="*/ f141 1 119508"/>
                  <a:gd name="f199" fmla="*/ f142 1 94297"/>
                  <a:gd name="f200" fmla="*/ f143 1 119508"/>
                  <a:gd name="f201" fmla="*/ f144 1 94297"/>
                  <a:gd name="f202" fmla="*/ f145 1 119508"/>
                  <a:gd name="f203" fmla="*/ f146 1 94297"/>
                  <a:gd name="f204" fmla="*/ f147 1 119508"/>
                  <a:gd name="f205" fmla="*/ f148 1 94297"/>
                  <a:gd name="f206" fmla="*/ f149 1 94297"/>
                  <a:gd name="f207" fmla="*/ f150 1 119508"/>
                  <a:gd name="f208" fmla="*/ f151 1 94297"/>
                  <a:gd name="f209" fmla="*/ f152 1 119508"/>
                  <a:gd name="f210" fmla="*/ f153 1 94297"/>
                  <a:gd name="f211" fmla="*/ f154 1 119508"/>
                  <a:gd name="f212" fmla="*/ f155 1 94297"/>
                  <a:gd name="f213" fmla="*/ f156 1 119508"/>
                  <a:gd name="f214" fmla="*/ f157 1 94297"/>
                  <a:gd name="f215" fmla="*/ f158 1 119508"/>
                  <a:gd name="f216" fmla="*/ f159 1 94297"/>
                  <a:gd name="f217" fmla="*/ f160 1 119508"/>
                  <a:gd name="f218" fmla="*/ f161 1 94297"/>
                  <a:gd name="f219" fmla="*/ f162 1 119508"/>
                  <a:gd name="f220" fmla="*/ f163 1 94297"/>
                  <a:gd name="f221" fmla="*/ f164 1 119508"/>
                  <a:gd name="f222" fmla="*/ f165 1 94297"/>
                  <a:gd name="f223" fmla="*/ f166 1 119508"/>
                  <a:gd name="f224" fmla="*/ f167 1 94297"/>
                  <a:gd name="f225" fmla="*/ f168 1 119508"/>
                  <a:gd name="f226" fmla="*/ f169 1 94297"/>
                  <a:gd name="f227" fmla="*/ f170 1 119508"/>
                  <a:gd name="f228" fmla="*/ f171 1 94297"/>
                  <a:gd name="f229" fmla="*/ f172 1 94297"/>
                  <a:gd name="f230" fmla="*/ f173 1 119508"/>
                  <a:gd name="f231" fmla="*/ f174 1 94297"/>
                  <a:gd name="f232" fmla="*/ f175 1 119508"/>
                  <a:gd name="f233" fmla="*/ f176 1 94297"/>
                  <a:gd name="f234" fmla="*/ f177 1 94297"/>
                  <a:gd name="f235" fmla="*/ f178 1 119508"/>
                  <a:gd name="f236" fmla="*/ f179 1 119508"/>
                  <a:gd name="f237" fmla="*/ f180 1 119508"/>
                  <a:gd name="f238" fmla="*/ f181 1 94297"/>
                  <a:gd name="f239" fmla="*/ f182 1 119508"/>
                  <a:gd name="f240" fmla="*/ f183 1 119508"/>
                  <a:gd name="f241" fmla="*/ f184 1 94297"/>
                  <a:gd name="f242" fmla="*/ f185 1 94297"/>
                  <a:gd name="f243" fmla="*/ f186 1 94297"/>
                  <a:gd name="f244" fmla="*/ f5 1 f129"/>
                  <a:gd name="f245" fmla="*/ f6 1 f129"/>
                  <a:gd name="f246" fmla="*/ f5 1 f130"/>
                  <a:gd name="f247" fmla="*/ f7 1 f130"/>
                  <a:gd name="f248" fmla="+- f187 0 f1"/>
                  <a:gd name="f249" fmla="*/ f188 1 f129"/>
                  <a:gd name="f250" fmla="*/ f189 1 f130"/>
                  <a:gd name="f251" fmla="*/ f190 1 f130"/>
                  <a:gd name="f252" fmla="*/ f191 1 f129"/>
                  <a:gd name="f253" fmla="*/ f192 1 f130"/>
                  <a:gd name="f254" fmla="*/ f193 1 f129"/>
                  <a:gd name="f255" fmla="*/ f194 1 f130"/>
                  <a:gd name="f256" fmla="*/ f195 1 f129"/>
                  <a:gd name="f257" fmla="*/ f196 1 f130"/>
                  <a:gd name="f258" fmla="*/ f197 1 f129"/>
                  <a:gd name="f259" fmla="*/ f198 1 f130"/>
                  <a:gd name="f260" fmla="*/ f199 1 f129"/>
                  <a:gd name="f261" fmla="*/ f200 1 f130"/>
                  <a:gd name="f262" fmla="*/ f201 1 f129"/>
                  <a:gd name="f263" fmla="*/ f202 1 f130"/>
                  <a:gd name="f264" fmla="*/ f203 1 f129"/>
                  <a:gd name="f265" fmla="*/ f204 1 f130"/>
                  <a:gd name="f266" fmla="*/ f205 1 f129"/>
                  <a:gd name="f267" fmla="*/ f206 1 f129"/>
                  <a:gd name="f268" fmla="*/ f207 1 f130"/>
                  <a:gd name="f269" fmla="*/ f208 1 f129"/>
                  <a:gd name="f270" fmla="*/ f209 1 f130"/>
                  <a:gd name="f271" fmla="*/ f210 1 f129"/>
                  <a:gd name="f272" fmla="*/ f211 1 f130"/>
                  <a:gd name="f273" fmla="*/ f212 1 f129"/>
                  <a:gd name="f274" fmla="*/ f213 1 f130"/>
                  <a:gd name="f275" fmla="*/ f214 1 f129"/>
                  <a:gd name="f276" fmla="*/ f215 1 f130"/>
                  <a:gd name="f277" fmla="*/ f216 1 f129"/>
                  <a:gd name="f278" fmla="*/ f217 1 f130"/>
                  <a:gd name="f279" fmla="*/ f218 1 f129"/>
                  <a:gd name="f280" fmla="*/ f219 1 f130"/>
                  <a:gd name="f281" fmla="*/ f220 1 f129"/>
                  <a:gd name="f282" fmla="*/ f221 1 f130"/>
                  <a:gd name="f283" fmla="*/ f222 1 f129"/>
                  <a:gd name="f284" fmla="*/ f223 1 f130"/>
                  <a:gd name="f285" fmla="*/ f224 1 f129"/>
                  <a:gd name="f286" fmla="*/ f225 1 f130"/>
                  <a:gd name="f287" fmla="*/ f226 1 f129"/>
                  <a:gd name="f288" fmla="*/ f227 1 f130"/>
                  <a:gd name="f289" fmla="*/ f228 1 f129"/>
                  <a:gd name="f290" fmla="*/ f229 1 f129"/>
                  <a:gd name="f291" fmla="*/ f230 1 f130"/>
                  <a:gd name="f292" fmla="*/ f231 1 f129"/>
                  <a:gd name="f293" fmla="*/ f232 1 f130"/>
                  <a:gd name="f294" fmla="*/ f233 1 f129"/>
                  <a:gd name="f295" fmla="*/ f234 1 f129"/>
                  <a:gd name="f296" fmla="*/ f235 1 f130"/>
                  <a:gd name="f297" fmla="*/ f236 1 f130"/>
                  <a:gd name="f298" fmla="*/ f237 1 f130"/>
                  <a:gd name="f299" fmla="*/ f238 1 f129"/>
                  <a:gd name="f300" fmla="*/ f239 1 f130"/>
                  <a:gd name="f301" fmla="*/ f240 1 f130"/>
                  <a:gd name="f302" fmla="*/ f241 1 f129"/>
                  <a:gd name="f303" fmla="*/ f242 1 f129"/>
                  <a:gd name="f304" fmla="*/ f243 1 f129"/>
                  <a:gd name="f305" fmla="*/ f244 f124 1"/>
                  <a:gd name="f306" fmla="*/ f245 f124 1"/>
                  <a:gd name="f307" fmla="*/ f247 f125 1"/>
                  <a:gd name="f308" fmla="*/ f246 f125 1"/>
                  <a:gd name="f309" fmla="*/ f249 f124 1"/>
                  <a:gd name="f310" fmla="*/ f250 f125 1"/>
                  <a:gd name="f311" fmla="*/ f251 f125 1"/>
                  <a:gd name="f312" fmla="*/ f252 f124 1"/>
                  <a:gd name="f313" fmla="*/ f253 f125 1"/>
                  <a:gd name="f314" fmla="*/ f254 f124 1"/>
                  <a:gd name="f315" fmla="*/ f255 f125 1"/>
                  <a:gd name="f316" fmla="*/ f256 f124 1"/>
                  <a:gd name="f317" fmla="*/ f257 f125 1"/>
                  <a:gd name="f318" fmla="*/ f258 f124 1"/>
                  <a:gd name="f319" fmla="*/ f259 f125 1"/>
                  <a:gd name="f320" fmla="*/ f260 f124 1"/>
                  <a:gd name="f321" fmla="*/ f261 f125 1"/>
                  <a:gd name="f322" fmla="*/ f262 f124 1"/>
                  <a:gd name="f323" fmla="*/ f263 f125 1"/>
                  <a:gd name="f324" fmla="*/ f264 f124 1"/>
                  <a:gd name="f325" fmla="*/ f265 f125 1"/>
                  <a:gd name="f326" fmla="*/ f266 f124 1"/>
                  <a:gd name="f327" fmla="*/ f267 f124 1"/>
                  <a:gd name="f328" fmla="*/ f268 f125 1"/>
                  <a:gd name="f329" fmla="*/ f269 f124 1"/>
                  <a:gd name="f330" fmla="*/ f270 f125 1"/>
                  <a:gd name="f331" fmla="*/ f271 f124 1"/>
                  <a:gd name="f332" fmla="*/ f272 f125 1"/>
                  <a:gd name="f333" fmla="*/ f273 f124 1"/>
                  <a:gd name="f334" fmla="*/ f274 f125 1"/>
                  <a:gd name="f335" fmla="*/ f275 f124 1"/>
                  <a:gd name="f336" fmla="*/ f276 f125 1"/>
                  <a:gd name="f337" fmla="*/ f277 f124 1"/>
                  <a:gd name="f338" fmla="*/ f278 f125 1"/>
                  <a:gd name="f339" fmla="*/ f279 f124 1"/>
                  <a:gd name="f340" fmla="*/ f280 f125 1"/>
                  <a:gd name="f341" fmla="*/ f281 f124 1"/>
                  <a:gd name="f342" fmla="*/ f282 f125 1"/>
                  <a:gd name="f343" fmla="*/ f283 f124 1"/>
                  <a:gd name="f344" fmla="*/ f284 f125 1"/>
                  <a:gd name="f345" fmla="*/ f285 f124 1"/>
                  <a:gd name="f346" fmla="*/ f286 f125 1"/>
                  <a:gd name="f347" fmla="*/ f287 f124 1"/>
                  <a:gd name="f348" fmla="*/ f288 f125 1"/>
                  <a:gd name="f349" fmla="*/ f289 f124 1"/>
                  <a:gd name="f350" fmla="*/ f290 f124 1"/>
                  <a:gd name="f351" fmla="*/ f291 f125 1"/>
                  <a:gd name="f352" fmla="*/ f292 f124 1"/>
                  <a:gd name="f353" fmla="*/ f293 f125 1"/>
                  <a:gd name="f354" fmla="*/ f294 f124 1"/>
                  <a:gd name="f355" fmla="*/ f295 f124 1"/>
                  <a:gd name="f356" fmla="*/ f296 f125 1"/>
                  <a:gd name="f357" fmla="*/ f297 f125 1"/>
                  <a:gd name="f358" fmla="*/ f298 f125 1"/>
                  <a:gd name="f359" fmla="*/ f299 f124 1"/>
                  <a:gd name="f360" fmla="*/ f300 f125 1"/>
                  <a:gd name="f361" fmla="*/ f301 f125 1"/>
                  <a:gd name="f362" fmla="*/ f302 f124 1"/>
                  <a:gd name="f363" fmla="*/ f303 f124 1"/>
                  <a:gd name="f364" fmla="*/ f304 f124 1"/>
                </a:gdLst>
                <a:ahLst/>
                <a:cxnLst>
                  <a:cxn ang="3cd4">
                    <a:pos x="hc" y="t"/>
                  </a:cxn>
                  <a:cxn ang="0">
                    <a:pos x="r" y="vc"/>
                  </a:cxn>
                  <a:cxn ang="cd4">
                    <a:pos x="hc" y="b"/>
                  </a:cxn>
                  <a:cxn ang="cd2">
                    <a:pos x="l" y="vc"/>
                  </a:cxn>
                  <a:cxn ang="f248">
                    <a:pos x="f309" y="f310"/>
                  </a:cxn>
                  <a:cxn ang="f248">
                    <a:pos x="f309" y="f311"/>
                  </a:cxn>
                  <a:cxn ang="f248">
                    <a:pos x="f312" y="f313"/>
                  </a:cxn>
                  <a:cxn ang="f248">
                    <a:pos x="f314" y="f315"/>
                  </a:cxn>
                  <a:cxn ang="f248">
                    <a:pos x="f316" y="f317"/>
                  </a:cxn>
                  <a:cxn ang="f248">
                    <a:pos x="f318" y="f319"/>
                  </a:cxn>
                  <a:cxn ang="f248">
                    <a:pos x="f320" y="f321"/>
                  </a:cxn>
                  <a:cxn ang="f248">
                    <a:pos x="f322" y="f323"/>
                  </a:cxn>
                  <a:cxn ang="f248">
                    <a:pos x="f324" y="f325"/>
                  </a:cxn>
                  <a:cxn ang="f248">
                    <a:pos x="f326" y="f325"/>
                  </a:cxn>
                  <a:cxn ang="f248">
                    <a:pos x="f327" y="f328"/>
                  </a:cxn>
                  <a:cxn ang="f248">
                    <a:pos x="f329" y="f330"/>
                  </a:cxn>
                  <a:cxn ang="f248">
                    <a:pos x="f331" y="f332"/>
                  </a:cxn>
                  <a:cxn ang="f248">
                    <a:pos x="f333" y="f334"/>
                  </a:cxn>
                  <a:cxn ang="f248">
                    <a:pos x="f335" y="f336"/>
                  </a:cxn>
                  <a:cxn ang="f248">
                    <a:pos x="f337" y="f338"/>
                  </a:cxn>
                  <a:cxn ang="f248">
                    <a:pos x="f339" y="f340"/>
                  </a:cxn>
                  <a:cxn ang="f248">
                    <a:pos x="f341" y="f342"/>
                  </a:cxn>
                  <a:cxn ang="f248">
                    <a:pos x="f343" y="f344"/>
                  </a:cxn>
                  <a:cxn ang="f248">
                    <a:pos x="f345" y="f346"/>
                  </a:cxn>
                  <a:cxn ang="f248">
                    <a:pos x="f347" y="f348"/>
                  </a:cxn>
                  <a:cxn ang="f248">
                    <a:pos x="f349" y="f346"/>
                  </a:cxn>
                  <a:cxn ang="f248">
                    <a:pos x="f350" y="f351"/>
                  </a:cxn>
                  <a:cxn ang="f248">
                    <a:pos x="f352" y="f353"/>
                  </a:cxn>
                  <a:cxn ang="f248">
                    <a:pos x="f354" y="f310"/>
                  </a:cxn>
                  <a:cxn ang="f248">
                    <a:pos x="f309" y="f310"/>
                  </a:cxn>
                  <a:cxn ang="f248">
                    <a:pos x="f355" y="f356"/>
                  </a:cxn>
                  <a:cxn ang="f248">
                    <a:pos x="f355" y="f357"/>
                  </a:cxn>
                  <a:cxn ang="f248">
                    <a:pos x="f322" y="f358"/>
                  </a:cxn>
                  <a:cxn ang="f248">
                    <a:pos x="f359" y="f360"/>
                  </a:cxn>
                  <a:cxn ang="f248">
                    <a:pos x="f331" y="f361"/>
                  </a:cxn>
                  <a:cxn ang="f248">
                    <a:pos x="f362" y="f360"/>
                  </a:cxn>
                  <a:cxn ang="f248">
                    <a:pos x="f363" y="f358"/>
                  </a:cxn>
                  <a:cxn ang="f248">
                    <a:pos x="f364" y="f357"/>
                  </a:cxn>
                  <a:cxn ang="f248">
                    <a:pos x="f364" y="f356"/>
                  </a:cxn>
                  <a:cxn ang="f248">
                    <a:pos x="f355" y="f356"/>
                  </a:cxn>
                </a:cxnLst>
                <a:rect l="f305" t="f308" r="f306" b="f307"/>
                <a:pathLst>
                  <a:path w="94297" h="119508">
                    <a:moveTo>
                      <a:pt x="f8" y="f9"/>
                    </a:moveTo>
                    <a:cubicBezTo>
                      <a:pt x="f8" y="f10"/>
                      <a:pt x="f8" y="f11"/>
                      <a:pt x="f8" y="f12"/>
                    </a:cubicBezTo>
                    <a:cubicBezTo>
                      <a:pt x="f8" y="f13"/>
                      <a:pt x="f14" y="f15"/>
                      <a:pt x="f16" y="f17"/>
                    </a:cubicBezTo>
                    <a:cubicBezTo>
                      <a:pt x="f18" y="f19"/>
                      <a:pt x="f20" y="f21"/>
                      <a:pt x="f22" y="f23"/>
                    </a:cubicBezTo>
                    <a:cubicBezTo>
                      <a:pt x="f24" y="f25"/>
                      <a:pt x="f26" y="f27"/>
                      <a:pt x="f28" y="f27"/>
                    </a:cubicBezTo>
                    <a:cubicBezTo>
                      <a:pt x="f29" y="f27"/>
                      <a:pt x="f30" y="f31"/>
                      <a:pt x="f32" y="f25"/>
                    </a:cubicBezTo>
                    <a:cubicBezTo>
                      <a:pt x="f33" y="f34"/>
                      <a:pt x="f35" y="f36"/>
                      <a:pt x="f37" y="f38"/>
                    </a:cubicBezTo>
                    <a:cubicBezTo>
                      <a:pt x="f39" y="f19"/>
                      <a:pt x="f40" y="f41"/>
                      <a:pt x="f40" y="f42"/>
                    </a:cubicBezTo>
                    <a:cubicBezTo>
                      <a:pt x="f40" y="f15"/>
                      <a:pt x="f43" y="f44"/>
                      <a:pt x="f43" y="f45"/>
                    </a:cubicBezTo>
                    <a:lnTo>
                      <a:pt x="f46" y="f45"/>
                    </a:lnTo>
                    <a:cubicBezTo>
                      <a:pt x="f46" y="f47"/>
                      <a:pt x="f48" y="f49"/>
                      <a:pt x="f50" y="f51"/>
                    </a:cubicBezTo>
                    <a:cubicBezTo>
                      <a:pt x="f52" y="f53"/>
                      <a:pt x="f54" y="f55"/>
                      <a:pt x="f56" y="f57"/>
                    </a:cubicBezTo>
                    <a:cubicBezTo>
                      <a:pt x="f43" y="f58"/>
                      <a:pt x="f32" y="f59"/>
                      <a:pt x="f60" y="f59"/>
                    </a:cubicBezTo>
                    <a:cubicBezTo>
                      <a:pt x="f20" y="f59"/>
                      <a:pt x="f61" y="f62"/>
                      <a:pt x="f63" y="f55"/>
                    </a:cubicBezTo>
                    <a:cubicBezTo>
                      <a:pt x="f64" y="f53"/>
                      <a:pt x="f65" y="f66"/>
                      <a:pt x="f67" y="f68"/>
                    </a:cubicBezTo>
                    <a:cubicBezTo>
                      <a:pt x="f69" y="f34"/>
                      <a:pt x="f70" y="f19"/>
                      <a:pt x="f71" y="f15"/>
                    </a:cubicBezTo>
                    <a:cubicBezTo>
                      <a:pt x="f72" y="f12"/>
                      <a:pt x="f5" y="f73"/>
                      <a:pt x="f5" y="f74"/>
                    </a:cubicBezTo>
                    <a:cubicBezTo>
                      <a:pt x="f5" y="f75"/>
                      <a:pt x="f5" y="f76"/>
                      <a:pt x="f72" y="f77"/>
                    </a:cubicBezTo>
                    <a:cubicBezTo>
                      <a:pt x="f71" y="f78"/>
                      <a:pt x="f79" y="f80"/>
                      <a:pt x="f81" y="f82"/>
                    </a:cubicBezTo>
                    <a:cubicBezTo>
                      <a:pt x="f83" y="f84"/>
                      <a:pt x="f85" y="f86"/>
                      <a:pt x="f87" y="f88"/>
                    </a:cubicBezTo>
                    <a:cubicBezTo>
                      <a:pt x="f89" y="f90"/>
                      <a:pt x="f16" y="f5"/>
                      <a:pt x="f91" y="f5"/>
                    </a:cubicBezTo>
                    <a:cubicBezTo>
                      <a:pt x="f33" y="f5"/>
                      <a:pt x="f92" y="f90"/>
                      <a:pt x="f93" y="f88"/>
                    </a:cubicBezTo>
                    <a:cubicBezTo>
                      <a:pt x="f94" y="f95"/>
                      <a:pt x="f96" y="f97"/>
                      <a:pt x="f98" y="f99"/>
                    </a:cubicBezTo>
                    <a:cubicBezTo>
                      <a:pt x="f48" y="f100"/>
                      <a:pt x="f101" y="f102"/>
                      <a:pt x="f103" y="f104"/>
                    </a:cubicBezTo>
                    <a:cubicBezTo>
                      <a:pt x="f105" y="f106"/>
                      <a:pt x="f105" y="f107"/>
                      <a:pt x="f105" y="f9"/>
                    </a:cubicBezTo>
                    <a:lnTo>
                      <a:pt x="f8" y="f9"/>
                    </a:lnTo>
                    <a:close/>
                    <a:moveTo>
                      <a:pt x="f108" y="f106"/>
                    </a:moveTo>
                    <a:cubicBezTo>
                      <a:pt x="f108" y="f76"/>
                      <a:pt x="f108" y="f109"/>
                      <a:pt x="f108" y="f110"/>
                    </a:cubicBezTo>
                    <a:cubicBezTo>
                      <a:pt x="f108" y="f111"/>
                      <a:pt x="f43" y="f112"/>
                      <a:pt x="f40" y="f113"/>
                    </a:cubicBezTo>
                    <a:cubicBezTo>
                      <a:pt x="f39" y="f114"/>
                      <a:pt x="f35" y="f115"/>
                      <a:pt x="f116" y="f80"/>
                    </a:cubicBezTo>
                    <a:cubicBezTo>
                      <a:pt x="f30" y="f117"/>
                      <a:pt x="f29" y="f118"/>
                      <a:pt x="f60" y="f118"/>
                    </a:cubicBezTo>
                    <a:cubicBezTo>
                      <a:pt x="f119" y="f118"/>
                      <a:pt x="f120" y="f117"/>
                      <a:pt x="f121" y="f80"/>
                    </a:cubicBezTo>
                    <a:cubicBezTo>
                      <a:pt x="f20" y="f115"/>
                      <a:pt x="f16" y="f114"/>
                      <a:pt x="f14" y="f113"/>
                    </a:cubicBezTo>
                    <a:cubicBezTo>
                      <a:pt x="f8" y="f112"/>
                      <a:pt x="f122" y="f111"/>
                      <a:pt x="f122" y="f110"/>
                    </a:cubicBezTo>
                    <a:cubicBezTo>
                      <a:pt x="f122" y="f109"/>
                      <a:pt x="f122" y="f76"/>
                      <a:pt x="f122" y="f106"/>
                    </a:cubicBezTo>
                    <a:lnTo>
                      <a:pt x="f108" y="f106"/>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57" name="Figura a mano libera 158">
                <a:extLst>
                  <a:ext uri="{FF2B5EF4-FFF2-40B4-BE49-F238E27FC236}">
                    <a16:creationId xmlns:a16="http://schemas.microsoft.com/office/drawing/2014/main" id="{6D5B96F0-F5D2-30FC-64A0-8738CFC71B48}"/>
                  </a:ext>
                </a:extLst>
              </p:cNvPr>
              <p:cNvSpPr/>
              <p:nvPr/>
            </p:nvSpPr>
            <p:spPr>
              <a:xfrm>
                <a:off x="9190012" y="6378909"/>
                <a:ext cx="27349" cy="53611"/>
              </a:xfrm>
              <a:custGeom>
                <a:avLst/>
                <a:gdLst>
                  <a:gd name="f0" fmla="val 10800000"/>
                  <a:gd name="f1" fmla="val 5400000"/>
                  <a:gd name="f2" fmla="val 180"/>
                  <a:gd name="f3" fmla="val w"/>
                  <a:gd name="f4" fmla="val h"/>
                  <a:gd name="f5" fmla="val 0"/>
                  <a:gd name="f6" fmla="val 60007"/>
                  <a:gd name="f7" fmla="val 117611"/>
                  <a:gd name="f8" fmla="val 30480"/>
                  <a:gd name="f9" fmla="val 1897"/>
                  <a:gd name="f10" fmla="val 17073"/>
                  <a:gd name="f11" fmla="val 33338"/>
                  <a:gd name="f12" fmla="val 10433"/>
                  <a:gd name="f13" fmla="val 38100"/>
                  <a:gd name="f14" fmla="val 5691"/>
                  <a:gd name="f15" fmla="val 42863"/>
                  <a:gd name="f16" fmla="val 3794"/>
                  <a:gd name="f17" fmla="val 47625"/>
                  <a:gd name="f18" fmla="val 54293"/>
                  <a:gd name="f19" fmla="val 60008"/>
                  <a:gd name="f20" fmla="val 28454"/>
                  <a:gd name="f21" fmla="val 52388"/>
                  <a:gd name="f22" fmla="val 43815"/>
                  <a:gd name="f23" fmla="val 30351"/>
                  <a:gd name="f24" fmla="val 40005"/>
                  <a:gd name="f25" fmla="val 32248"/>
                  <a:gd name="f26" fmla="val 37148"/>
                  <a:gd name="f27" fmla="val 34145"/>
                  <a:gd name="f28" fmla="val 35243"/>
                  <a:gd name="f29" fmla="val 36991"/>
                  <a:gd name="f30" fmla="val 39836"/>
                  <a:gd name="f31" fmla="val 32385"/>
                  <a:gd name="f32" fmla="val 42682"/>
                  <a:gd name="f33" fmla="val 45527"/>
                  <a:gd name="f34" fmla="val 48373"/>
                  <a:gd name="f35" fmla="val 52166"/>
                  <a:gd name="f36" fmla="val 55012"/>
                  <a:gd name="f37" fmla="val 117612"/>
                  <a:gd name="f38" fmla="val 2845"/>
                  <a:gd name="f39" fmla="+- 0 0 -90"/>
                  <a:gd name="f40" fmla="*/ f3 1 60007"/>
                  <a:gd name="f41" fmla="*/ f4 1 117611"/>
                  <a:gd name="f42" fmla="+- f7 0 f5"/>
                  <a:gd name="f43" fmla="+- f6 0 f5"/>
                  <a:gd name="f44" fmla="*/ f39 f0 1"/>
                  <a:gd name="f45" fmla="*/ f43 1 60007"/>
                  <a:gd name="f46" fmla="*/ f42 1 117611"/>
                  <a:gd name="f47" fmla="*/ 30480 f43 1"/>
                  <a:gd name="f48" fmla="*/ 1897 f42 1"/>
                  <a:gd name="f49" fmla="*/ 17073 f42 1"/>
                  <a:gd name="f50" fmla="*/ 42863 f43 1"/>
                  <a:gd name="f51" fmla="*/ 3794 f42 1"/>
                  <a:gd name="f52" fmla="*/ 60008 f43 1"/>
                  <a:gd name="f53" fmla="*/ 0 f42 1"/>
                  <a:gd name="f54" fmla="*/ 28454 f42 1"/>
                  <a:gd name="f55" fmla="*/ 43815 f43 1"/>
                  <a:gd name="f56" fmla="*/ 30351 f42 1"/>
                  <a:gd name="f57" fmla="*/ 35243 f43 1"/>
                  <a:gd name="f58" fmla="*/ 36991 f42 1"/>
                  <a:gd name="f59" fmla="*/ 32385 f43 1"/>
                  <a:gd name="f60" fmla="*/ 45527 f42 1"/>
                  <a:gd name="f61" fmla="*/ 55012 f42 1"/>
                  <a:gd name="f62" fmla="*/ 117612 f42 1"/>
                  <a:gd name="f63" fmla="*/ 0 f43 1"/>
                  <a:gd name="f64" fmla="*/ 2845 f42 1"/>
                  <a:gd name="f65" fmla="*/ f44 1 f2"/>
                  <a:gd name="f66" fmla="*/ f47 1 60007"/>
                  <a:gd name="f67" fmla="*/ f48 1 117611"/>
                  <a:gd name="f68" fmla="*/ f49 1 117611"/>
                  <a:gd name="f69" fmla="*/ f50 1 60007"/>
                  <a:gd name="f70" fmla="*/ f51 1 117611"/>
                  <a:gd name="f71" fmla="*/ f52 1 60007"/>
                  <a:gd name="f72" fmla="*/ f53 1 117611"/>
                  <a:gd name="f73" fmla="*/ f54 1 117611"/>
                  <a:gd name="f74" fmla="*/ f55 1 60007"/>
                  <a:gd name="f75" fmla="*/ f56 1 117611"/>
                  <a:gd name="f76" fmla="*/ f57 1 60007"/>
                  <a:gd name="f77" fmla="*/ f58 1 117611"/>
                  <a:gd name="f78" fmla="*/ f59 1 60007"/>
                  <a:gd name="f79" fmla="*/ f60 1 117611"/>
                  <a:gd name="f80" fmla="*/ f61 1 117611"/>
                  <a:gd name="f81" fmla="*/ f62 1 117611"/>
                  <a:gd name="f82" fmla="*/ f63 1 60007"/>
                  <a:gd name="f83" fmla="*/ f64 1 117611"/>
                  <a:gd name="f84" fmla="*/ f5 1 f45"/>
                  <a:gd name="f85" fmla="*/ f6 1 f45"/>
                  <a:gd name="f86" fmla="*/ f5 1 f46"/>
                  <a:gd name="f87" fmla="*/ f7 1 f46"/>
                  <a:gd name="f88" fmla="+- f65 0 f1"/>
                  <a:gd name="f89" fmla="*/ f66 1 f45"/>
                  <a:gd name="f90" fmla="*/ f67 1 f46"/>
                  <a:gd name="f91" fmla="*/ f68 1 f46"/>
                  <a:gd name="f92" fmla="*/ f69 1 f45"/>
                  <a:gd name="f93" fmla="*/ f70 1 f46"/>
                  <a:gd name="f94" fmla="*/ f71 1 f45"/>
                  <a:gd name="f95" fmla="*/ f72 1 f46"/>
                  <a:gd name="f96" fmla="*/ f73 1 f46"/>
                  <a:gd name="f97" fmla="*/ f74 1 f45"/>
                  <a:gd name="f98" fmla="*/ f75 1 f46"/>
                  <a:gd name="f99" fmla="*/ f76 1 f45"/>
                  <a:gd name="f100" fmla="*/ f77 1 f46"/>
                  <a:gd name="f101" fmla="*/ f78 1 f45"/>
                  <a:gd name="f102" fmla="*/ f79 1 f46"/>
                  <a:gd name="f103" fmla="*/ f80 1 f46"/>
                  <a:gd name="f104" fmla="*/ f81 1 f46"/>
                  <a:gd name="f105" fmla="*/ f82 1 f45"/>
                  <a:gd name="f106" fmla="*/ f83 1 f46"/>
                  <a:gd name="f107" fmla="*/ f84 f40 1"/>
                  <a:gd name="f108" fmla="*/ f85 f40 1"/>
                  <a:gd name="f109" fmla="*/ f87 f41 1"/>
                  <a:gd name="f110" fmla="*/ f86 f41 1"/>
                  <a:gd name="f111" fmla="*/ f89 f40 1"/>
                  <a:gd name="f112" fmla="*/ f90 f41 1"/>
                  <a:gd name="f113" fmla="*/ f91 f41 1"/>
                  <a:gd name="f114" fmla="*/ f92 f40 1"/>
                  <a:gd name="f115" fmla="*/ f93 f41 1"/>
                  <a:gd name="f116" fmla="*/ f94 f40 1"/>
                  <a:gd name="f117" fmla="*/ f95 f41 1"/>
                  <a:gd name="f118" fmla="*/ f96 f41 1"/>
                  <a:gd name="f119" fmla="*/ f97 f40 1"/>
                  <a:gd name="f120" fmla="*/ f98 f41 1"/>
                  <a:gd name="f121" fmla="*/ f99 f40 1"/>
                  <a:gd name="f122" fmla="*/ f100 f41 1"/>
                  <a:gd name="f123" fmla="*/ f101 f40 1"/>
                  <a:gd name="f124" fmla="*/ f102 f41 1"/>
                  <a:gd name="f125" fmla="*/ f103 f41 1"/>
                  <a:gd name="f126" fmla="*/ f104 f41 1"/>
                  <a:gd name="f127" fmla="*/ f105 f40 1"/>
                  <a:gd name="f128" fmla="*/ f106 f41 1"/>
                </a:gdLst>
                <a:ahLst/>
                <a:cxnLst>
                  <a:cxn ang="3cd4">
                    <a:pos x="hc" y="t"/>
                  </a:cxn>
                  <a:cxn ang="0">
                    <a:pos x="r" y="vc"/>
                  </a:cxn>
                  <a:cxn ang="cd4">
                    <a:pos x="hc" y="b"/>
                  </a:cxn>
                  <a:cxn ang="cd2">
                    <a:pos x="l" y="vc"/>
                  </a:cxn>
                  <a:cxn ang="f88">
                    <a:pos x="f111" y="f112"/>
                  </a:cxn>
                  <a:cxn ang="f88">
                    <a:pos x="f111" y="f113"/>
                  </a:cxn>
                  <a:cxn ang="f88">
                    <a:pos x="f111" y="f113"/>
                  </a:cxn>
                  <a:cxn ang="f88">
                    <a:pos x="f114" y="f115"/>
                  </a:cxn>
                  <a:cxn ang="f88">
                    <a:pos x="f116" y="f117"/>
                  </a:cxn>
                  <a:cxn ang="f88">
                    <a:pos x="f116" y="f118"/>
                  </a:cxn>
                  <a:cxn ang="f88">
                    <a:pos x="f119" y="f120"/>
                  </a:cxn>
                  <a:cxn ang="f88">
                    <a:pos x="f121" y="f122"/>
                  </a:cxn>
                  <a:cxn ang="f88">
                    <a:pos x="f123" y="f124"/>
                  </a:cxn>
                  <a:cxn ang="f88">
                    <a:pos x="f123" y="f125"/>
                  </a:cxn>
                  <a:cxn ang="f88">
                    <a:pos x="f123" y="f126"/>
                  </a:cxn>
                  <a:cxn ang="f88">
                    <a:pos x="f127" y="f126"/>
                  </a:cxn>
                  <a:cxn ang="f88">
                    <a:pos x="f127" y="f128"/>
                  </a:cxn>
                  <a:cxn ang="f88">
                    <a:pos x="f111" y="f128"/>
                  </a:cxn>
                </a:cxnLst>
                <a:rect l="f107" t="f110" r="f108" b="f109"/>
                <a:pathLst>
                  <a:path w="60007" h="117611">
                    <a:moveTo>
                      <a:pt x="f8" y="f9"/>
                    </a:moveTo>
                    <a:lnTo>
                      <a:pt x="f8" y="f10"/>
                    </a:lnTo>
                    <a:lnTo>
                      <a:pt x="f8" y="f10"/>
                    </a:lnTo>
                    <a:cubicBezTo>
                      <a:pt x="f11" y="f12"/>
                      <a:pt x="f13" y="f14"/>
                      <a:pt x="f15" y="f16"/>
                    </a:cubicBezTo>
                    <a:cubicBezTo>
                      <a:pt x="f17" y="f9"/>
                      <a:pt x="f18" y="f5"/>
                      <a:pt x="f19" y="f5"/>
                    </a:cubicBezTo>
                    <a:lnTo>
                      <a:pt x="f19" y="f20"/>
                    </a:lnTo>
                    <a:cubicBezTo>
                      <a:pt x="f21" y="f20"/>
                      <a:pt x="f17" y="f20"/>
                      <a:pt x="f22" y="f23"/>
                    </a:cubicBezTo>
                    <a:cubicBezTo>
                      <a:pt x="f24" y="f25"/>
                      <a:pt x="f26" y="f27"/>
                      <a:pt x="f28" y="f29"/>
                    </a:cubicBezTo>
                    <a:cubicBezTo>
                      <a:pt x="f11" y="f30"/>
                      <a:pt x="f31" y="f32"/>
                      <a:pt x="f31" y="f33"/>
                    </a:cubicBezTo>
                    <a:cubicBezTo>
                      <a:pt x="f31" y="f34"/>
                      <a:pt x="f31" y="f35"/>
                      <a:pt x="f31" y="f36"/>
                    </a:cubicBezTo>
                    <a:lnTo>
                      <a:pt x="f31" y="f37"/>
                    </a:lnTo>
                    <a:lnTo>
                      <a:pt x="f5" y="f37"/>
                    </a:lnTo>
                    <a:lnTo>
                      <a:pt x="f5" y="f38"/>
                    </a:lnTo>
                    <a:lnTo>
                      <a:pt x="f8" y="f38"/>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58" name="Figura a mano libera 159">
                <a:extLst>
                  <a:ext uri="{FF2B5EF4-FFF2-40B4-BE49-F238E27FC236}">
                    <a16:creationId xmlns:a16="http://schemas.microsoft.com/office/drawing/2014/main" id="{6419C1C1-EB23-0B5E-5C20-FAB626298B8E}"/>
                  </a:ext>
                </a:extLst>
              </p:cNvPr>
              <p:cNvSpPr/>
              <p:nvPr/>
            </p:nvSpPr>
            <p:spPr>
              <a:xfrm>
                <a:off x="9218240" y="6365074"/>
                <a:ext cx="29087" cy="67885"/>
              </a:xfrm>
              <a:custGeom>
                <a:avLst/>
                <a:gdLst>
                  <a:gd name="f0" fmla="val 10800000"/>
                  <a:gd name="f1" fmla="val 5400000"/>
                  <a:gd name="f2" fmla="val 180"/>
                  <a:gd name="f3" fmla="val w"/>
                  <a:gd name="f4" fmla="val h"/>
                  <a:gd name="f5" fmla="val 0"/>
                  <a:gd name="f6" fmla="val 63817"/>
                  <a:gd name="f7" fmla="val 148911"/>
                  <a:gd name="f8" fmla="val 952"/>
                  <a:gd name="f9" fmla="val 32248"/>
                  <a:gd name="f10" fmla="val 14288"/>
                  <a:gd name="f11" fmla="val 14227"/>
                  <a:gd name="f12" fmla="val 46673"/>
                  <a:gd name="f13" fmla="val 63818"/>
                  <a:gd name="f14" fmla="val 52166"/>
                  <a:gd name="f15" fmla="val 113818"/>
                  <a:gd name="f16" fmla="val 115715"/>
                  <a:gd name="f17" fmla="val 117612"/>
                  <a:gd name="f18" fmla="val 119509"/>
                  <a:gd name="f19" fmla="val 121406"/>
                  <a:gd name="f20" fmla="val 123303"/>
                  <a:gd name="f21" fmla="val 47625"/>
                  <a:gd name="f22" fmla="val 124251"/>
                  <a:gd name="f23" fmla="val 48577"/>
                  <a:gd name="f24" fmla="val 125199"/>
                  <a:gd name="f25" fmla="val 49530"/>
                  <a:gd name="f26" fmla="val 126148"/>
                  <a:gd name="f27" fmla="val 50483"/>
                  <a:gd name="f28" fmla="val 127096"/>
                  <a:gd name="f29" fmla="val 52388"/>
                  <a:gd name="f30" fmla="val 128045"/>
                  <a:gd name="f31" fmla="val 54293"/>
                  <a:gd name="f32" fmla="val 56198"/>
                  <a:gd name="f33" fmla="val 57150"/>
                  <a:gd name="f34" fmla="val 58102"/>
                  <a:gd name="f35" fmla="val 59055"/>
                  <a:gd name="f36" fmla="val 60008"/>
                  <a:gd name="f37" fmla="val 60960"/>
                  <a:gd name="f38" fmla="val 61913"/>
                  <a:gd name="f39" fmla="val 147963"/>
                  <a:gd name="f40" fmla="val 55245"/>
                  <a:gd name="f41" fmla="val 45720"/>
                  <a:gd name="f42" fmla="val 39052"/>
                  <a:gd name="f43" fmla="val 33338"/>
                  <a:gd name="f44" fmla="val 28575"/>
                  <a:gd name="f45" fmla="val 146066"/>
                  <a:gd name="f46" fmla="val 24765"/>
                  <a:gd name="f47" fmla="val 144169"/>
                  <a:gd name="f48" fmla="val 20955"/>
                  <a:gd name="f49" fmla="val 141324"/>
                  <a:gd name="f50" fmla="val 19050"/>
                  <a:gd name="f51" fmla="val 139427"/>
                  <a:gd name="f52" fmla="val 17145"/>
                  <a:gd name="f53" fmla="val 136581"/>
                  <a:gd name="f54" fmla="val 15240"/>
                  <a:gd name="f55" fmla="val 133736"/>
                  <a:gd name="f56" fmla="val 130890"/>
                  <a:gd name="f57" fmla="val 13335"/>
                  <a:gd name="f58" fmla="val 53115"/>
                  <a:gd name="f59" fmla="+- 0 0 -90"/>
                  <a:gd name="f60" fmla="*/ f3 1 63817"/>
                  <a:gd name="f61" fmla="*/ f4 1 148911"/>
                  <a:gd name="f62" fmla="+- f7 0 f5"/>
                  <a:gd name="f63" fmla="+- f6 0 f5"/>
                  <a:gd name="f64" fmla="*/ f59 f0 1"/>
                  <a:gd name="f65" fmla="*/ f63 1 63817"/>
                  <a:gd name="f66" fmla="*/ f62 1 148911"/>
                  <a:gd name="f67" fmla="*/ 952 f63 1"/>
                  <a:gd name="f68" fmla="*/ 32248 f62 1"/>
                  <a:gd name="f69" fmla="*/ 14288 f63 1"/>
                  <a:gd name="f70" fmla="*/ 14227 f62 1"/>
                  <a:gd name="f71" fmla="*/ 46673 f63 1"/>
                  <a:gd name="f72" fmla="*/ 0 f62 1"/>
                  <a:gd name="f73" fmla="*/ 63818 f63 1"/>
                  <a:gd name="f74" fmla="*/ 52166 f62 1"/>
                  <a:gd name="f75" fmla="*/ 113818 f62 1"/>
                  <a:gd name="f76" fmla="*/ 119509 f62 1"/>
                  <a:gd name="f77" fmla="*/ 47625 f63 1"/>
                  <a:gd name="f78" fmla="*/ 124251 f62 1"/>
                  <a:gd name="f79" fmla="*/ 50483 f63 1"/>
                  <a:gd name="f80" fmla="*/ 127096 f62 1"/>
                  <a:gd name="f81" fmla="*/ 56198 f63 1"/>
                  <a:gd name="f82" fmla="*/ 128045 f62 1"/>
                  <a:gd name="f83" fmla="*/ 59055 f63 1"/>
                  <a:gd name="f84" fmla="*/ 61913 f63 1"/>
                  <a:gd name="f85" fmla="*/ 147963 f62 1"/>
                  <a:gd name="f86" fmla="*/ 55245 f63 1"/>
                  <a:gd name="f87" fmla="*/ 148911 f62 1"/>
                  <a:gd name="f88" fmla="*/ 45720 f63 1"/>
                  <a:gd name="f89" fmla="*/ 28575 f63 1"/>
                  <a:gd name="f90" fmla="*/ 146066 f62 1"/>
                  <a:gd name="f91" fmla="*/ 19050 f63 1"/>
                  <a:gd name="f92" fmla="*/ 139427 f62 1"/>
                  <a:gd name="f93" fmla="*/ 130890 f62 1"/>
                  <a:gd name="f94" fmla="*/ 13335 f63 1"/>
                  <a:gd name="f95" fmla="*/ 53115 f62 1"/>
                  <a:gd name="f96" fmla="*/ 0 f63 1"/>
                  <a:gd name="f97" fmla="*/ f64 1 f2"/>
                  <a:gd name="f98" fmla="*/ f67 1 63817"/>
                  <a:gd name="f99" fmla="*/ f68 1 148911"/>
                  <a:gd name="f100" fmla="*/ f69 1 63817"/>
                  <a:gd name="f101" fmla="*/ f70 1 148911"/>
                  <a:gd name="f102" fmla="*/ f71 1 63817"/>
                  <a:gd name="f103" fmla="*/ f72 1 148911"/>
                  <a:gd name="f104" fmla="*/ f73 1 63817"/>
                  <a:gd name="f105" fmla="*/ f74 1 148911"/>
                  <a:gd name="f106" fmla="*/ f75 1 148911"/>
                  <a:gd name="f107" fmla="*/ f76 1 148911"/>
                  <a:gd name="f108" fmla="*/ f77 1 63817"/>
                  <a:gd name="f109" fmla="*/ f78 1 148911"/>
                  <a:gd name="f110" fmla="*/ f79 1 63817"/>
                  <a:gd name="f111" fmla="*/ f80 1 148911"/>
                  <a:gd name="f112" fmla="*/ f81 1 63817"/>
                  <a:gd name="f113" fmla="*/ f82 1 148911"/>
                  <a:gd name="f114" fmla="*/ f83 1 63817"/>
                  <a:gd name="f115" fmla="*/ f84 1 63817"/>
                  <a:gd name="f116" fmla="*/ f85 1 148911"/>
                  <a:gd name="f117" fmla="*/ f86 1 63817"/>
                  <a:gd name="f118" fmla="*/ f87 1 148911"/>
                  <a:gd name="f119" fmla="*/ f88 1 63817"/>
                  <a:gd name="f120" fmla="*/ f89 1 63817"/>
                  <a:gd name="f121" fmla="*/ f90 1 148911"/>
                  <a:gd name="f122" fmla="*/ f91 1 63817"/>
                  <a:gd name="f123" fmla="*/ f92 1 148911"/>
                  <a:gd name="f124" fmla="*/ f93 1 148911"/>
                  <a:gd name="f125" fmla="*/ f94 1 63817"/>
                  <a:gd name="f126" fmla="*/ f95 1 148911"/>
                  <a:gd name="f127" fmla="*/ f96 1 63817"/>
                  <a:gd name="f128" fmla="*/ f5 1 f65"/>
                  <a:gd name="f129" fmla="*/ f6 1 f65"/>
                  <a:gd name="f130" fmla="*/ f5 1 f66"/>
                  <a:gd name="f131" fmla="*/ f7 1 f66"/>
                  <a:gd name="f132" fmla="+- f97 0 f1"/>
                  <a:gd name="f133" fmla="*/ f98 1 f65"/>
                  <a:gd name="f134" fmla="*/ f99 1 f66"/>
                  <a:gd name="f135" fmla="*/ f100 1 f65"/>
                  <a:gd name="f136" fmla="*/ f101 1 f66"/>
                  <a:gd name="f137" fmla="*/ f102 1 f65"/>
                  <a:gd name="f138" fmla="*/ f103 1 f66"/>
                  <a:gd name="f139" fmla="*/ f104 1 f65"/>
                  <a:gd name="f140" fmla="*/ f105 1 f66"/>
                  <a:gd name="f141" fmla="*/ f106 1 f66"/>
                  <a:gd name="f142" fmla="*/ f107 1 f66"/>
                  <a:gd name="f143" fmla="*/ f108 1 f65"/>
                  <a:gd name="f144" fmla="*/ f109 1 f66"/>
                  <a:gd name="f145" fmla="*/ f110 1 f65"/>
                  <a:gd name="f146" fmla="*/ f111 1 f66"/>
                  <a:gd name="f147" fmla="*/ f112 1 f65"/>
                  <a:gd name="f148" fmla="*/ f113 1 f66"/>
                  <a:gd name="f149" fmla="*/ f114 1 f65"/>
                  <a:gd name="f150" fmla="*/ f115 1 f65"/>
                  <a:gd name="f151" fmla="*/ f116 1 f66"/>
                  <a:gd name="f152" fmla="*/ f117 1 f65"/>
                  <a:gd name="f153" fmla="*/ f118 1 f66"/>
                  <a:gd name="f154" fmla="*/ f119 1 f65"/>
                  <a:gd name="f155" fmla="*/ f120 1 f65"/>
                  <a:gd name="f156" fmla="*/ f121 1 f66"/>
                  <a:gd name="f157" fmla="*/ f122 1 f65"/>
                  <a:gd name="f158" fmla="*/ f123 1 f66"/>
                  <a:gd name="f159" fmla="*/ f124 1 f66"/>
                  <a:gd name="f160" fmla="*/ f125 1 f65"/>
                  <a:gd name="f161" fmla="*/ f126 1 f66"/>
                  <a:gd name="f162" fmla="*/ f127 1 f65"/>
                  <a:gd name="f163" fmla="*/ f128 f60 1"/>
                  <a:gd name="f164" fmla="*/ f129 f60 1"/>
                  <a:gd name="f165" fmla="*/ f131 f61 1"/>
                  <a:gd name="f166" fmla="*/ f130 f61 1"/>
                  <a:gd name="f167" fmla="*/ f133 f60 1"/>
                  <a:gd name="f168" fmla="*/ f134 f61 1"/>
                  <a:gd name="f169" fmla="*/ f135 f60 1"/>
                  <a:gd name="f170" fmla="*/ f136 f61 1"/>
                  <a:gd name="f171" fmla="*/ f137 f60 1"/>
                  <a:gd name="f172" fmla="*/ f138 f61 1"/>
                  <a:gd name="f173" fmla="*/ f139 f60 1"/>
                  <a:gd name="f174" fmla="*/ f140 f61 1"/>
                  <a:gd name="f175" fmla="*/ f141 f61 1"/>
                  <a:gd name="f176" fmla="*/ f142 f61 1"/>
                  <a:gd name="f177" fmla="*/ f143 f60 1"/>
                  <a:gd name="f178" fmla="*/ f144 f61 1"/>
                  <a:gd name="f179" fmla="*/ f145 f60 1"/>
                  <a:gd name="f180" fmla="*/ f146 f61 1"/>
                  <a:gd name="f181" fmla="*/ f147 f60 1"/>
                  <a:gd name="f182" fmla="*/ f148 f61 1"/>
                  <a:gd name="f183" fmla="*/ f149 f60 1"/>
                  <a:gd name="f184" fmla="*/ f150 f60 1"/>
                  <a:gd name="f185" fmla="*/ f151 f61 1"/>
                  <a:gd name="f186" fmla="*/ f152 f60 1"/>
                  <a:gd name="f187" fmla="*/ f153 f61 1"/>
                  <a:gd name="f188" fmla="*/ f154 f60 1"/>
                  <a:gd name="f189" fmla="*/ f155 f60 1"/>
                  <a:gd name="f190" fmla="*/ f156 f61 1"/>
                  <a:gd name="f191" fmla="*/ f157 f60 1"/>
                  <a:gd name="f192" fmla="*/ f158 f61 1"/>
                  <a:gd name="f193" fmla="*/ f159 f61 1"/>
                  <a:gd name="f194" fmla="*/ f160 f60 1"/>
                  <a:gd name="f195" fmla="*/ f161 f61 1"/>
                  <a:gd name="f196" fmla="*/ f162 f60 1"/>
                </a:gdLst>
                <a:ahLst/>
                <a:cxnLst>
                  <a:cxn ang="3cd4">
                    <a:pos x="hc" y="t"/>
                  </a:cxn>
                  <a:cxn ang="0">
                    <a:pos x="r" y="vc"/>
                  </a:cxn>
                  <a:cxn ang="cd4">
                    <a:pos x="hc" y="b"/>
                  </a:cxn>
                  <a:cxn ang="cd2">
                    <a:pos x="l" y="vc"/>
                  </a:cxn>
                  <a:cxn ang="f132">
                    <a:pos x="f167" y="f168"/>
                  </a:cxn>
                  <a:cxn ang="f132">
                    <a:pos x="f169" y="f168"/>
                  </a:cxn>
                  <a:cxn ang="f132">
                    <a:pos x="f169" y="f170"/>
                  </a:cxn>
                  <a:cxn ang="f132">
                    <a:pos x="f171" y="f172"/>
                  </a:cxn>
                  <a:cxn ang="f132">
                    <a:pos x="f171" y="f168"/>
                  </a:cxn>
                  <a:cxn ang="f132">
                    <a:pos x="f173" y="f168"/>
                  </a:cxn>
                  <a:cxn ang="f132">
                    <a:pos x="f173" y="f174"/>
                  </a:cxn>
                  <a:cxn ang="f132">
                    <a:pos x="f171" y="f174"/>
                  </a:cxn>
                  <a:cxn ang="f132">
                    <a:pos x="f171" y="f175"/>
                  </a:cxn>
                  <a:cxn ang="f132">
                    <a:pos x="f171" y="f176"/>
                  </a:cxn>
                  <a:cxn ang="f132">
                    <a:pos x="f177" y="f178"/>
                  </a:cxn>
                  <a:cxn ang="f132">
                    <a:pos x="f179" y="f180"/>
                  </a:cxn>
                  <a:cxn ang="f132">
                    <a:pos x="f181" y="f182"/>
                  </a:cxn>
                  <a:cxn ang="f132">
                    <a:pos x="f183" y="f182"/>
                  </a:cxn>
                  <a:cxn ang="f132">
                    <a:pos x="f184" y="f182"/>
                  </a:cxn>
                  <a:cxn ang="f132">
                    <a:pos x="f184" y="f185"/>
                  </a:cxn>
                  <a:cxn ang="f132">
                    <a:pos x="f186" y="f187"/>
                  </a:cxn>
                  <a:cxn ang="f132">
                    <a:pos x="f188" y="f187"/>
                  </a:cxn>
                  <a:cxn ang="f132">
                    <a:pos x="f189" y="f190"/>
                  </a:cxn>
                  <a:cxn ang="f132">
                    <a:pos x="f191" y="f192"/>
                  </a:cxn>
                  <a:cxn ang="f132">
                    <a:pos x="f169" y="f193"/>
                  </a:cxn>
                  <a:cxn ang="f132">
                    <a:pos x="f194" y="f178"/>
                  </a:cxn>
                  <a:cxn ang="f132">
                    <a:pos x="f194" y="f195"/>
                  </a:cxn>
                  <a:cxn ang="f132">
                    <a:pos x="f196" y="f195"/>
                  </a:cxn>
                  <a:cxn ang="f132">
                    <a:pos x="f196" y="f168"/>
                  </a:cxn>
                </a:cxnLst>
                <a:rect l="f163" t="f166" r="f164" b="f165"/>
                <a:pathLst>
                  <a:path w="63817" h="148911">
                    <a:moveTo>
                      <a:pt x="f8" y="f9"/>
                    </a:moveTo>
                    <a:lnTo>
                      <a:pt x="f10" y="f9"/>
                    </a:lnTo>
                    <a:lnTo>
                      <a:pt x="f10" y="f11"/>
                    </a:lnTo>
                    <a:lnTo>
                      <a:pt x="f12" y="f5"/>
                    </a:lnTo>
                    <a:lnTo>
                      <a:pt x="f12" y="f9"/>
                    </a:lnTo>
                    <a:lnTo>
                      <a:pt x="f13" y="f9"/>
                    </a:lnTo>
                    <a:lnTo>
                      <a:pt x="f13" y="f14"/>
                    </a:lnTo>
                    <a:lnTo>
                      <a:pt x="f12" y="f14"/>
                    </a:lnTo>
                    <a:lnTo>
                      <a:pt x="f12" y="f15"/>
                    </a:lnTo>
                    <a:cubicBezTo>
                      <a:pt x="f12" y="f16"/>
                      <a:pt x="f12" y="f17"/>
                      <a:pt x="f12" y="f18"/>
                    </a:cubicBezTo>
                    <a:cubicBezTo>
                      <a:pt x="f12" y="f19"/>
                      <a:pt x="f12" y="f20"/>
                      <a:pt x="f21" y="f22"/>
                    </a:cubicBezTo>
                    <a:cubicBezTo>
                      <a:pt x="f23" y="f24"/>
                      <a:pt x="f25" y="f26"/>
                      <a:pt x="f27" y="f28"/>
                    </a:cubicBezTo>
                    <a:cubicBezTo>
                      <a:pt x="f29" y="f30"/>
                      <a:pt x="f31" y="f30"/>
                      <a:pt x="f32" y="f30"/>
                    </a:cubicBezTo>
                    <a:cubicBezTo>
                      <a:pt x="f33" y="f30"/>
                      <a:pt x="f34" y="f30"/>
                      <a:pt x="f35" y="f30"/>
                    </a:cubicBezTo>
                    <a:cubicBezTo>
                      <a:pt x="f36" y="f30"/>
                      <a:pt x="f37" y="f30"/>
                      <a:pt x="f38" y="f30"/>
                    </a:cubicBezTo>
                    <a:lnTo>
                      <a:pt x="f38" y="f39"/>
                    </a:lnTo>
                    <a:cubicBezTo>
                      <a:pt x="f36" y="f39"/>
                      <a:pt x="f33" y="f7"/>
                      <a:pt x="f40" y="f7"/>
                    </a:cubicBezTo>
                    <a:cubicBezTo>
                      <a:pt x="f29" y="f7"/>
                      <a:pt x="f25" y="f7"/>
                      <a:pt x="f41" y="f7"/>
                    </a:cubicBezTo>
                    <a:cubicBezTo>
                      <a:pt x="f42" y="f7"/>
                      <a:pt x="f43" y="f39"/>
                      <a:pt x="f44" y="f45"/>
                    </a:cubicBezTo>
                    <a:cubicBezTo>
                      <a:pt x="f46" y="f47"/>
                      <a:pt x="f48" y="f49"/>
                      <a:pt x="f50" y="f51"/>
                    </a:cubicBezTo>
                    <a:cubicBezTo>
                      <a:pt x="f52" y="f53"/>
                      <a:pt x="f54" y="f55"/>
                      <a:pt x="f10" y="f56"/>
                    </a:cubicBezTo>
                    <a:cubicBezTo>
                      <a:pt x="f57" y="f30"/>
                      <a:pt x="f57" y="f24"/>
                      <a:pt x="f57" y="f22"/>
                    </a:cubicBezTo>
                    <a:lnTo>
                      <a:pt x="f57" y="f58"/>
                    </a:lnTo>
                    <a:lnTo>
                      <a:pt x="f5" y="f58"/>
                    </a:lnTo>
                    <a:lnTo>
                      <a:pt x="f5" y="f9"/>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59" name="Figura a mano libera 160">
                <a:extLst>
                  <a:ext uri="{FF2B5EF4-FFF2-40B4-BE49-F238E27FC236}">
                    <a16:creationId xmlns:a16="http://schemas.microsoft.com/office/drawing/2014/main" id="{BD0947E9-2462-849D-ACC7-92979A07CE33}"/>
                  </a:ext>
                </a:extLst>
              </p:cNvPr>
              <p:cNvSpPr/>
              <p:nvPr/>
            </p:nvSpPr>
            <p:spPr>
              <a:xfrm>
                <a:off x="9254706" y="6357292"/>
                <a:ext cx="14767" cy="74797"/>
              </a:xfrm>
              <a:custGeom>
                <a:avLst/>
                <a:gdLst>
                  <a:gd name="f0" fmla="val 10800000"/>
                  <a:gd name="f1" fmla="val 5400000"/>
                  <a:gd name="f2" fmla="val 180"/>
                  <a:gd name="f3" fmla="val w"/>
                  <a:gd name="f4" fmla="val h"/>
                  <a:gd name="f5" fmla="val 0"/>
                  <a:gd name="f6" fmla="val 32385"/>
                  <a:gd name="f7" fmla="val 164087"/>
                  <a:gd name="f8" fmla="val 25609"/>
                  <a:gd name="f9" fmla="val 49321"/>
                  <a:gd name="f10" fmla="+- 0 0 -90"/>
                  <a:gd name="f11" fmla="*/ f3 1 32385"/>
                  <a:gd name="f12" fmla="*/ f4 1 164087"/>
                  <a:gd name="f13" fmla="+- f7 0 f5"/>
                  <a:gd name="f14" fmla="+- f6 0 f5"/>
                  <a:gd name="f15" fmla="*/ f10 f0 1"/>
                  <a:gd name="f16" fmla="*/ f14 1 32385"/>
                  <a:gd name="f17" fmla="*/ f13 1 164087"/>
                  <a:gd name="f18" fmla="*/ 32385 f14 1"/>
                  <a:gd name="f19" fmla="*/ 0 f13 1"/>
                  <a:gd name="f20" fmla="*/ 25609 f13 1"/>
                  <a:gd name="f21" fmla="*/ 0 f14 1"/>
                  <a:gd name="f22" fmla="*/ 164087 f13 1"/>
                  <a:gd name="f23" fmla="*/ 49321 f13 1"/>
                  <a:gd name="f24" fmla="*/ f15 1 f2"/>
                  <a:gd name="f25" fmla="*/ f18 1 32385"/>
                  <a:gd name="f26" fmla="*/ f19 1 164087"/>
                  <a:gd name="f27" fmla="*/ f20 1 164087"/>
                  <a:gd name="f28" fmla="*/ f21 1 32385"/>
                  <a:gd name="f29" fmla="*/ f22 1 164087"/>
                  <a:gd name="f30" fmla="*/ f23 1 164087"/>
                  <a:gd name="f31" fmla="*/ f5 1 f16"/>
                  <a:gd name="f32" fmla="*/ f6 1 f16"/>
                  <a:gd name="f33" fmla="*/ f5 1 f17"/>
                  <a:gd name="f34" fmla="*/ f7 1 f17"/>
                  <a:gd name="f35" fmla="+- f24 0 f1"/>
                  <a:gd name="f36" fmla="*/ f25 1 f16"/>
                  <a:gd name="f37" fmla="*/ f26 1 f17"/>
                  <a:gd name="f38" fmla="*/ f27 1 f17"/>
                  <a:gd name="f39" fmla="*/ f28 1 f16"/>
                  <a:gd name="f40" fmla="*/ f29 1 f17"/>
                  <a:gd name="f41" fmla="*/ f30 1 f17"/>
                  <a:gd name="f42" fmla="*/ f31 f11 1"/>
                  <a:gd name="f43" fmla="*/ f32 f11 1"/>
                  <a:gd name="f44" fmla="*/ f34 f12 1"/>
                  <a:gd name="f45" fmla="*/ f33 f12 1"/>
                  <a:gd name="f46" fmla="*/ f36 f11 1"/>
                  <a:gd name="f47" fmla="*/ f37 f12 1"/>
                  <a:gd name="f48" fmla="*/ f38 f12 1"/>
                  <a:gd name="f49" fmla="*/ f39 f11 1"/>
                  <a:gd name="f50" fmla="*/ f40 f12 1"/>
                  <a:gd name="f51" fmla="*/ f41 f12 1"/>
                </a:gdLst>
                <a:ahLst/>
                <a:cxnLst>
                  <a:cxn ang="3cd4">
                    <a:pos x="hc" y="t"/>
                  </a:cxn>
                  <a:cxn ang="0">
                    <a:pos x="r" y="vc"/>
                  </a:cxn>
                  <a:cxn ang="cd4">
                    <a:pos x="hc" y="b"/>
                  </a:cxn>
                  <a:cxn ang="cd2">
                    <a:pos x="l" y="vc"/>
                  </a:cxn>
                  <a:cxn ang="f35">
                    <a:pos x="f46" y="f47"/>
                  </a:cxn>
                  <a:cxn ang="f35">
                    <a:pos x="f46" y="f48"/>
                  </a:cxn>
                  <a:cxn ang="f35">
                    <a:pos x="f49" y="f48"/>
                  </a:cxn>
                  <a:cxn ang="f35">
                    <a:pos x="f49" y="f47"/>
                  </a:cxn>
                  <a:cxn ang="f35">
                    <a:pos x="f46" y="f47"/>
                  </a:cxn>
                  <a:cxn ang="f35">
                    <a:pos x="f46" y="f50"/>
                  </a:cxn>
                  <a:cxn ang="f35">
                    <a:pos x="f49" y="f50"/>
                  </a:cxn>
                  <a:cxn ang="f35">
                    <a:pos x="f49" y="f51"/>
                  </a:cxn>
                  <a:cxn ang="f35">
                    <a:pos x="f46" y="f51"/>
                  </a:cxn>
                  <a:cxn ang="f35">
                    <a:pos x="f46" y="f50"/>
                  </a:cxn>
                </a:cxnLst>
                <a:rect l="f42" t="f45" r="f43" b="f44"/>
                <a:pathLst>
                  <a:path w="32385" h="164087">
                    <a:moveTo>
                      <a:pt x="f6" y="f5"/>
                    </a:moveTo>
                    <a:lnTo>
                      <a:pt x="f6" y="f8"/>
                    </a:lnTo>
                    <a:lnTo>
                      <a:pt x="f5" y="f8"/>
                    </a:lnTo>
                    <a:lnTo>
                      <a:pt x="f5" y="f5"/>
                    </a:lnTo>
                    <a:lnTo>
                      <a:pt x="f6" y="f5"/>
                    </a:lnTo>
                    <a:close/>
                    <a:moveTo>
                      <a:pt x="f6" y="f7"/>
                    </a:moveTo>
                    <a:lnTo>
                      <a:pt x="f5" y="f7"/>
                    </a:lnTo>
                    <a:lnTo>
                      <a:pt x="f5" y="f9"/>
                    </a:lnTo>
                    <a:lnTo>
                      <a:pt x="f6" y="f9"/>
                    </a:lnTo>
                    <a:lnTo>
                      <a:pt x="f6" y="f7"/>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60" name="Figura a mano libera 161">
                <a:extLst>
                  <a:ext uri="{FF2B5EF4-FFF2-40B4-BE49-F238E27FC236}">
                    <a16:creationId xmlns:a16="http://schemas.microsoft.com/office/drawing/2014/main" id="{F8235CBE-24B1-63E4-7C51-B9D582B683DE}"/>
                  </a:ext>
                </a:extLst>
              </p:cNvPr>
              <p:cNvSpPr/>
              <p:nvPr/>
            </p:nvSpPr>
            <p:spPr>
              <a:xfrm>
                <a:off x="9276853" y="6356853"/>
                <a:ext cx="28218" cy="75227"/>
              </a:xfrm>
              <a:custGeom>
                <a:avLst/>
                <a:gdLst>
                  <a:gd name="f0" fmla="val 10800000"/>
                  <a:gd name="f1" fmla="val 5400000"/>
                  <a:gd name="f2" fmla="val 180"/>
                  <a:gd name="f3" fmla="val w"/>
                  <a:gd name="f4" fmla="val h"/>
                  <a:gd name="f5" fmla="val 0"/>
                  <a:gd name="f6" fmla="val 61912"/>
                  <a:gd name="f7" fmla="val 165035"/>
                  <a:gd name="f8" fmla="val 61913"/>
                  <a:gd name="f9" fmla="val 20867"/>
                  <a:gd name="f10" fmla="val 55245"/>
                  <a:gd name="f11" fmla="val 51435"/>
                  <a:gd name="f12" fmla="val 21815"/>
                  <a:gd name="f13" fmla="val 49530"/>
                  <a:gd name="f14" fmla="val 23712"/>
                  <a:gd name="f15" fmla="val 47625"/>
                  <a:gd name="f16" fmla="val 26557"/>
                  <a:gd name="f17" fmla="val 46673"/>
                  <a:gd name="f18" fmla="val 30351"/>
                  <a:gd name="f19" fmla="val 36042"/>
                  <a:gd name="f20" fmla="val 50269"/>
                  <a:gd name="f21" fmla="val 70188"/>
                  <a:gd name="f22" fmla="val 165036"/>
                  <a:gd name="f23" fmla="val 14288"/>
                  <a:gd name="f24" fmla="val 41733"/>
                  <a:gd name="f25" fmla="val 35094"/>
                  <a:gd name="f26" fmla="val 28454"/>
                  <a:gd name="f27" fmla="val 15240"/>
                  <a:gd name="f28" fmla="val 17073"/>
                  <a:gd name="f29" fmla="val 17145"/>
                  <a:gd name="f30" fmla="val 12330"/>
                  <a:gd name="f31" fmla="val 19050"/>
                  <a:gd name="f32" fmla="val 8536"/>
                  <a:gd name="f33" fmla="val 22860"/>
                  <a:gd name="f34" fmla="val 4742"/>
                  <a:gd name="f35" fmla="val 27623"/>
                  <a:gd name="f36" fmla="val 2845"/>
                  <a:gd name="f37" fmla="val 32385"/>
                  <a:gd name="f38" fmla="val 948"/>
                  <a:gd name="f39" fmla="val 40005"/>
                  <a:gd name="f40" fmla="val 50483"/>
                  <a:gd name="f41" fmla="val 52388"/>
                  <a:gd name="f42" fmla="val 54293"/>
                  <a:gd name="f43" fmla="val 56198"/>
                  <a:gd name="f44" fmla="val 58102"/>
                  <a:gd name="f45" fmla="val 60008"/>
                  <a:gd name="f46" fmla="+- 0 0 -90"/>
                  <a:gd name="f47" fmla="*/ f3 1 61912"/>
                  <a:gd name="f48" fmla="*/ f4 1 165035"/>
                  <a:gd name="f49" fmla="+- f7 0 f5"/>
                  <a:gd name="f50" fmla="+- f6 0 f5"/>
                  <a:gd name="f51" fmla="*/ f46 f0 1"/>
                  <a:gd name="f52" fmla="*/ f50 1 61912"/>
                  <a:gd name="f53" fmla="*/ f49 1 165035"/>
                  <a:gd name="f54" fmla="*/ 61913 f50 1"/>
                  <a:gd name="f55" fmla="*/ 20867 f49 1"/>
                  <a:gd name="f56" fmla="*/ 49530 f50 1"/>
                  <a:gd name="f57" fmla="*/ 23712 f49 1"/>
                  <a:gd name="f58" fmla="*/ 46673 f50 1"/>
                  <a:gd name="f59" fmla="*/ 36042 f49 1"/>
                  <a:gd name="f60" fmla="*/ 50269 f49 1"/>
                  <a:gd name="f61" fmla="*/ 70188 f49 1"/>
                  <a:gd name="f62" fmla="*/ 165036 f49 1"/>
                  <a:gd name="f63" fmla="*/ 14288 f50 1"/>
                  <a:gd name="f64" fmla="*/ 0 f50 1"/>
                  <a:gd name="f65" fmla="*/ 28454 f49 1"/>
                  <a:gd name="f66" fmla="*/ 17145 f50 1"/>
                  <a:gd name="f67" fmla="*/ 12330 f49 1"/>
                  <a:gd name="f68" fmla="*/ 27623 f50 1"/>
                  <a:gd name="f69" fmla="*/ 2845 f49 1"/>
                  <a:gd name="f70" fmla="*/ 50483 f50 1"/>
                  <a:gd name="f71" fmla="*/ 0 f49 1"/>
                  <a:gd name="f72" fmla="*/ 56198 f50 1"/>
                  <a:gd name="f73" fmla="*/ f51 1 f2"/>
                  <a:gd name="f74" fmla="*/ f54 1 61912"/>
                  <a:gd name="f75" fmla="*/ f55 1 165035"/>
                  <a:gd name="f76" fmla="*/ f56 1 61912"/>
                  <a:gd name="f77" fmla="*/ f57 1 165035"/>
                  <a:gd name="f78" fmla="*/ f58 1 61912"/>
                  <a:gd name="f79" fmla="*/ f59 1 165035"/>
                  <a:gd name="f80" fmla="*/ f60 1 165035"/>
                  <a:gd name="f81" fmla="*/ f61 1 165035"/>
                  <a:gd name="f82" fmla="*/ f62 1 165035"/>
                  <a:gd name="f83" fmla="*/ f63 1 61912"/>
                  <a:gd name="f84" fmla="*/ f64 1 61912"/>
                  <a:gd name="f85" fmla="*/ f65 1 165035"/>
                  <a:gd name="f86" fmla="*/ f66 1 61912"/>
                  <a:gd name="f87" fmla="*/ f67 1 165035"/>
                  <a:gd name="f88" fmla="*/ f68 1 61912"/>
                  <a:gd name="f89" fmla="*/ f69 1 165035"/>
                  <a:gd name="f90" fmla="*/ f70 1 61912"/>
                  <a:gd name="f91" fmla="*/ f71 1 165035"/>
                  <a:gd name="f92" fmla="*/ f72 1 61912"/>
                  <a:gd name="f93" fmla="*/ f5 1 f52"/>
                  <a:gd name="f94" fmla="*/ f6 1 f52"/>
                  <a:gd name="f95" fmla="*/ f5 1 f53"/>
                  <a:gd name="f96" fmla="*/ f7 1 f53"/>
                  <a:gd name="f97" fmla="+- f73 0 f1"/>
                  <a:gd name="f98" fmla="*/ f74 1 f52"/>
                  <a:gd name="f99" fmla="*/ f75 1 f53"/>
                  <a:gd name="f100" fmla="*/ f76 1 f52"/>
                  <a:gd name="f101" fmla="*/ f77 1 f53"/>
                  <a:gd name="f102" fmla="*/ f78 1 f52"/>
                  <a:gd name="f103" fmla="*/ f79 1 f53"/>
                  <a:gd name="f104" fmla="*/ f80 1 f53"/>
                  <a:gd name="f105" fmla="*/ f81 1 f53"/>
                  <a:gd name="f106" fmla="*/ f82 1 f53"/>
                  <a:gd name="f107" fmla="*/ f83 1 f52"/>
                  <a:gd name="f108" fmla="*/ f84 1 f52"/>
                  <a:gd name="f109" fmla="*/ f85 1 f53"/>
                  <a:gd name="f110" fmla="*/ f86 1 f52"/>
                  <a:gd name="f111" fmla="*/ f87 1 f53"/>
                  <a:gd name="f112" fmla="*/ f88 1 f52"/>
                  <a:gd name="f113" fmla="*/ f89 1 f53"/>
                  <a:gd name="f114" fmla="*/ f90 1 f52"/>
                  <a:gd name="f115" fmla="*/ f91 1 f53"/>
                  <a:gd name="f116" fmla="*/ f92 1 f52"/>
                  <a:gd name="f117" fmla="*/ f93 f47 1"/>
                  <a:gd name="f118" fmla="*/ f94 f47 1"/>
                  <a:gd name="f119" fmla="*/ f96 f48 1"/>
                  <a:gd name="f120" fmla="*/ f95 f48 1"/>
                  <a:gd name="f121" fmla="*/ f98 f47 1"/>
                  <a:gd name="f122" fmla="*/ f99 f48 1"/>
                  <a:gd name="f123" fmla="*/ f100 f47 1"/>
                  <a:gd name="f124" fmla="*/ f101 f48 1"/>
                  <a:gd name="f125" fmla="*/ f102 f47 1"/>
                  <a:gd name="f126" fmla="*/ f103 f48 1"/>
                  <a:gd name="f127" fmla="*/ f104 f48 1"/>
                  <a:gd name="f128" fmla="*/ f105 f48 1"/>
                  <a:gd name="f129" fmla="*/ f106 f48 1"/>
                  <a:gd name="f130" fmla="*/ f107 f47 1"/>
                  <a:gd name="f131" fmla="*/ f108 f47 1"/>
                  <a:gd name="f132" fmla="*/ f109 f48 1"/>
                  <a:gd name="f133" fmla="*/ f110 f47 1"/>
                  <a:gd name="f134" fmla="*/ f111 f48 1"/>
                  <a:gd name="f135" fmla="*/ f112 f47 1"/>
                  <a:gd name="f136" fmla="*/ f113 f48 1"/>
                  <a:gd name="f137" fmla="*/ f114 f47 1"/>
                  <a:gd name="f138" fmla="*/ f115 f48 1"/>
                  <a:gd name="f139" fmla="*/ f116 f47 1"/>
                </a:gdLst>
                <a:ahLst/>
                <a:cxnLst>
                  <a:cxn ang="3cd4">
                    <a:pos x="hc" y="t"/>
                  </a:cxn>
                  <a:cxn ang="0">
                    <a:pos x="r" y="vc"/>
                  </a:cxn>
                  <a:cxn ang="cd4">
                    <a:pos x="hc" y="b"/>
                  </a:cxn>
                  <a:cxn ang="cd2">
                    <a:pos x="l" y="vc"/>
                  </a:cxn>
                  <a:cxn ang="f97">
                    <a:pos x="f121" y="f122"/>
                  </a:cxn>
                  <a:cxn ang="f97">
                    <a:pos x="f123" y="f124"/>
                  </a:cxn>
                  <a:cxn ang="f97">
                    <a:pos x="f125" y="f126"/>
                  </a:cxn>
                  <a:cxn ang="f97">
                    <a:pos x="f125" y="f127"/>
                  </a:cxn>
                  <a:cxn ang="f97">
                    <a:pos x="f121" y="f127"/>
                  </a:cxn>
                  <a:cxn ang="f97">
                    <a:pos x="f121" y="f128"/>
                  </a:cxn>
                  <a:cxn ang="f97">
                    <a:pos x="f125" y="f128"/>
                  </a:cxn>
                  <a:cxn ang="f97">
                    <a:pos x="f125" y="f129"/>
                  </a:cxn>
                  <a:cxn ang="f97">
                    <a:pos x="f130" y="f129"/>
                  </a:cxn>
                  <a:cxn ang="f97">
                    <a:pos x="f130" y="f128"/>
                  </a:cxn>
                  <a:cxn ang="f97">
                    <a:pos x="f131" y="f128"/>
                  </a:cxn>
                  <a:cxn ang="f97">
                    <a:pos x="f131" y="f127"/>
                  </a:cxn>
                  <a:cxn ang="f97">
                    <a:pos x="f130" y="f127"/>
                  </a:cxn>
                  <a:cxn ang="f97">
                    <a:pos x="f130" y="f132"/>
                  </a:cxn>
                  <a:cxn ang="f97">
                    <a:pos x="f133" y="f134"/>
                  </a:cxn>
                  <a:cxn ang="f97">
                    <a:pos x="f135" y="f136"/>
                  </a:cxn>
                  <a:cxn ang="f97">
                    <a:pos x="f137" y="f138"/>
                  </a:cxn>
                  <a:cxn ang="f97">
                    <a:pos x="f139" y="f138"/>
                  </a:cxn>
                  <a:cxn ang="f97">
                    <a:pos x="f121" y="f138"/>
                  </a:cxn>
                  <a:cxn ang="f97">
                    <a:pos x="f121" y="f122"/>
                  </a:cxn>
                </a:cxnLst>
                <a:rect l="f117" t="f120" r="f118" b="f119"/>
                <a:pathLst>
                  <a:path w="61912" h="165035">
                    <a:moveTo>
                      <a:pt x="f8" y="f9"/>
                    </a:moveTo>
                    <a:cubicBezTo>
                      <a:pt x="f10" y="f9"/>
                      <a:pt x="f11" y="f12"/>
                      <a:pt x="f13" y="f14"/>
                    </a:cubicBezTo>
                    <a:cubicBezTo>
                      <a:pt x="f15" y="f16"/>
                      <a:pt x="f17" y="f18"/>
                      <a:pt x="f17" y="f19"/>
                    </a:cubicBezTo>
                    <a:lnTo>
                      <a:pt x="f17" y="f20"/>
                    </a:lnTo>
                    <a:lnTo>
                      <a:pt x="f8" y="f20"/>
                    </a:lnTo>
                    <a:lnTo>
                      <a:pt x="f8" y="f21"/>
                    </a:lnTo>
                    <a:lnTo>
                      <a:pt x="f17" y="f21"/>
                    </a:lnTo>
                    <a:lnTo>
                      <a:pt x="f17" y="f22"/>
                    </a:lnTo>
                    <a:lnTo>
                      <a:pt x="f23" y="f22"/>
                    </a:lnTo>
                    <a:lnTo>
                      <a:pt x="f23" y="f21"/>
                    </a:lnTo>
                    <a:lnTo>
                      <a:pt x="f5" y="f21"/>
                    </a:lnTo>
                    <a:lnTo>
                      <a:pt x="f5" y="f20"/>
                    </a:lnTo>
                    <a:lnTo>
                      <a:pt x="f23" y="f20"/>
                    </a:lnTo>
                    <a:cubicBezTo>
                      <a:pt x="f23" y="f24"/>
                      <a:pt x="f23" y="f25"/>
                      <a:pt x="f23" y="f26"/>
                    </a:cubicBezTo>
                    <a:cubicBezTo>
                      <a:pt x="f23" y="f12"/>
                      <a:pt x="f27" y="f28"/>
                      <a:pt x="f29" y="f30"/>
                    </a:cubicBezTo>
                    <a:cubicBezTo>
                      <a:pt x="f31" y="f32"/>
                      <a:pt x="f33" y="f34"/>
                      <a:pt x="f35" y="f36"/>
                    </a:cubicBezTo>
                    <a:cubicBezTo>
                      <a:pt x="f37" y="f38"/>
                      <a:pt x="f39" y="f5"/>
                      <a:pt x="f40" y="f5"/>
                    </a:cubicBezTo>
                    <a:cubicBezTo>
                      <a:pt x="f41" y="f5"/>
                      <a:pt x="f42" y="f5"/>
                      <a:pt x="f43" y="f5"/>
                    </a:cubicBezTo>
                    <a:cubicBezTo>
                      <a:pt x="f44" y="f5"/>
                      <a:pt x="f45" y="f5"/>
                      <a:pt x="f8" y="f5"/>
                    </a:cubicBezTo>
                    <a:lnTo>
                      <a:pt x="f8" y="f9"/>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61" name="Figura a mano libera 162">
                <a:extLst>
                  <a:ext uri="{FF2B5EF4-FFF2-40B4-BE49-F238E27FC236}">
                    <a16:creationId xmlns:a16="http://schemas.microsoft.com/office/drawing/2014/main" id="{DB7D28D7-22F5-C246-5182-7E1462F704FD}"/>
                  </a:ext>
                </a:extLst>
              </p:cNvPr>
              <p:cNvSpPr/>
              <p:nvPr/>
            </p:nvSpPr>
            <p:spPr>
              <a:xfrm>
                <a:off x="9312889" y="6357292"/>
                <a:ext cx="14767" cy="74797"/>
              </a:xfrm>
              <a:custGeom>
                <a:avLst/>
                <a:gdLst>
                  <a:gd name="f0" fmla="val 10800000"/>
                  <a:gd name="f1" fmla="val 5400000"/>
                  <a:gd name="f2" fmla="val 180"/>
                  <a:gd name="f3" fmla="val w"/>
                  <a:gd name="f4" fmla="val h"/>
                  <a:gd name="f5" fmla="val 0"/>
                  <a:gd name="f6" fmla="val 32385"/>
                  <a:gd name="f7" fmla="val 164087"/>
                  <a:gd name="f8" fmla="val 25609"/>
                  <a:gd name="f9" fmla="val 49321"/>
                  <a:gd name="f10" fmla="+- 0 0 -90"/>
                  <a:gd name="f11" fmla="*/ f3 1 32385"/>
                  <a:gd name="f12" fmla="*/ f4 1 164087"/>
                  <a:gd name="f13" fmla="+- f7 0 f5"/>
                  <a:gd name="f14" fmla="+- f6 0 f5"/>
                  <a:gd name="f15" fmla="*/ f10 f0 1"/>
                  <a:gd name="f16" fmla="*/ f14 1 32385"/>
                  <a:gd name="f17" fmla="*/ f13 1 164087"/>
                  <a:gd name="f18" fmla="*/ 32385 f14 1"/>
                  <a:gd name="f19" fmla="*/ 0 f13 1"/>
                  <a:gd name="f20" fmla="*/ 25609 f13 1"/>
                  <a:gd name="f21" fmla="*/ 0 f14 1"/>
                  <a:gd name="f22" fmla="*/ 164087 f13 1"/>
                  <a:gd name="f23" fmla="*/ 49321 f13 1"/>
                  <a:gd name="f24" fmla="*/ f15 1 f2"/>
                  <a:gd name="f25" fmla="*/ f18 1 32385"/>
                  <a:gd name="f26" fmla="*/ f19 1 164087"/>
                  <a:gd name="f27" fmla="*/ f20 1 164087"/>
                  <a:gd name="f28" fmla="*/ f21 1 32385"/>
                  <a:gd name="f29" fmla="*/ f22 1 164087"/>
                  <a:gd name="f30" fmla="*/ f23 1 164087"/>
                  <a:gd name="f31" fmla="*/ f5 1 f16"/>
                  <a:gd name="f32" fmla="*/ f6 1 f16"/>
                  <a:gd name="f33" fmla="*/ f5 1 f17"/>
                  <a:gd name="f34" fmla="*/ f7 1 f17"/>
                  <a:gd name="f35" fmla="+- f24 0 f1"/>
                  <a:gd name="f36" fmla="*/ f25 1 f16"/>
                  <a:gd name="f37" fmla="*/ f26 1 f17"/>
                  <a:gd name="f38" fmla="*/ f27 1 f17"/>
                  <a:gd name="f39" fmla="*/ f28 1 f16"/>
                  <a:gd name="f40" fmla="*/ f29 1 f17"/>
                  <a:gd name="f41" fmla="*/ f30 1 f17"/>
                  <a:gd name="f42" fmla="*/ f31 f11 1"/>
                  <a:gd name="f43" fmla="*/ f32 f11 1"/>
                  <a:gd name="f44" fmla="*/ f34 f12 1"/>
                  <a:gd name="f45" fmla="*/ f33 f12 1"/>
                  <a:gd name="f46" fmla="*/ f36 f11 1"/>
                  <a:gd name="f47" fmla="*/ f37 f12 1"/>
                  <a:gd name="f48" fmla="*/ f38 f12 1"/>
                  <a:gd name="f49" fmla="*/ f39 f11 1"/>
                  <a:gd name="f50" fmla="*/ f40 f12 1"/>
                  <a:gd name="f51" fmla="*/ f41 f12 1"/>
                </a:gdLst>
                <a:ahLst/>
                <a:cxnLst>
                  <a:cxn ang="3cd4">
                    <a:pos x="hc" y="t"/>
                  </a:cxn>
                  <a:cxn ang="0">
                    <a:pos x="r" y="vc"/>
                  </a:cxn>
                  <a:cxn ang="cd4">
                    <a:pos x="hc" y="b"/>
                  </a:cxn>
                  <a:cxn ang="cd2">
                    <a:pos x="l" y="vc"/>
                  </a:cxn>
                  <a:cxn ang="f35">
                    <a:pos x="f46" y="f47"/>
                  </a:cxn>
                  <a:cxn ang="f35">
                    <a:pos x="f46" y="f48"/>
                  </a:cxn>
                  <a:cxn ang="f35">
                    <a:pos x="f49" y="f48"/>
                  </a:cxn>
                  <a:cxn ang="f35">
                    <a:pos x="f49" y="f47"/>
                  </a:cxn>
                  <a:cxn ang="f35">
                    <a:pos x="f46" y="f47"/>
                  </a:cxn>
                  <a:cxn ang="f35">
                    <a:pos x="f46" y="f50"/>
                  </a:cxn>
                  <a:cxn ang="f35">
                    <a:pos x="f49" y="f50"/>
                  </a:cxn>
                  <a:cxn ang="f35">
                    <a:pos x="f49" y="f51"/>
                  </a:cxn>
                  <a:cxn ang="f35">
                    <a:pos x="f46" y="f51"/>
                  </a:cxn>
                  <a:cxn ang="f35">
                    <a:pos x="f46" y="f50"/>
                  </a:cxn>
                </a:cxnLst>
                <a:rect l="f42" t="f45" r="f43" b="f44"/>
                <a:pathLst>
                  <a:path w="32385" h="164087">
                    <a:moveTo>
                      <a:pt x="f6" y="f5"/>
                    </a:moveTo>
                    <a:lnTo>
                      <a:pt x="f6" y="f8"/>
                    </a:lnTo>
                    <a:lnTo>
                      <a:pt x="f5" y="f8"/>
                    </a:lnTo>
                    <a:lnTo>
                      <a:pt x="f5" y="f5"/>
                    </a:lnTo>
                    <a:lnTo>
                      <a:pt x="f6" y="f5"/>
                    </a:lnTo>
                    <a:close/>
                    <a:moveTo>
                      <a:pt x="f6" y="f7"/>
                    </a:moveTo>
                    <a:lnTo>
                      <a:pt x="f5" y="f7"/>
                    </a:lnTo>
                    <a:lnTo>
                      <a:pt x="f5" y="f9"/>
                    </a:lnTo>
                    <a:lnTo>
                      <a:pt x="f6" y="f9"/>
                    </a:lnTo>
                    <a:lnTo>
                      <a:pt x="f6" y="f7"/>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62" name="Figura a mano libera 163">
                <a:extLst>
                  <a:ext uri="{FF2B5EF4-FFF2-40B4-BE49-F238E27FC236}">
                    <a16:creationId xmlns:a16="http://schemas.microsoft.com/office/drawing/2014/main" id="{3A8C9014-ECB1-7AB9-9CB6-8DD802F119CF}"/>
                  </a:ext>
                </a:extLst>
              </p:cNvPr>
              <p:cNvSpPr/>
              <p:nvPr/>
            </p:nvSpPr>
            <p:spPr>
              <a:xfrm>
                <a:off x="9338511" y="6378909"/>
                <a:ext cx="43415" cy="54479"/>
              </a:xfrm>
              <a:custGeom>
                <a:avLst/>
                <a:gdLst>
                  <a:gd name="f0" fmla="val 10800000"/>
                  <a:gd name="f1" fmla="val 5400000"/>
                  <a:gd name="f2" fmla="val 180"/>
                  <a:gd name="f3" fmla="val w"/>
                  <a:gd name="f4" fmla="val h"/>
                  <a:gd name="f5" fmla="val 0"/>
                  <a:gd name="f6" fmla="val 95250"/>
                  <a:gd name="f7" fmla="val 119508"/>
                  <a:gd name="f8" fmla="val 62865"/>
                  <a:gd name="f9" fmla="val 42682"/>
                  <a:gd name="f10" fmla="val 34145"/>
                  <a:gd name="f11" fmla="val 61913"/>
                  <a:gd name="f12" fmla="val 28454"/>
                  <a:gd name="f13" fmla="val 59055"/>
                  <a:gd name="f14" fmla="val 24661"/>
                  <a:gd name="f15" fmla="val 57150"/>
                  <a:gd name="f16" fmla="val 21815"/>
                  <a:gd name="f17" fmla="val 53340"/>
                  <a:gd name="f18" fmla="val 19918"/>
                  <a:gd name="f19" fmla="val 47625"/>
                  <a:gd name="f20" fmla="val 43815"/>
                  <a:gd name="f21" fmla="val 40957"/>
                  <a:gd name="f22" fmla="val 20867"/>
                  <a:gd name="f23" fmla="val 39052"/>
                  <a:gd name="f24" fmla="val 37147"/>
                  <a:gd name="f25" fmla="val 23712"/>
                  <a:gd name="f26" fmla="val 35242"/>
                  <a:gd name="f27" fmla="val 25609"/>
                  <a:gd name="f28" fmla="val 34290"/>
                  <a:gd name="f29" fmla="val 33338"/>
                  <a:gd name="f30" fmla="val 31300"/>
                  <a:gd name="f31" fmla="val 32385"/>
                  <a:gd name="f32" fmla="val 35094"/>
                  <a:gd name="f33" fmla="val 39836"/>
                  <a:gd name="f34" fmla="val 44579"/>
                  <a:gd name="f35" fmla="val 49321"/>
                  <a:gd name="f36" fmla="val 55960"/>
                  <a:gd name="f37" fmla="val 64497"/>
                  <a:gd name="f38" fmla="val 72085"/>
                  <a:gd name="f39" fmla="val 77775"/>
                  <a:gd name="f40" fmla="val 83466"/>
                  <a:gd name="f41" fmla="val 87260"/>
                  <a:gd name="f42" fmla="val 91054"/>
                  <a:gd name="f43" fmla="val 36195"/>
                  <a:gd name="f44" fmla="val 93900"/>
                  <a:gd name="f45" fmla="val 38100"/>
                  <a:gd name="f46" fmla="val 96745"/>
                  <a:gd name="f47" fmla="val 40005"/>
                  <a:gd name="f48" fmla="val 97694"/>
                  <a:gd name="f49" fmla="val 41910"/>
                  <a:gd name="f50" fmla="val 98642"/>
                  <a:gd name="f51" fmla="val 44767"/>
                  <a:gd name="f52" fmla="val 99591"/>
                  <a:gd name="f53" fmla="val 52388"/>
                  <a:gd name="f54" fmla="val 56197"/>
                  <a:gd name="f55" fmla="val 92951"/>
                  <a:gd name="f56" fmla="val 88209"/>
                  <a:gd name="f57" fmla="val 82518"/>
                  <a:gd name="f58" fmla="val 74930"/>
                  <a:gd name="f59" fmla="val 90106"/>
                  <a:gd name="f60" fmla="val 91440"/>
                  <a:gd name="f61" fmla="val 101487"/>
                  <a:gd name="f62" fmla="val 82867"/>
                  <a:gd name="f63" fmla="val 109075"/>
                  <a:gd name="f64" fmla="val 75247"/>
                  <a:gd name="f65" fmla="val 115715"/>
                  <a:gd name="f66" fmla="val 119509"/>
                  <a:gd name="f67" fmla="val 28575"/>
                  <a:gd name="f68" fmla="val 117612"/>
                  <a:gd name="f69" fmla="val 22860"/>
                  <a:gd name="f70" fmla="val 114766"/>
                  <a:gd name="f71" fmla="val 16192"/>
                  <a:gd name="f72" fmla="val 111921"/>
                  <a:gd name="f73" fmla="val 11430"/>
                  <a:gd name="f74" fmla="val 107178"/>
                  <a:gd name="f75" fmla="val 8572"/>
                  <a:gd name="f76" fmla="val 102436"/>
                  <a:gd name="f77" fmla="val 5715"/>
                  <a:gd name="f78" fmla="val 2857"/>
                  <a:gd name="f79" fmla="val 1905"/>
                  <a:gd name="f80" fmla="val 952"/>
                  <a:gd name="f81" fmla="val 75878"/>
                  <a:gd name="f82" fmla="val 67342"/>
                  <a:gd name="f83" fmla="val 58806"/>
                  <a:gd name="f84" fmla="val 51218"/>
                  <a:gd name="f85" fmla="val 43630"/>
                  <a:gd name="f86" fmla="val 36042"/>
                  <a:gd name="f87" fmla="val 29403"/>
                  <a:gd name="f88" fmla="val 3810"/>
                  <a:gd name="f89" fmla="val 22764"/>
                  <a:gd name="f90" fmla="val 6667"/>
                  <a:gd name="f91" fmla="val 17073"/>
                  <a:gd name="f92" fmla="val 9525"/>
                  <a:gd name="f93" fmla="val 11382"/>
                  <a:gd name="f94" fmla="val 14288"/>
                  <a:gd name="f95" fmla="val 7588"/>
                  <a:gd name="f96" fmla="val 20955"/>
                  <a:gd name="f97" fmla="val 4742"/>
                  <a:gd name="f98" fmla="val 27622"/>
                  <a:gd name="f99" fmla="val 1897"/>
                  <a:gd name="f100" fmla="val 46672"/>
                  <a:gd name="f101" fmla="val 73342"/>
                  <a:gd name="f102" fmla="val 3794"/>
                  <a:gd name="f103" fmla="val 80963"/>
                  <a:gd name="f104" fmla="val 10433"/>
                  <a:gd name="f105" fmla="val 89535"/>
                  <a:gd name="f106" fmla="val 93345"/>
                  <a:gd name="f107" fmla="+- 0 0 -90"/>
                  <a:gd name="f108" fmla="*/ f3 1 95250"/>
                  <a:gd name="f109" fmla="*/ f4 1 119508"/>
                  <a:gd name="f110" fmla="+- f7 0 f5"/>
                  <a:gd name="f111" fmla="+- f6 0 f5"/>
                  <a:gd name="f112" fmla="*/ f107 f0 1"/>
                  <a:gd name="f113" fmla="*/ f111 1 95250"/>
                  <a:gd name="f114" fmla="*/ f110 1 119508"/>
                  <a:gd name="f115" fmla="*/ 62865 f111 1"/>
                  <a:gd name="f116" fmla="*/ 42682 f110 1"/>
                  <a:gd name="f117" fmla="*/ 59055 f111 1"/>
                  <a:gd name="f118" fmla="*/ 24661 f110 1"/>
                  <a:gd name="f119" fmla="*/ 47625 f111 1"/>
                  <a:gd name="f120" fmla="*/ 19918 f110 1"/>
                  <a:gd name="f121" fmla="*/ 39052 f111 1"/>
                  <a:gd name="f122" fmla="*/ 21815 f110 1"/>
                  <a:gd name="f123" fmla="*/ 34290 f111 1"/>
                  <a:gd name="f124" fmla="*/ 28454 f110 1"/>
                  <a:gd name="f125" fmla="*/ 32385 f111 1"/>
                  <a:gd name="f126" fmla="*/ 39836 f110 1"/>
                  <a:gd name="f127" fmla="*/ 55960 f110 1"/>
                  <a:gd name="f128" fmla="*/ 33338 f111 1"/>
                  <a:gd name="f129" fmla="*/ 77775 f110 1"/>
                  <a:gd name="f130" fmla="*/ 35242 f111 1"/>
                  <a:gd name="f131" fmla="*/ 91054 f110 1"/>
                  <a:gd name="f132" fmla="*/ 40005 f111 1"/>
                  <a:gd name="f133" fmla="*/ 97694 f110 1"/>
                  <a:gd name="f134" fmla="*/ 99591 f110 1"/>
                  <a:gd name="f135" fmla="*/ 92951 f110 1"/>
                  <a:gd name="f136" fmla="*/ 74930 f110 1"/>
                  <a:gd name="f137" fmla="*/ 95250 f111 1"/>
                  <a:gd name="f138" fmla="*/ 82867 f111 1"/>
                  <a:gd name="f139" fmla="*/ 109075 f110 1"/>
                  <a:gd name="f140" fmla="*/ 119509 f110 1"/>
                  <a:gd name="f141" fmla="*/ 22860 f111 1"/>
                  <a:gd name="f142" fmla="*/ 114766 f110 1"/>
                  <a:gd name="f143" fmla="*/ 8572 f111 1"/>
                  <a:gd name="f144" fmla="*/ 102436 f110 1"/>
                  <a:gd name="f145" fmla="*/ 1905 f111 1"/>
                  <a:gd name="f146" fmla="*/ 83466 f110 1"/>
                  <a:gd name="f147" fmla="*/ 0 f111 1"/>
                  <a:gd name="f148" fmla="*/ 58806 f110 1"/>
                  <a:gd name="f149" fmla="*/ 952 f111 1"/>
                  <a:gd name="f150" fmla="*/ 36042 f110 1"/>
                  <a:gd name="f151" fmla="*/ 6667 f111 1"/>
                  <a:gd name="f152" fmla="*/ 17073 f110 1"/>
                  <a:gd name="f153" fmla="*/ 20955 f111 1"/>
                  <a:gd name="f154" fmla="*/ 4742 f110 1"/>
                  <a:gd name="f155" fmla="*/ 46672 f111 1"/>
                  <a:gd name="f156" fmla="*/ 0 f110 1"/>
                  <a:gd name="f157" fmla="*/ 80963 f111 1"/>
                  <a:gd name="f158" fmla="*/ 10433 f110 1"/>
                  <a:gd name="f159" fmla="*/ 93345 f111 1"/>
                  <a:gd name="f160" fmla="*/ 43630 f110 1"/>
                  <a:gd name="f161" fmla="*/ f112 1 f2"/>
                  <a:gd name="f162" fmla="*/ f115 1 95250"/>
                  <a:gd name="f163" fmla="*/ f116 1 119508"/>
                  <a:gd name="f164" fmla="*/ f117 1 95250"/>
                  <a:gd name="f165" fmla="*/ f118 1 119508"/>
                  <a:gd name="f166" fmla="*/ f119 1 95250"/>
                  <a:gd name="f167" fmla="*/ f120 1 119508"/>
                  <a:gd name="f168" fmla="*/ f121 1 95250"/>
                  <a:gd name="f169" fmla="*/ f122 1 119508"/>
                  <a:gd name="f170" fmla="*/ f123 1 95250"/>
                  <a:gd name="f171" fmla="*/ f124 1 119508"/>
                  <a:gd name="f172" fmla="*/ f125 1 95250"/>
                  <a:gd name="f173" fmla="*/ f126 1 119508"/>
                  <a:gd name="f174" fmla="*/ f127 1 119508"/>
                  <a:gd name="f175" fmla="*/ f128 1 95250"/>
                  <a:gd name="f176" fmla="*/ f129 1 119508"/>
                  <a:gd name="f177" fmla="*/ f130 1 95250"/>
                  <a:gd name="f178" fmla="*/ f131 1 119508"/>
                  <a:gd name="f179" fmla="*/ f132 1 95250"/>
                  <a:gd name="f180" fmla="*/ f133 1 119508"/>
                  <a:gd name="f181" fmla="*/ f134 1 119508"/>
                  <a:gd name="f182" fmla="*/ f135 1 119508"/>
                  <a:gd name="f183" fmla="*/ f136 1 119508"/>
                  <a:gd name="f184" fmla="*/ f137 1 95250"/>
                  <a:gd name="f185" fmla="*/ f138 1 95250"/>
                  <a:gd name="f186" fmla="*/ f139 1 119508"/>
                  <a:gd name="f187" fmla="*/ f140 1 119508"/>
                  <a:gd name="f188" fmla="*/ f141 1 95250"/>
                  <a:gd name="f189" fmla="*/ f142 1 119508"/>
                  <a:gd name="f190" fmla="*/ f143 1 95250"/>
                  <a:gd name="f191" fmla="*/ f144 1 119508"/>
                  <a:gd name="f192" fmla="*/ f145 1 95250"/>
                  <a:gd name="f193" fmla="*/ f146 1 119508"/>
                  <a:gd name="f194" fmla="*/ f147 1 95250"/>
                  <a:gd name="f195" fmla="*/ f148 1 119508"/>
                  <a:gd name="f196" fmla="*/ f149 1 95250"/>
                  <a:gd name="f197" fmla="*/ f150 1 119508"/>
                  <a:gd name="f198" fmla="*/ f151 1 95250"/>
                  <a:gd name="f199" fmla="*/ f152 1 119508"/>
                  <a:gd name="f200" fmla="*/ f153 1 95250"/>
                  <a:gd name="f201" fmla="*/ f154 1 119508"/>
                  <a:gd name="f202" fmla="*/ f155 1 95250"/>
                  <a:gd name="f203" fmla="*/ f156 1 119508"/>
                  <a:gd name="f204" fmla="*/ f157 1 95250"/>
                  <a:gd name="f205" fmla="*/ f158 1 119508"/>
                  <a:gd name="f206" fmla="*/ f159 1 95250"/>
                  <a:gd name="f207" fmla="*/ f160 1 119508"/>
                  <a:gd name="f208" fmla="*/ f5 1 f113"/>
                  <a:gd name="f209" fmla="*/ f6 1 f113"/>
                  <a:gd name="f210" fmla="*/ f5 1 f114"/>
                  <a:gd name="f211" fmla="*/ f7 1 f114"/>
                  <a:gd name="f212" fmla="+- f161 0 f1"/>
                  <a:gd name="f213" fmla="*/ f162 1 f113"/>
                  <a:gd name="f214" fmla="*/ f163 1 f114"/>
                  <a:gd name="f215" fmla="*/ f164 1 f113"/>
                  <a:gd name="f216" fmla="*/ f165 1 f114"/>
                  <a:gd name="f217" fmla="*/ f166 1 f113"/>
                  <a:gd name="f218" fmla="*/ f167 1 f114"/>
                  <a:gd name="f219" fmla="*/ f168 1 f113"/>
                  <a:gd name="f220" fmla="*/ f169 1 f114"/>
                  <a:gd name="f221" fmla="*/ f170 1 f113"/>
                  <a:gd name="f222" fmla="*/ f171 1 f114"/>
                  <a:gd name="f223" fmla="*/ f172 1 f113"/>
                  <a:gd name="f224" fmla="*/ f173 1 f114"/>
                  <a:gd name="f225" fmla="*/ f174 1 f114"/>
                  <a:gd name="f226" fmla="*/ f175 1 f113"/>
                  <a:gd name="f227" fmla="*/ f176 1 f114"/>
                  <a:gd name="f228" fmla="*/ f177 1 f113"/>
                  <a:gd name="f229" fmla="*/ f178 1 f114"/>
                  <a:gd name="f230" fmla="*/ f179 1 f113"/>
                  <a:gd name="f231" fmla="*/ f180 1 f114"/>
                  <a:gd name="f232" fmla="*/ f181 1 f114"/>
                  <a:gd name="f233" fmla="*/ f182 1 f114"/>
                  <a:gd name="f234" fmla="*/ f183 1 f114"/>
                  <a:gd name="f235" fmla="*/ f184 1 f113"/>
                  <a:gd name="f236" fmla="*/ f185 1 f113"/>
                  <a:gd name="f237" fmla="*/ f186 1 f114"/>
                  <a:gd name="f238" fmla="*/ f187 1 f114"/>
                  <a:gd name="f239" fmla="*/ f188 1 f113"/>
                  <a:gd name="f240" fmla="*/ f189 1 f114"/>
                  <a:gd name="f241" fmla="*/ f190 1 f113"/>
                  <a:gd name="f242" fmla="*/ f191 1 f114"/>
                  <a:gd name="f243" fmla="*/ f192 1 f113"/>
                  <a:gd name="f244" fmla="*/ f193 1 f114"/>
                  <a:gd name="f245" fmla="*/ f194 1 f113"/>
                  <a:gd name="f246" fmla="*/ f195 1 f114"/>
                  <a:gd name="f247" fmla="*/ f196 1 f113"/>
                  <a:gd name="f248" fmla="*/ f197 1 f114"/>
                  <a:gd name="f249" fmla="*/ f198 1 f113"/>
                  <a:gd name="f250" fmla="*/ f199 1 f114"/>
                  <a:gd name="f251" fmla="*/ f200 1 f113"/>
                  <a:gd name="f252" fmla="*/ f201 1 f114"/>
                  <a:gd name="f253" fmla="*/ f202 1 f113"/>
                  <a:gd name="f254" fmla="*/ f203 1 f114"/>
                  <a:gd name="f255" fmla="*/ f204 1 f113"/>
                  <a:gd name="f256" fmla="*/ f205 1 f114"/>
                  <a:gd name="f257" fmla="*/ f206 1 f113"/>
                  <a:gd name="f258" fmla="*/ f207 1 f114"/>
                  <a:gd name="f259" fmla="*/ f208 f108 1"/>
                  <a:gd name="f260" fmla="*/ f209 f108 1"/>
                  <a:gd name="f261" fmla="*/ f211 f109 1"/>
                  <a:gd name="f262" fmla="*/ f210 f109 1"/>
                  <a:gd name="f263" fmla="*/ f213 f108 1"/>
                  <a:gd name="f264" fmla="*/ f214 f109 1"/>
                  <a:gd name="f265" fmla="*/ f215 f108 1"/>
                  <a:gd name="f266" fmla="*/ f216 f109 1"/>
                  <a:gd name="f267" fmla="*/ f217 f108 1"/>
                  <a:gd name="f268" fmla="*/ f218 f109 1"/>
                  <a:gd name="f269" fmla="*/ f219 f108 1"/>
                  <a:gd name="f270" fmla="*/ f220 f109 1"/>
                  <a:gd name="f271" fmla="*/ f221 f108 1"/>
                  <a:gd name="f272" fmla="*/ f222 f109 1"/>
                  <a:gd name="f273" fmla="*/ f223 f108 1"/>
                  <a:gd name="f274" fmla="*/ f224 f109 1"/>
                  <a:gd name="f275" fmla="*/ f225 f109 1"/>
                  <a:gd name="f276" fmla="*/ f226 f108 1"/>
                  <a:gd name="f277" fmla="*/ f227 f109 1"/>
                  <a:gd name="f278" fmla="*/ f228 f108 1"/>
                  <a:gd name="f279" fmla="*/ f229 f109 1"/>
                  <a:gd name="f280" fmla="*/ f230 f108 1"/>
                  <a:gd name="f281" fmla="*/ f231 f109 1"/>
                  <a:gd name="f282" fmla="*/ f232 f109 1"/>
                  <a:gd name="f283" fmla="*/ f233 f109 1"/>
                  <a:gd name="f284" fmla="*/ f234 f109 1"/>
                  <a:gd name="f285" fmla="*/ f235 f108 1"/>
                  <a:gd name="f286" fmla="*/ f236 f108 1"/>
                  <a:gd name="f287" fmla="*/ f237 f109 1"/>
                  <a:gd name="f288" fmla="*/ f238 f109 1"/>
                  <a:gd name="f289" fmla="*/ f239 f108 1"/>
                  <a:gd name="f290" fmla="*/ f240 f109 1"/>
                  <a:gd name="f291" fmla="*/ f241 f108 1"/>
                  <a:gd name="f292" fmla="*/ f242 f109 1"/>
                  <a:gd name="f293" fmla="*/ f243 f108 1"/>
                  <a:gd name="f294" fmla="*/ f244 f109 1"/>
                  <a:gd name="f295" fmla="*/ f245 f108 1"/>
                  <a:gd name="f296" fmla="*/ f246 f109 1"/>
                  <a:gd name="f297" fmla="*/ f247 f108 1"/>
                  <a:gd name="f298" fmla="*/ f248 f109 1"/>
                  <a:gd name="f299" fmla="*/ f249 f108 1"/>
                  <a:gd name="f300" fmla="*/ f250 f109 1"/>
                  <a:gd name="f301" fmla="*/ f251 f108 1"/>
                  <a:gd name="f302" fmla="*/ f252 f109 1"/>
                  <a:gd name="f303" fmla="*/ f253 f108 1"/>
                  <a:gd name="f304" fmla="*/ f254 f109 1"/>
                  <a:gd name="f305" fmla="*/ f255 f108 1"/>
                  <a:gd name="f306" fmla="*/ f256 f109 1"/>
                  <a:gd name="f307" fmla="*/ f257 f108 1"/>
                  <a:gd name="f308" fmla="*/ f258 f109 1"/>
                </a:gdLst>
                <a:ahLst/>
                <a:cxnLst>
                  <a:cxn ang="3cd4">
                    <a:pos x="hc" y="t"/>
                  </a:cxn>
                  <a:cxn ang="0">
                    <a:pos x="r" y="vc"/>
                  </a:cxn>
                  <a:cxn ang="cd4">
                    <a:pos x="hc" y="b"/>
                  </a:cxn>
                  <a:cxn ang="cd2">
                    <a:pos x="l" y="vc"/>
                  </a:cxn>
                  <a:cxn ang="f212">
                    <a:pos x="f263" y="f264"/>
                  </a:cxn>
                  <a:cxn ang="f212">
                    <a:pos x="f265" y="f266"/>
                  </a:cxn>
                  <a:cxn ang="f212">
                    <a:pos x="f267" y="f268"/>
                  </a:cxn>
                  <a:cxn ang="f212">
                    <a:pos x="f269" y="f270"/>
                  </a:cxn>
                  <a:cxn ang="f212">
                    <a:pos x="f271" y="f272"/>
                  </a:cxn>
                  <a:cxn ang="f212">
                    <a:pos x="f273" y="f274"/>
                  </a:cxn>
                  <a:cxn ang="f212">
                    <a:pos x="f273" y="f275"/>
                  </a:cxn>
                  <a:cxn ang="f212">
                    <a:pos x="f276" y="f277"/>
                  </a:cxn>
                  <a:cxn ang="f212">
                    <a:pos x="f278" y="f279"/>
                  </a:cxn>
                  <a:cxn ang="f212">
                    <a:pos x="f280" y="f281"/>
                  </a:cxn>
                  <a:cxn ang="f212">
                    <a:pos x="f267" y="f282"/>
                  </a:cxn>
                  <a:cxn ang="f212">
                    <a:pos x="f265" y="f283"/>
                  </a:cxn>
                  <a:cxn ang="f212">
                    <a:pos x="f263" y="f284"/>
                  </a:cxn>
                  <a:cxn ang="f212">
                    <a:pos x="f285" y="f284"/>
                  </a:cxn>
                  <a:cxn ang="f212">
                    <a:pos x="f286" y="f287"/>
                  </a:cxn>
                  <a:cxn ang="f212">
                    <a:pos x="f267" y="f288"/>
                  </a:cxn>
                  <a:cxn ang="f212">
                    <a:pos x="f289" y="f290"/>
                  </a:cxn>
                  <a:cxn ang="f212">
                    <a:pos x="f291" y="f292"/>
                  </a:cxn>
                  <a:cxn ang="f212">
                    <a:pos x="f293" y="f294"/>
                  </a:cxn>
                  <a:cxn ang="f212">
                    <a:pos x="f295" y="f296"/>
                  </a:cxn>
                  <a:cxn ang="f212">
                    <a:pos x="f297" y="f298"/>
                  </a:cxn>
                  <a:cxn ang="f212">
                    <a:pos x="f299" y="f300"/>
                  </a:cxn>
                  <a:cxn ang="f212">
                    <a:pos x="f301" y="f302"/>
                  </a:cxn>
                  <a:cxn ang="f212">
                    <a:pos x="f303" y="f304"/>
                  </a:cxn>
                  <a:cxn ang="f212">
                    <a:pos x="f305" y="f306"/>
                  </a:cxn>
                  <a:cxn ang="f212">
                    <a:pos x="f307" y="f308"/>
                  </a:cxn>
                  <a:cxn ang="f212">
                    <a:pos x="f263" y="f308"/>
                  </a:cxn>
                </a:cxnLst>
                <a:rect l="f259" t="f262" r="f260" b="f261"/>
                <a:pathLst>
                  <a:path w="95250" h="119508">
                    <a:moveTo>
                      <a:pt x="f8" y="f9"/>
                    </a:moveTo>
                    <a:cubicBezTo>
                      <a:pt x="f8" y="f10"/>
                      <a:pt x="f11" y="f12"/>
                      <a:pt x="f13" y="f14"/>
                    </a:cubicBezTo>
                    <a:cubicBezTo>
                      <a:pt x="f15" y="f16"/>
                      <a:pt x="f17" y="f18"/>
                      <a:pt x="f19" y="f18"/>
                    </a:cubicBezTo>
                    <a:cubicBezTo>
                      <a:pt x="f20" y="f18"/>
                      <a:pt x="f21" y="f22"/>
                      <a:pt x="f23" y="f16"/>
                    </a:cubicBezTo>
                    <a:cubicBezTo>
                      <a:pt x="f24" y="f25"/>
                      <a:pt x="f26" y="f27"/>
                      <a:pt x="f28" y="f12"/>
                    </a:cubicBezTo>
                    <a:cubicBezTo>
                      <a:pt x="f29" y="f30"/>
                      <a:pt x="f31" y="f32"/>
                      <a:pt x="f31" y="f33"/>
                    </a:cubicBezTo>
                    <a:cubicBezTo>
                      <a:pt x="f31" y="f34"/>
                      <a:pt x="f31" y="f35"/>
                      <a:pt x="f31" y="f36"/>
                    </a:cubicBezTo>
                    <a:cubicBezTo>
                      <a:pt x="f31" y="f37"/>
                      <a:pt x="f31" y="f38"/>
                      <a:pt x="f29" y="f39"/>
                    </a:cubicBezTo>
                    <a:cubicBezTo>
                      <a:pt x="f29" y="f40"/>
                      <a:pt x="f28" y="f41"/>
                      <a:pt x="f26" y="f42"/>
                    </a:cubicBezTo>
                    <a:cubicBezTo>
                      <a:pt x="f43" y="f44"/>
                      <a:pt x="f45" y="f46"/>
                      <a:pt x="f47" y="f48"/>
                    </a:cubicBezTo>
                    <a:cubicBezTo>
                      <a:pt x="f49" y="f50"/>
                      <a:pt x="f51" y="f52"/>
                      <a:pt x="f19" y="f52"/>
                    </a:cubicBezTo>
                    <a:cubicBezTo>
                      <a:pt x="f53" y="f52"/>
                      <a:pt x="f54" y="f48"/>
                      <a:pt x="f13" y="f55"/>
                    </a:cubicBezTo>
                    <a:cubicBezTo>
                      <a:pt x="f11" y="f56"/>
                      <a:pt x="f8" y="f57"/>
                      <a:pt x="f8" y="f58"/>
                    </a:cubicBezTo>
                    <a:lnTo>
                      <a:pt x="f6" y="f58"/>
                    </a:lnTo>
                    <a:cubicBezTo>
                      <a:pt x="f6" y="f59"/>
                      <a:pt x="f60" y="f61"/>
                      <a:pt x="f62" y="f63"/>
                    </a:cubicBezTo>
                    <a:cubicBezTo>
                      <a:pt x="f64" y="f65"/>
                      <a:pt x="f8" y="f66"/>
                      <a:pt x="f19" y="f66"/>
                    </a:cubicBezTo>
                    <a:cubicBezTo>
                      <a:pt x="f24" y="f66"/>
                      <a:pt x="f67" y="f68"/>
                      <a:pt x="f69" y="f70"/>
                    </a:cubicBezTo>
                    <a:cubicBezTo>
                      <a:pt x="f71" y="f72"/>
                      <a:pt x="f73" y="f74"/>
                      <a:pt x="f75" y="f76"/>
                    </a:cubicBezTo>
                    <a:cubicBezTo>
                      <a:pt x="f77" y="f46"/>
                      <a:pt x="f78" y="f42"/>
                      <a:pt x="f79" y="f40"/>
                    </a:cubicBezTo>
                    <a:cubicBezTo>
                      <a:pt x="f80" y="f81"/>
                      <a:pt x="f5" y="f82"/>
                      <a:pt x="f5" y="f83"/>
                    </a:cubicBezTo>
                    <a:cubicBezTo>
                      <a:pt x="f5" y="f84"/>
                      <a:pt x="f5" y="f85"/>
                      <a:pt x="f80" y="f86"/>
                    </a:cubicBezTo>
                    <a:cubicBezTo>
                      <a:pt x="f79" y="f87"/>
                      <a:pt x="f88" y="f89"/>
                      <a:pt x="f90" y="f91"/>
                    </a:cubicBezTo>
                    <a:cubicBezTo>
                      <a:pt x="f92" y="f93"/>
                      <a:pt x="f94" y="f95"/>
                      <a:pt x="f96" y="f97"/>
                    </a:cubicBezTo>
                    <a:cubicBezTo>
                      <a:pt x="f98" y="f99"/>
                      <a:pt x="f26" y="f5"/>
                      <a:pt x="f100" y="f5"/>
                    </a:cubicBezTo>
                    <a:cubicBezTo>
                      <a:pt x="f11" y="f5"/>
                      <a:pt x="f101" y="f102"/>
                      <a:pt x="f103" y="f104"/>
                    </a:cubicBezTo>
                    <a:cubicBezTo>
                      <a:pt x="f105" y="f91"/>
                      <a:pt x="f106" y="f12"/>
                      <a:pt x="f106" y="f85"/>
                    </a:cubicBezTo>
                    <a:lnTo>
                      <a:pt x="f8" y="f85"/>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63" name="Figura a mano libera 164">
                <a:extLst>
                  <a:ext uri="{FF2B5EF4-FFF2-40B4-BE49-F238E27FC236}">
                    <a16:creationId xmlns:a16="http://schemas.microsoft.com/office/drawing/2014/main" id="{076AFD95-B370-D34F-14D2-1C361CB62373}"/>
                  </a:ext>
                </a:extLst>
              </p:cNvPr>
              <p:cNvSpPr/>
              <p:nvPr/>
            </p:nvSpPr>
            <p:spPr>
              <a:xfrm>
                <a:off x="9391043" y="6379339"/>
                <a:ext cx="42547" cy="54041"/>
              </a:xfrm>
              <a:custGeom>
                <a:avLst/>
                <a:gdLst>
                  <a:gd name="f0" fmla="val 10800000"/>
                  <a:gd name="f1" fmla="val 5400000"/>
                  <a:gd name="f2" fmla="val 180"/>
                  <a:gd name="f3" fmla="val w"/>
                  <a:gd name="f4" fmla="val h"/>
                  <a:gd name="f5" fmla="val 0"/>
                  <a:gd name="f6" fmla="val 93345"/>
                  <a:gd name="f7" fmla="val 118560"/>
                  <a:gd name="f8" fmla="val 91440"/>
                  <a:gd name="f9" fmla="val 94848"/>
                  <a:gd name="f10" fmla="val 98642"/>
                  <a:gd name="f11" fmla="val 101487"/>
                  <a:gd name="f12" fmla="val 92393"/>
                  <a:gd name="f13" fmla="val 105281"/>
                  <a:gd name="f14" fmla="val 109075"/>
                  <a:gd name="f15" fmla="val 112869"/>
                  <a:gd name="f16" fmla="val 115715"/>
                  <a:gd name="f17" fmla="val 62865"/>
                  <a:gd name="f18" fmla="val 61913"/>
                  <a:gd name="f19" fmla="val 100539"/>
                  <a:gd name="f20" fmla="val 58103"/>
                  <a:gd name="f21" fmla="val 106230"/>
                  <a:gd name="f22" fmla="val 54293"/>
                  <a:gd name="f23" fmla="val 110972"/>
                  <a:gd name="f24" fmla="val 49530"/>
                  <a:gd name="f25" fmla="val 113818"/>
                  <a:gd name="f26" fmla="val 44768"/>
                  <a:gd name="f27" fmla="val 116663"/>
                  <a:gd name="f28" fmla="val 39053"/>
                  <a:gd name="f29" fmla="val 31433"/>
                  <a:gd name="f30" fmla="val 25718"/>
                  <a:gd name="f31" fmla="val 20955"/>
                  <a:gd name="f32" fmla="val 117612"/>
                  <a:gd name="f33" fmla="val 17145"/>
                  <a:gd name="f34" fmla="val 13335"/>
                  <a:gd name="f35" fmla="val 10478"/>
                  <a:gd name="f36" fmla="val 7620"/>
                  <a:gd name="f37" fmla="val 108127"/>
                  <a:gd name="f38" fmla="val 4763"/>
                  <a:gd name="f39" fmla="val 3810"/>
                  <a:gd name="f40" fmla="val 1905"/>
                  <a:gd name="f41" fmla="val 96745"/>
                  <a:gd name="f42" fmla="val 953"/>
                  <a:gd name="f43" fmla="val 92003"/>
                  <a:gd name="f44" fmla="val 87260"/>
                  <a:gd name="f45" fmla="val 82518"/>
                  <a:gd name="f46" fmla="val 73033"/>
                  <a:gd name="f47" fmla="val 65445"/>
                  <a:gd name="f48" fmla="val 59754"/>
                  <a:gd name="f49" fmla="val 8573"/>
                  <a:gd name="f50" fmla="val 54063"/>
                  <a:gd name="f51" fmla="val 12383"/>
                  <a:gd name="f52" fmla="val 50270"/>
                  <a:gd name="f53" fmla="val 18098"/>
                  <a:gd name="f54" fmla="val 48372"/>
                  <a:gd name="f55" fmla="val 23813"/>
                  <a:gd name="f56" fmla="val 45527"/>
                  <a:gd name="f57" fmla="val 30480"/>
                  <a:gd name="f58" fmla="val 44579"/>
                  <a:gd name="f59" fmla="val 37148"/>
                  <a:gd name="f60" fmla="val 43630"/>
                  <a:gd name="f61" fmla="val 42682"/>
                  <a:gd name="f62" fmla="val 51435"/>
                  <a:gd name="f63" fmla="val 59055"/>
                  <a:gd name="f64" fmla="val 34145"/>
                  <a:gd name="f65" fmla="val 31300"/>
                  <a:gd name="f66" fmla="val 29403"/>
                  <a:gd name="f67" fmla="val 27506"/>
                  <a:gd name="f68" fmla="val 25609"/>
                  <a:gd name="f69" fmla="val 23712"/>
                  <a:gd name="f70" fmla="val 57150"/>
                  <a:gd name="f71" fmla="val 21815"/>
                  <a:gd name="f72" fmla="val 56198"/>
                  <a:gd name="f73" fmla="val 19918"/>
                  <a:gd name="f74" fmla="val 55245"/>
                  <a:gd name="f75" fmla="val 18970"/>
                  <a:gd name="f76" fmla="val 53340"/>
                  <a:gd name="f77" fmla="val 18021"/>
                  <a:gd name="f78" fmla="val 17073"/>
                  <a:gd name="f79" fmla="val 46673"/>
                  <a:gd name="f80" fmla="val 43815"/>
                  <a:gd name="f81" fmla="val 41910"/>
                  <a:gd name="f82" fmla="val 40005"/>
                  <a:gd name="f83" fmla="val 38100"/>
                  <a:gd name="f84" fmla="val 20867"/>
                  <a:gd name="f85" fmla="val 36195"/>
                  <a:gd name="f86" fmla="val 22763"/>
                  <a:gd name="f87" fmla="val 35243"/>
                  <a:gd name="f88" fmla="val 24660"/>
                  <a:gd name="f89" fmla="val 26557"/>
                  <a:gd name="f90" fmla="val 34290"/>
                  <a:gd name="f91" fmla="val 28454"/>
                  <a:gd name="f92" fmla="val 30351"/>
                  <a:gd name="f93" fmla="val 33197"/>
                  <a:gd name="f94" fmla="val 35094"/>
                  <a:gd name="f95" fmla="val 2858"/>
                  <a:gd name="f96" fmla="val 5715"/>
                  <a:gd name="f97" fmla="val 13279"/>
                  <a:gd name="f98" fmla="val 9485"/>
                  <a:gd name="f99" fmla="val 14288"/>
                  <a:gd name="f100" fmla="val 7588"/>
                  <a:gd name="f101" fmla="val 4742"/>
                  <a:gd name="f102" fmla="val 21908"/>
                  <a:gd name="f103" fmla="val 2845"/>
                  <a:gd name="f104" fmla="val 27623"/>
                  <a:gd name="f105" fmla="val 1897"/>
                  <a:gd name="f106" fmla="val 32385"/>
                  <a:gd name="f107" fmla="val 948"/>
                  <a:gd name="f108" fmla="val 69533"/>
                  <a:gd name="f109" fmla="val 75248"/>
                  <a:gd name="f110" fmla="val 80010"/>
                  <a:gd name="f111" fmla="val 83820"/>
                  <a:gd name="f112" fmla="val 11382"/>
                  <a:gd name="f113" fmla="val 87630"/>
                  <a:gd name="f114" fmla="val 15176"/>
                  <a:gd name="f115" fmla="val 89535"/>
                  <a:gd name="f116" fmla="val 90488"/>
                  <a:gd name="f117" fmla="val 38888"/>
                  <a:gd name="f118" fmla="val 60703"/>
                  <a:gd name="f119" fmla="val 47625"/>
                  <a:gd name="f120" fmla="val 40958"/>
                  <a:gd name="f121" fmla="val 61651"/>
                  <a:gd name="f122" fmla="val 62600"/>
                  <a:gd name="f123" fmla="val 63548"/>
                  <a:gd name="f124" fmla="val 33338"/>
                  <a:gd name="f125" fmla="val 68291"/>
                  <a:gd name="f126" fmla="val 71136"/>
                  <a:gd name="f127" fmla="val 74930"/>
                  <a:gd name="f128" fmla="val 79672"/>
                  <a:gd name="f129" fmla="val 81569"/>
                  <a:gd name="f130" fmla="val 83466"/>
                  <a:gd name="f131" fmla="val 86312"/>
                  <a:gd name="f132" fmla="val 88209"/>
                  <a:gd name="f133" fmla="val 90106"/>
                  <a:gd name="f134" fmla="val 93900"/>
                  <a:gd name="f135" fmla="val 48578"/>
                  <a:gd name="f136" fmla="val 52388"/>
                  <a:gd name="f137" fmla="val 97694"/>
                  <a:gd name="f138" fmla="val 84415"/>
                  <a:gd name="f139" fmla="val 60008"/>
                  <a:gd name="f140" fmla="val 80621"/>
                  <a:gd name="f141" fmla="val 75878"/>
                  <a:gd name="f142" fmla="val 72084"/>
                  <a:gd name="f143" fmla="val 67342"/>
                  <a:gd name="f144" fmla="+- 0 0 -90"/>
                  <a:gd name="f145" fmla="*/ f3 1 93345"/>
                  <a:gd name="f146" fmla="*/ f4 1 118560"/>
                  <a:gd name="f147" fmla="+- f7 0 f5"/>
                  <a:gd name="f148" fmla="+- f6 0 f5"/>
                  <a:gd name="f149" fmla="*/ f144 f0 1"/>
                  <a:gd name="f150" fmla="*/ f148 1 93345"/>
                  <a:gd name="f151" fmla="*/ f147 1 118560"/>
                  <a:gd name="f152" fmla="*/ 91440 f148 1"/>
                  <a:gd name="f153" fmla="*/ 94848 f147 1"/>
                  <a:gd name="f154" fmla="*/ 92393 f148 1"/>
                  <a:gd name="f155" fmla="*/ 105281 f147 1"/>
                  <a:gd name="f156" fmla="*/ 93345 f148 1"/>
                  <a:gd name="f157" fmla="*/ 115715 f147 1"/>
                  <a:gd name="f158" fmla="*/ 62865 f148 1"/>
                  <a:gd name="f159" fmla="*/ 61913 f148 1"/>
                  <a:gd name="f160" fmla="*/ 100539 f147 1"/>
                  <a:gd name="f161" fmla="*/ 49530 f148 1"/>
                  <a:gd name="f162" fmla="*/ 113818 f147 1"/>
                  <a:gd name="f163" fmla="*/ 31433 f148 1"/>
                  <a:gd name="f164" fmla="*/ 118560 f147 1"/>
                  <a:gd name="f165" fmla="*/ 17145 f148 1"/>
                  <a:gd name="f166" fmla="*/ 7620 f148 1"/>
                  <a:gd name="f167" fmla="*/ 108127 f147 1"/>
                  <a:gd name="f168" fmla="*/ 1905 f148 1"/>
                  <a:gd name="f169" fmla="*/ 96745 f147 1"/>
                  <a:gd name="f170" fmla="*/ 0 f148 1"/>
                  <a:gd name="f171" fmla="*/ 82518 f147 1"/>
                  <a:gd name="f172" fmla="*/ 4763 f148 1"/>
                  <a:gd name="f173" fmla="*/ 59754 f147 1"/>
                  <a:gd name="f174" fmla="*/ 18098 f148 1"/>
                  <a:gd name="f175" fmla="*/ 48372 f147 1"/>
                  <a:gd name="f176" fmla="*/ 37148 f148 1"/>
                  <a:gd name="f177" fmla="*/ 43630 f147 1"/>
                  <a:gd name="f178" fmla="*/ 59055 f148 1"/>
                  <a:gd name="f179" fmla="*/ 42682 f147 1"/>
                  <a:gd name="f180" fmla="*/ 34145 f147 1"/>
                  <a:gd name="f181" fmla="*/ 27506 f147 1"/>
                  <a:gd name="f182" fmla="*/ 57150 f148 1"/>
                  <a:gd name="f183" fmla="*/ 21815 f147 1"/>
                  <a:gd name="f184" fmla="*/ 53340 f148 1"/>
                  <a:gd name="f185" fmla="*/ 18021 f147 1"/>
                  <a:gd name="f186" fmla="*/ 46673 f148 1"/>
                  <a:gd name="f187" fmla="*/ 17073 f147 1"/>
                  <a:gd name="f188" fmla="*/ 40005 f148 1"/>
                  <a:gd name="f189" fmla="*/ 18970 f147 1"/>
                  <a:gd name="f190" fmla="*/ 36195 f148 1"/>
                  <a:gd name="f191" fmla="*/ 22763 f147 1"/>
                  <a:gd name="f192" fmla="*/ 34290 f148 1"/>
                  <a:gd name="f193" fmla="*/ 28454 f147 1"/>
                  <a:gd name="f194" fmla="*/ 35094 f147 1"/>
                  <a:gd name="f195" fmla="*/ 2858 f148 1"/>
                  <a:gd name="f196" fmla="*/ 5715 f148 1"/>
                  <a:gd name="f197" fmla="*/ 14288 f148 1"/>
                  <a:gd name="f198" fmla="*/ 7588 f147 1"/>
                  <a:gd name="f199" fmla="*/ 27623 f148 1"/>
                  <a:gd name="f200" fmla="*/ 1897 f147 1"/>
                  <a:gd name="f201" fmla="*/ 44768 f148 1"/>
                  <a:gd name="f202" fmla="*/ 0 f147 1"/>
                  <a:gd name="f203" fmla="*/ 69533 f148 1"/>
                  <a:gd name="f204" fmla="*/ 2845 f147 1"/>
                  <a:gd name="f205" fmla="*/ 83820 f148 1"/>
                  <a:gd name="f206" fmla="*/ 11382 f147 1"/>
                  <a:gd name="f207" fmla="*/ 90488 f148 1"/>
                  <a:gd name="f208" fmla="*/ 23712 f147 1"/>
                  <a:gd name="f209" fmla="*/ 38888 f147 1"/>
                  <a:gd name="f210" fmla="*/ 60703 f147 1"/>
                  <a:gd name="f211" fmla="*/ 47625 f148 1"/>
                  <a:gd name="f212" fmla="*/ 39053 f148 1"/>
                  <a:gd name="f213" fmla="*/ 62600 f147 1"/>
                  <a:gd name="f214" fmla="*/ 33338 f148 1"/>
                  <a:gd name="f215" fmla="*/ 68291 f147 1"/>
                  <a:gd name="f216" fmla="*/ 79672 f147 1"/>
                  <a:gd name="f217" fmla="*/ 86312 f147 1"/>
                  <a:gd name="f218" fmla="*/ 92003 f147 1"/>
                  <a:gd name="f219" fmla="*/ 43815 f148 1"/>
                  <a:gd name="f220" fmla="*/ 98642 f147 1"/>
                  <a:gd name="f221" fmla="*/ 54293 f148 1"/>
                  <a:gd name="f222" fmla="*/ 84415 f147 1"/>
                  <a:gd name="f223" fmla="*/ 60008 f148 1"/>
                  <a:gd name="f224" fmla="*/ 72084 f147 1"/>
                  <a:gd name="f225" fmla="*/ f149 1 f2"/>
                  <a:gd name="f226" fmla="*/ f152 1 93345"/>
                  <a:gd name="f227" fmla="*/ f153 1 118560"/>
                  <a:gd name="f228" fmla="*/ f154 1 93345"/>
                  <a:gd name="f229" fmla="*/ f155 1 118560"/>
                  <a:gd name="f230" fmla="*/ f156 1 93345"/>
                  <a:gd name="f231" fmla="*/ f157 1 118560"/>
                  <a:gd name="f232" fmla="*/ f158 1 93345"/>
                  <a:gd name="f233" fmla="*/ f159 1 93345"/>
                  <a:gd name="f234" fmla="*/ f160 1 118560"/>
                  <a:gd name="f235" fmla="*/ f161 1 93345"/>
                  <a:gd name="f236" fmla="*/ f162 1 118560"/>
                  <a:gd name="f237" fmla="*/ f163 1 93345"/>
                  <a:gd name="f238" fmla="*/ f164 1 118560"/>
                  <a:gd name="f239" fmla="*/ f165 1 93345"/>
                  <a:gd name="f240" fmla="*/ f166 1 93345"/>
                  <a:gd name="f241" fmla="*/ f167 1 118560"/>
                  <a:gd name="f242" fmla="*/ f168 1 93345"/>
                  <a:gd name="f243" fmla="*/ f169 1 118560"/>
                  <a:gd name="f244" fmla="*/ f170 1 93345"/>
                  <a:gd name="f245" fmla="*/ f171 1 118560"/>
                  <a:gd name="f246" fmla="*/ f172 1 93345"/>
                  <a:gd name="f247" fmla="*/ f173 1 118560"/>
                  <a:gd name="f248" fmla="*/ f174 1 93345"/>
                  <a:gd name="f249" fmla="*/ f175 1 118560"/>
                  <a:gd name="f250" fmla="*/ f176 1 93345"/>
                  <a:gd name="f251" fmla="*/ f177 1 118560"/>
                  <a:gd name="f252" fmla="*/ f178 1 93345"/>
                  <a:gd name="f253" fmla="*/ f179 1 118560"/>
                  <a:gd name="f254" fmla="*/ f180 1 118560"/>
                  <a:gd name="f255" fmla="*/ f181 1 118560"/>
                  <a:gd name="f256" fmla="*/ f182 1 93345"/>
                  <a:gd name="f257" fmla="*/ f183 1 118560"/>
                  <a:gd name="f258" fmla="*/ f184 1 93345"/>
                  <a:gd name="f259" fmla="*/ f185 1 118560"/>
                  <a:gd name="f260" fmla="*/ f186 1 93345"/>
                  <a:gd name="f261" fmla="*/ f187 1 118560"/>
                  <a:gd name="f262" fmla="*/ f188 1 93345"/>
                  <a:gd name="f263" fmla="*/ f189 1 118560"/>
                  <a:gd name="f264" fmla="*/ f190 1 93345"/>
                  <a:gd name="f265" fmla="*/ f191 1 118560"/>
                  <a:gd name="f266" fmla="*/ f192 1 93345"/>
                  <a:gd name="f267" fmla="*/ f193 1 118560"/>
                  <a:gd name="f268" fmla="*/ f194 1 118560"/>
                  <a:gd name="f269" fmla="*/ f195 1 93345"/>
                  <a:gd name="f270" fmla="*/ f196 1 93345"/>
                  <a:gd name="f271" fmla="*/ f197 1 93345"/>
                  <a:gd name="f272" fmla="*/ f198 1 118560"/>
                  <a:gd name="f273" fmla="*/ f199 1 93345"/>
                  <a:gd name="f274" fmla="*/ f200 1 118560"/>
                  <a:gd name="f275" fmla="*/ f201 1 93345"/>
                  <a:gd name="f276" fmla="*/ f202 1 118560"/>
                  <a:gd name="f277" fmla="*/ f203 1 93345"/>
                  <a:gd name="f278" fmla="*/ f204 1 118560"/>
                  <a:gd name="f279" fmla="*/ f205 1 93345"/>
                  <a:gd name="f280" fmla="*/ f206 1 118560"/>
                  <a:gd name="f281" fmla="*/ f207 1 93345"/>
                  <a:gd name="f282" fmla="*/ f208 1 118560"/>
                  <a:gd name="f283" fmla="*/ f209 1 118560"/>
                  <a:gd name="f284" fmla="*/ f210 1 118560"/>
                  <a:gd name="f285" fmla="*/ f211 1 93345"/>
                  <a:gd name="f286" fmla="*/ f212 1 93345"/>
                  <a:gd name="f287" fmla="*/ f213 1 118560"/>
                  <a:gd name="f288" fmla="*/ f214 1 93345"/>
                  <a:gd name="f289" fmla="*/ f215 1 118560"/>
                  <a:gd name="f290" fmla="*/ f216 1 118560"/>
                  <a:gd name="f291" fmla="*/ f217 1 118560"/>
                  <a:gd name="f292" fmla="*/ f218 1 118560"/>
                  <a:gd name="f293" fmla="*/ f219 1 93345"/>
                  <a:gd name="f294" fmla="*/ f220 1 118560"/>
                  <a:gd name="f295" fmla="*/ f221 1 93345"/>
                  <a:gd name="f296" fmla="*/ f222 1 118560"/>
                  <a:gd name="f297" fmla="*/ f223 1 93345"/>
                  <a:gd name="f298" fmla="*/ f224 1 118560"/>
                  <a:gd name="f299" fmla="*/ f5 1 f150"/>
                  <a:gd name="f300" fmla="*/ f6 1 f150"/>
                  <a:gd name="f301" fmla="*/ f5 1 f151"/>
                  <a:gd name="f302" fmla="*/ f7 1 f151"/>
                  <a:gd name="f303" fmla="+- f225 0 f1"/>
                  <a:gd name="f304" fmla="*/ f226 1 f150"/>
                  <a:gd name="f305" fmla="*/ f227 1 f151"/>
                  <a:gd name="f306" fmla="*/ f228 1 f150"/>
                  <a:gd name="f307" fmla="*/ f229 1 f151"/>
                  <a:gd name="f308" fmla="*/ f230 1 f150"/>
                  <a:gd name="f309" fmla="*/ f231 1 f151"/>
                  <a:gd name="f310" fmla="*/ f232 1 f150"/>
                  <a:gd name="f311" fmla="*/ f233 1 f150"/>
                  <a:gd name="f312" fmla="*/ f234 1 f151"/>
                  <a:gd name="f313" fmla="*/ f235 1 f150"/>
                  <a:gd name="f314" fmla="*/ f236 1 f151"/>
                  <a:gd name="f315" fmla="*/ f237 1 f150"/>
                  <a:gd name="f316" fmla="*/ f238 1 f151"/>
                  <a:gd name="f317" fmla="*/ f239 1 f150"/>
                  <a:gd name="f318" fmla="*/ f240 1 f150"/>
                  <a:gd name="f319" fmla="*/ f241 1 f151"/>
                  <a:gd name="f320" fmla="*/ f242 1 f150"/>
                  <a:gd name="f321" fmla="*/ f243 1 f151"/>
                  <a:gd name="f322" fmla="*/ f244 1 f150"/>
                  <a:gd name="f323" fmla="*/ f245 1 f151"/>
                  <a:gd name="f324" fmla="*/ f246 1 f150"/>
                  <a:gd name="f325" fmla="*/ f247 1 f151"/>
                  <a:gd name="f326" fmla="*/ f248 1 f150"/>
                  <a:gd name="f327" fmla="*/ f249 1 f151"/>
                  <a:gd name="f328" fmla="*/ f250 1 f150"/>
                  <a:gd name="f329" fmla="*/ f251 1 f151"/>
                  <a:gd name="f330" fmla="*/ f252 1 f150"/>
                  <a:gd name="f331" fmla="*/ f253 1 f151"/>
                  <a:gd name="f332" fmla="*/ f254 1 f151"/>
                  <a:gd name="f333" fmla="*/ f255 1 f151"/>
                  <a:gd name="f334" fmla="*/ f256 1 f150"/>
                  <a:gd name="f335" fmla="*/ f257 1 f151"/>
                  <a:gd name="f336" fmla="*/ f258 1 f150"/>
                  <a:gd name="f337" fmla="*/ f259 1 f151"/>
                  <a:gd name="f338" fmla="*/ f260 1 f150"/>
                  <a:gd name="f339" fmla="*/ f261 1 f151"/>
                  <a:gd name="f340" fmla="*/ f262 1 f150"/>
                  <a:gd name="f341" fmla="*/ f263 1 f151"/>
                  <a:gd name="f342" fmla="*/ f264 1 f150"/>
                  <a:gd name="f343" fmla="*/ f265 1 f151"/>
                  <a:gd name="f344" fmla="*/ f266 1 f150"/>
                  <a:gd name="f345" fmla="*/ f267 1 f151"/>
                  <a:gd name="f346" fmla="*/ f268 1 f151"/>
                  <a:gd name="f347" fmla="*/ f269 1 f150"/>
                  <a:gd name="f348" fmla="*/ f270 1 f150"/>
                  <a:gd name="f349" fmla="*/ f271 1 f150"/>
                  <a:gd name="f350" fmla="*/ f272 1 f151"/>
                  <a:gd name="f351" fmla="*/ f273 1 f150"/>
                  <a:gd name="f352" fmla="*/ f274 1 f151"/>
                  <a:gd name="f353" fmla="*/ f275 1 f150"/>
                  <a:gd name="f354" fmla="*/ f276 1 f151"/>
                  <a:gd name="f355" fmla="*/ f277 1 f150"/>
                  <a:gd name="f356" fmla="*/ f278 1 f151"/>
                  <a:gd name="f357" fmla="*/ f279 1 f150"/>
                  <a:gd name="f358" fmla="*/ f280 1 f151"/>
                  <a:gd name="f359" fmla="*/ f281 1 f150"/>
                  <a:gd name="f360" fmla="*/ f282 1 f151"/>
                  <a:gd name="f361" fmla="*/ f283 1 f151"/>
                  <a:gd name="f362" fmla="*/ f284 1 f151"/>
                  <a:gd name="f363" fmla="*/ f285 1 f150"/>
                  <a:gd name="f364" fmla="*/ f286 1 f150"/>
                  <a:gd name="f365" fmla="*/ f287 1 f151"/>
                  <a:gd name="f366" fmla="*/ f288 1 f150"/>
                  <a:gd name="f367" fmla="*/ f289 1 f151"/>
                  <a:gd name="f368" fmla="*/ f290 1 f151"/>
                  <a:gd name="f369" fmla="*/ f291 1 f151"/>
                  <a:gd name="f370" fmla="*/ f292 1 f151"/>
                  <a:gd name="f371" fmla="*/ f293 1 f150"/>
                  <a:gd name="f372" fmla="*/ f294 1 f151"/>
                  <a:gd name="f373" fmla="*/ f295 1 f150"/>
                  <a:gd name="f374" fmla="*/ f296 1 f151"/>
                  <a:gd name="f375" fmla="*/ f297 1 f150"/>
                  <a:gd name="f376" fmla="*/ f298 1 f151"/>
                  <a:gd name="f377" fmla="*/ f299 f145 1"/>
                  <a:gd name="f378" fmla="*/ f300 f145 1"/>
                  <a:gd name="f379" fmla="*/ f302 f146 1"/>
                  <a:gd name="f380" fmla="*/ f301 f146 1"/>
                  <a:gd name="f381" fmla="*/ f304 f145 1"/>
                  <a:gd name="f382" fmla="*/ f305 f146 1"/>
                  <a:gd name="f383" fmla="*/ f306 f145 1"/>
                  <a:gd name="f384" fmla="*/ f307 f146 1"/>
                  <a:gd name="f385" fmla="*/ f308 f145 1"/>
                  <a:gd name="f386" fmla="*/ f309 f146 1"/>
                  <a:gd name="f387" fmla="*/ f310 f145 1"/>
                  <a:gd name="f388" fmla="*/ f311 f145 1"/>
                  <a:gd name="f389" fmla="*/ f312 f146 1"/>
                  <a:gd name="f390" fmla="*/ f313 f145 1"/>
                  <a:gd name="f391" fmla="*/ f314 f146 1"/>
                  <a:gd name="f392" fmla="*/ f315 f145 1"/>
                  <a:gd name="f393" fmla="*/ f316 f146 1"/>
                  <a:gd name="f394" fmla="*/ f317 f145 1"/>
                  <a:gd name="f395" fmla="*/ f318 f145 1"/>
                  <a:gd name="f396" fmla="*/ f319 f146 1"/>
                  <a:gd name="f397" fmla="*/ f320 f145 1"/>
                  <a:gd name="f398" fmla="*/ f321 f146 1"/>
                  <a:gd name="f399" fmla="*/ f322 f145 1"/>
                  <a:gd name="f400" fmla="*/ f323 f146 1"/>
                  <a:gd name="f401" fmla="*/ f324 f145 1"/>
                  <a:gd name="f402" fmla="*/ f325 f146 1"/>
                  <a:gd name="f403" fmla="*/ f326 f145 1"/>
                  <a:gd name="f404" fmla="*/ f327 f146 1"/>
                  <a:gd name="f405" fmla="*/ f328 f145 1"/>
                  <a:gd name="f406" fmla="*/ f329 f146 1"/>
                  <a:gd name="f407" fmla="*/ f330 f145 1"/>
                  <a:gd name="f408" fmla="*/ f331 f146 1"/>
                  <a:gd name="f409" fmla="*/ f332 f146 1"/>
                  <a:gd name="f410" fmla="*/ f333 f146 1"/>
                  <a:gd name="f411" fmla="*/ f334 f145 1"/>
                  <a:gd name="f412" fmla="*/ f335 f146 1"/>
                  <a:gd name="f413" fmla="*/ f336 f145 1"/>
                  <a:gd name="f414" fmla="*/ f337 f146 1"/>
                  <a:gd name="f415" fmla="*/ f338 f145 1"/>
                  <a:gd name="f416" fmla="*/ f339 f146 1"/>
                  <a:gd name="f417" fmla="*/ f340 f145 1"/>
                  <a:gd name="f418" fmla="*/ f341 f146 1"/>
                  <a:gd name="f419" fmla="*/ f342 f145 1"/>
                  <a:gd name="f420" fmla="*/ f343 f146 1"/>
                  <a:gd name="f421" fmla="*/ f344 f145 1"/>
                  <a:gd name="f422" fmla="*/ f345 f146 1"/>
                  <a:gd name="f423" fmla="*/ f346 f146 1"/>
                  <a:gd name="f424" fmla="*/ f347 f145 1"/>
                  <a:gd name="f425" fmla="*/ f348 f145 1"/>
                  <a:gd name="f426" fmla="*/ f349 f145 1"/>
                  <a:gd name="f427" fmla="*/ f350 f146 1"/>
                  <a:gd name="f428" fmla="*/ f351 f145 1"/>
                  <a:gd name="f429" fmla="*/ f352 f146 1"/>
                  <a:gd name="f430" fmla="*/ f353 f145 1"/>
                  <a:gd name="f431" fmla="*/ f354 f146 1"/>
                  <a:gd name="f432" fmla="*/ f355 f145 1"/>
                  <a:gd name="f433" fmla="*/ f356 f146 1"/>
                  <a:gd name="f434" fmla="*/ f357 f145 1"/>
                  <a:gd name="f435" fmla="*/ f358 f146 1"/>
                  <a:gd name="f436" fmla="*/ f359 f145 1"/>
                  <a:gd name="f437" fmla="*/ f360 f146 1"/>
                  <a:gd name="f438" fmla="*/ f361 f146 1"/>
                  <a:gd name="f439" fmla="*/ f362 f146 1"/>
                  <a:gd name="f440" fmla="*/ f363 f145 1"/>
                  <a:gd name="f441" fmla="*/ f364 f145 1"/>
                  <a:gd name="f442" fmla="*/ f365 f146 1"/>
                  <a:gd name="f443" fmla="*/ f366 f145 1"/>
                  <a:gd name="f444" fmla="*/ f367 f146 1"/>
                  <a:gd name="f445" fmla="*/ f368 f146 1"/>
                  <a:gd name="f446" fmla="*/ f369 f146 1"/>
                  <a:gd name="f447" fmla="*/ f370 f146 1"/>
                  <a:gd name="f448" fmla="*/ f371 f145 1"/>
                  <a:gd name="f449" fmla="*/ f372 f146 1"/>
                  <a:gd name="f450" fmla="*/ f373 f145 1"/>
                  <a:gd name="f451" fmla="*/ f374 f146 1"/>
                  <a:gd name="f452" fmla="*/ f375 f145 1"/>
                  <a:gd name="f453" fmla="*/ f376 f146 1"/>
                </a:gdLst>
                <a:ahLst/>
                <a:cxnLst>
                  <a:cxn ang="3cd4">
                    <a:pos x="hc" y="t"/>
                  </a:cxn>
                  <a:cxn ang="0">
                    <a:pos x="r" y="vc"/>
                  </a:cxn>
                  <a:cxn ang="cd4">
                    <a:pos x="hc" y="b"/>
                  </a:cxn>
                  <a:cxn ang="cd2">
                    <a:pos x="l" y="vc"/>
                  </a:cxn>
                  <a:cxn ang="f303">
                    <a:pos x="f381" y="f382"/>
                  </a:cxn>
                  <a:cxn ang="f303">
                    <a:pos x="f383" y="f384"/>
                  </a:cxn>
                  <a:cxn ang="f303">
                    <a:pos x="f385" y="f386"/>
                  </a:cxn>
                  <a:cxn ang="f303">
                    <a:pos x="f387" y="f386"/>
                  </a:cxn>
                  <a:cxn ang="f303">
                    <a:pos x="f388" y="f389"/>
                  </a:cxn>
                  <a:cxn ang="f303">
                    <a:pos x="f388" y="f389"/>
                  </a:cxn>
                  <a:cxn ang="f303">
                    <a:pos x="f390" y="f391"/>
                  </a:cxn>
                  <a:cxn ang="f303">
                    <a:pos x="f392" y="f393"/>
                  </a:cxn>
                  <a:cxn ang="f303">
                    <a:pos x="f394" y="f386"/>
                  </a:cxn>
                  <a:cxn ang="f303">
                    <a:pos x="f395" y="f396"/>
                  </a:cxn>
                  <a:cxn ang="f303">
                    <a:pos x="f397" y="f398"/>
                  </a:cxn>
                  <a:cxn ang="f303">
                    <a:pos x="f399" y="f400"/>
                  </a:cxn>
                  <a:cxn ang="f303">
                    <a:pos x="f401" y="f402"/>
                  </a:cxn>
                  <a:cxn ang="f303">
                    <a:pos x="f403" y="f404"/>
                  </a:cxn>
                  <a:cxn ang="f303">
                    <a:pos x="f405" y="f406"/>
                  </a:cxn>
                  <a:cxn ang="f303">
                    <a:pos x="f407" y="f408"/>
                  </a:cxn>
                  <a:cxn ang="f303">
                    <a:pos x="f407" y="f409"/>
                  </a:cxn>
                  <a:cxn ang="f303">
                    <a:pos x="f407" y="f410"/>
                  </a:cxn>
                  <a:cxn ang="f303">
                    <a:pos x="f411" y="f412"/>
                  </a:cxn>
                  <a:cxn ang="f303">
                    <a:pos x="f413" y="f414"/>
                  </a:cxn>
                  <a:cxn ang="f303">
                    <a:pos x="f415" y="f416"/>
                  </a:cxn>
                  <a:cxn ang="f303">
                    <a:pos x="f417" y="f418"/>
                  </a:cxn>
                  <a:cxn ang="f303">
                    <a:pos x="f419" y="f420"/>
                  </a:cxn>
                  <a:cxn ang="f303">
                    <a:pos x="f421" y="f422"/>
                  </a:cxn>
                  <a:cxn ang="f303">
                    <a:pos x="f421" y="f423"/>
                  </a:cxn>
                  <a:cxn ang="f303">
                    <a:pos x="f424" y="f423"/>
                  </a:cxn>
                  <a:cxn ang="f303">
                    <a:pos x="f425" y="f414"/>
                  </a:cxn>
                  <a:cxn ang="f303">
                    <a:pos x="f426" y="f427"/>
                  </a:cxn>
                  <a:cxn ang="f303">
                    <a:pos x="f428" y="f429"/>
                  </a:cxn>
                  <a:cxn ang="f303">
                    <a:pos x="f430" y="f431"/>
                  </a:cxn>
                  <a:cxn ang="f303">
                    <a:pos x="f432" y="f433"/>
                  </a:cxn>
                  <a:cxn ang="f303">
                    <a:pos x="f434" y="f435"/>
                  </a:cxn>
                  <a:cxn ang="f303">
                    <a:pos x="f436" y="f437"/>
                  </a:cxn>
                  <a:cxn ang="f303">
                    <a:pos x="f383" y="f438"/>
                  </a:cxn>
                  <a:cxn ang="f303">
                    <a:pos x="f383" y="f382"/>
                  </a:cxn>
                  <a:cxn ang="f303">
                    <a:pos x="f407" y="f439"/>
                  </a:cxn>
                  <a:cxn ang="f303">
                    <a:pos x="f440" y="f439"/>
                  </a:cxn>
                  <a:cxn ang="f303">
                    <a:pos x="f441" y="f442"/>
                  </a:cxn>
                  <a:cxn ang="f303">
                    <a:pos x="f443" y="f444"/>
                  </a:cxn>
                  <a:cxn ang="f303">
                    <a:pos x="f392" y="f445"/>
                  </a:cxn>
                  <a:cxn ang="f303">
                    <a:pos x="f392" y="f446"/>
                  </a:cxn>
                  <a:cxn ang="f303">
                    <a:pos x="f443" y="f447"/>
                  </a:cxn>
                  <a:cxn ang="f303">
                    <a:pos x="f405" y="f398"/>
                  </a:cxn>
                  <a:cxn ang="f303">
                    <a:pos x="f448" y="f449"/>
                  </a:cxn>
                  <a:cxn ang="f303">
                    <a:pos x="f450" y="f382"/>
                  </a:cxn>
                  <a:cxn ang="f303">
                    <a:pos x="f407" y="f451"/>
                  </a:cxn>
                  <a:cxn ang="f303">
                    <a:pos x="f452" y="f453"/>
                  </a:cxn>
                  <a:cxn ang="f303">
                    <a:pos x="f407" y="f439"/>
                  </a:cxn>
                </a:cxnLst>
                <a:rect l="f377" t="f380" r="f378" b="f379"/>
                <a:pathLst>
                  <a:path w="93345" h="118560">
                    <a:moveTo>
                      <a:pt x="f8" y="f9"/>
                    </a:moveTo>
                    <a:cubicBezTo>
                      <a:pt x="f8" y="f10"/>
                      <a:pt x="f8" y="f11"/>
                      <a:pt x="f12" y="f13"/>
                    </a:cubicBezTo>
                    <a:cubicBezTo>
                      <a:pt x="f6" y="f14"/>
                      <a:pt x="f6" y="f15"/>
                      <a:pt x="f6" y="f16"/>
                    </a:cubicBezTo>
                    <a:lnTo>
                      <a:pt x="f17" y="f16"/>
                    </a:lnTo>
                    <a:lnTo>
                      <a:pt x="f18" y="f19"/>
                    </a:lnTo>
                    <a:lnTo>
                      <a:pt x="f18" y="f19"/>
                    </a:lnTo>
                    <a:cubicBezTo>
                      <a:pt x="f20" y="f21"/>
                      <a:pt x="f22" y="f23"/>
                      <a:pt x="f24" y="f25"/>
                    </a:cubicBezTo>
                    <a:cubicBezTo>
                      <a:pt x="f26" y="f27"/>
                      <a:pt x="f28" y="f7"/>
                      <a:pt x="f29" y="f7"/>
                    </a:cubicBezTo>
                    <a:cubicBezTo>
                      <a:pt x="f30" y="f7"/>
                      <a:pt x="f31" y="f32"/>
                      <a:pt x="f33" y="f16"/>
                    </a:cubicBezTo>
                    <a:cubicBezTo>
                      <a:pt x="f34" y="f25"/>
                      <a:pt x="f35" y="f23"/>
                      <a:pt x="f36" y="f37"/>
                    </a:cubicBezTo>
                    <a:cubicBezTo>
                      <a:pt x="f38" y="f13"/>
                      <a:pt x="f39" y="f19"/>
                      <a:pt x="f40" y="f41"/>
                    </a:cubicBezTo>
                    <a:cubicBezTo>
                      <a:pt x="f42" y="f43"/>
                      <a:pt x="f5" y="f44"/>
                      <a:pt x="f5" y="f45"/>
                    </a:cubicBezTo>
                    <a:cubicBezTo>
                      <a:pt x="f5" y="f46"/>
                      <a:pt x="f40" y="f47"/>
                      <a:pt x="f38" y="f48"/>
                    </a:cubicBezTo>
                    <a:cubicBezTo>
                      <a:pt x="f49" y="f50"/>
                      <a:pt x="f51" y="f52"/>
                      <a:pt x="f53" y="f54"/>
                    </a:cubicBezTo>
                    <a:cubicBezTo>
                      <a:pt x="f55" y="f56"/>
                      <a:pt x="f57" y="f58"/>
                      <a:pt x="f59" y="f60"/>
                    </a:cubicBezTo>
                    <a:cubicBezTo>
                      <a:pt x="f26" y="f61"/>
                      <a:pt x="f62" y="f61"/>
                      <a:pt x="f63" y="f61"/>
                    </a:cubicBezTo>
                    <a:lnTo>
                      <a:pt x="f63" y="f64"/>
                    </a:lnTo>
                    <a:cubicBezTo>
                      <a:pt x="f63" y="f65"/>
                      <a:pt x="f63" y="f66"/>
                      <a:pt x="f63" y="f67"/>
                    </a:cubicBezTo>
                    <a:cubicBezTo>
                      <a:pt x="f63" y="f68"/>
                      <a:pt x="f20" y="f69"/>
                      <a:pt x="f70" y="f71"/>
                    </a:cubicBezTo>
                    <a:cubicBezTo>
                      <a:pt x="f72" y="f73"/>
                      <a:pt x="f74" y="f75"/>
                      <a:pt x="f76" y="f77"/>
                    </a:cubicBezTo>
                    <a:cubicBezTo>
                      <a:pt x="f62" y="f78"/>
                      <a:pt x="f24" y="f78"/>
                      <a:pt x="f79" y="f78"/>
                    </a:cubicBezTo>
                    <a:cubicBezTo>
                      <a:pt x="f80" y="f78"/>
                      <a:pt x="f81" y="f77"/>
                      <a:pt x="f82" y="f75"/>
                    </a:cubicBezTo>
                    <a:cubicBezTo>
                      <a:pt x="f83" y="f73"/>
                      <a:pt x="f59" y="f84"/>
                      <a:pt x="f85" y="f86"/>
                    </a:cubicBezTo>
                    <a:cubicBezTo>
                      <a:pt x="f87" y="f88"/>
                      <a:pt x="f87" y="f89"/>
                      <a:pt x="f90" y="f91"/>
                    </a:cubicBezTo>
                    <a:cubicBezTo>
                      <a:pt x="f90" y="f92"/>
                      <a:pt x="f90" y="f93"/>
                      <a:pt x="f90" y="f94"/>
                    </a:cubicBezTo>
                    <a:lnTo>
                      <a:pt x="f95" y="f94"/>
                    </a:lnTo>
                    <a:cubicBezTo>
                      <a:pt x="f95" y="f91"/>
                      <a:pt x="f39" y="f86"/>
                      <a:pt x="f96" y="f77"/>
                    </a:cubicBezTo>
                    <a:cubicBezTo>
                      <a:pt x="f36" y="f97"/>
                      <a:pt x="f35" y="f98"/>
                      <a:pt x="f99" y="f100"/>
                    </a:cubicBezTo>
                    <a:cubicBezTo>
                      <a:pt x="f53" y="f101"/>
                      <a:pt x="f102" y="f103"/>
                      <a:pt x="f104" y="f105"/>
                    </a:cubicBezTo>
                    <a:cubicBezTo>
                      <a:pt x="f106" y="f107"/>
                      <a:pt x="f83" y="f5"/>
                      <a:pt x="f26" y="f5"/>
                    </a:cubicBezTo>
                    <a:cubicBezTo>
                      <a:pt x="f74" y="f5"/>
                      <a:pt x="f17" y="f107"/>
                      <a:pt x="f108" y="f103"/>
                    </a:cubicBezTo>
                    <a:cubicBezTo>
                      <a:pt x="f109" y="f101"/>
                      <a:pt x="f110" y="f100"/>
                      <a:pt x="f111" y="f112"/>
                    </a:cubicBezTo>
                    <a:cubicBezTo>
                      <a:pt x="f113" y="f114"/>
                      <a:pt x="f115" y="f75"/>
                      <a:pt x="f116" y="f69"/>
                    </a:cubicBezTo>
                    <a:cubicBezTo>
                      <a:pt x="f8" y="f91"/>
                      <a:pt x="f12" y="f93"/>
                      <a:pt x="f12" y="f117"/>
                    </a:cubicBezTo>
                    <a:lnTo>
                      <a:pt x="f12" y="f9"/>
                    </a:lnTo>
                    <a:close/>
                    <a:moveTo>
                      <a:pt x="f63" y="f118"/>
                    </a:moveTo>
                    <a:cubicBezTo>
                      <a:pt x="f74" y="f118"/>
                      <a:pt x="f62" y="f118"/>
                      <a:pt x="f119" y="f118"/>
                    </a:cubicBezTo>
                    <a:cubicBezTo>
                      <a:pt x="f80" y="f118"/>
                      <a:pt x="f120" y="f121"/>
                      <a:pt x="f28" y="f122"/>
                    </a:cubicBezTo>
                    <a:cubicBezTo>
                      <a:pt x="f85" y="f123"/>
                      <a:pt x="f90" y="f47"/>
                      <a:pt x="f124" y="f125"/>
                    </a:cubicBezTo>
                    <a:cubicBezTo>
                      <a:pt x="f106" y="f126"/>
                      <a:pt x="f29" y="f127"/>
                      <a:pt x="f29" y="f128"/>
                    </a:cubicBezTo>
                    <a:cubicBezTo>
                      <a:pt x="f29" y="f129"/>
                      <a:pt x="f29" y="f130"/>
                      <a:pt x="f29" y="f131"/>
                    </a:cubicBezTo>
                    <a:cubicBezTo>
                      <a:pt x="f29" y="f132"/>
                      <a:pt x="f106" y="f133"/>
                      <a:pt x="f124" y="f43"/>
                    </a:cubicBezTo>
                    <a:cubicBezTo>
                      <a:pt x="f90" y="f134"/>
                      <a:pt x="f87" y="f9"/>
                      <a:pt x="f59" y="f41"/>
                    </a:cubicBezTo>
                    <a:cubicBezTo>
                      <a:pt x="f28" y="f10"/>
                      <a:pt x="f120" y="f10"/>
                      <a:pt x="f80" y="f10"/>
                    </a:cubicBezTo>
                    <a:cubicBezTo>
                      <a:pt x="f135" y="f10"/>
                      <a:pt x="f136" y="f137"/>
                      <a:pt x="f22" y="f9"/>
                    </a:cubicBezTo>
                    <a:cubicBezTo>
                      <a:pt x="f72" y="f43"/>
                      <a:pt x="f20" y="f132"/>
                      <a:pt x="f63" y="f138"/>
                    </a:cubicBezTo>
                    <a:cubicBezTo>
                      <a:pt x="f139" y="f140"/>
                      <a:pt x="f139" y="f141"/>
                      <a:pt x="f139" y="f142"/>
                    </a:cubicBezTo>
                    <a:cubicBezTo>
                      <a:pt x="f139" y="f143"/>
                      <a:pt x="f63" y="f123"/>
                      <a:pt x="f63" y="f118"/>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64" name="Figura a mano libera 165">
                <a:extLst>
                  <a:ext uri="{FF2B5EF4-FFF2-40B4-BE49-F238E27FC236}">
                    <a16:creationId xmlns:a16="http://schemas.microsoft.com/office/drawing/2014/main" id="{CC2EDB3E-9A12-1358-261E-98FCE307EF99}"/>
                  </a:ext>
                </a:extLst>
              </p:cNvPr>
              <p:cNvSpPr/>
              <p:nvPr/>
            </p:nvSpPr>
            <p:spPr>
              <a:xfrm>
                <a:off x="9438372" y="6365074"/>
                <a:ext cx="29087" cy="67885"/>
              </a:xfrm>
              <a:custGeom>
                <a:avLst/>
                <a:gdLst>
                  <a:gd name="f0" fmla="val 10800000"/>
                  <a:gd name="f1" fmla="val 5400000"/>
                  <a:gd name="f2" fmla="val 180"/>
                  <a:gd name="f3" fmla="val w"/>
                  <a:gd name="f4" fmla="val h"/>
                  <a:gd name="f5" fmla="val 0"/>
                  <a:gd name="f6" fmla="val 63817"/>
                  <a:gd name="f7" fmla="val 148911"/>
                  <a:gd name="f8" fmla="val 952"/>
                  <a:gd name="f9" fmla="val 32248"/>
                  <a:gd name="f10" fmla="val 14288"/>
                  <a:gd name="f11" fmla="val 14227"/>
                  <a:gd name="f12" fmla="val 46672"/>
                  <a:gd name="f13" fmla="val 52166"/>
                  <a:gd name="f14" fmla="val 113818"/>
                  <a:gd name="f15" fmla="val 115715"/>
                  <a:gd name="f16" fmla="val 117612"/>
                  <a:gd name="f17" fmla="val 119509"/>
                  <a:gd name="f18" fmla="val 121406"/>
                  <a:gd name="f19" fmla="val 123303"/>
                  <a:gd name="f20" fmla="val 47625"/>
                  <a:gd name="f21" fmla="val 124251"/>
                  <a:gd name="f22" fmla="val 48577"/>
                  <a:gd name="f23" fmla="val 125199"/>
                  <a:gd name="f24" fmla="val 49530"/>
                  <a:gd name="f25" fmla="val 126148"/>
                  <a:gd name="f26" fmla="val 50483"/>
                  <a:gd name="f27" fmla="val 127096"/>
                  <a:gd name="f28" fmla="val 52388"/>
                  <a:gd name="f29" fmla="val 128045"/>
                  <a:gd name="f30" fmla="val 54292"/>
                  <a:gd name="f31" fmla="val 56197"/>
                  <a:gd name="f32" fmla="val 57150"/>
                  <a:gd name="f33" fmla="val 58102"/>
                  <a:gd name="f34" fmla="val 59055"/>
                  <a:gd name="f35" fmla="val 60008"/>
                  <a:gd name="f36" fmla="val 60960"/>
                  <a:gd name="f37" fmla="val 61913"/>
                  <a:gd name="f38" fmla="val 147963"/>
                  <a:gd name="f39" fmla="val 55245"/>
                  <a:gd name="f40" fmla="val 45720"/>
                  <a:gd name="f41" fmla="val 39052"/>
                  <a:gd name="f42" fmla="val 33338"/>
                  <a:gd name="f43" fmla="val 28575"/>
                  <a:gd name="f44" fmla="val 146066"/>
                  <a:gd name="f45" fmla="val 24765"/>
                  <a:gd name="f46" fmla="val 144169"/>
                  <a:gd name="f47" fmla="val 20955"/>
                  <a:gd name="f48" fmla="val 141324"/>
                  <a:gd name="f49" fmla="val 19050"/>
                  <a:gd name="f50" fmla="val 139427"/>
                  <a:gd name="f51" fmla="val 17145"/>
                  <a:gd name="f52" fmla="val 136581"/>
                  <a:gd name="f53" fmla="val 15240"/>
                  <a:gd name="f54" fmla="val 133736"/>
                  <a:gd name="f55" fmla="val 130890"/>
                  <a:gd name="f56" fmla="val 13335"/>
                  <a:gd name="f57" fmla="val 53115"/>
                  <a:gd name="f58" fmla="+- 0 0 -90"/>
                  <a:gd name="f59" fmla="*/ f3 1 63817"/>
                  <a:gd name="f60" fmla="*/ f4 1 148911"/>
                  <a:gd name="f61" fmla="+- f7 0 f5"/>
                  <a:gd name="f62" fmla="+- f6 0 f5"/>
                  <a:gd name="f63" fmla="*/ f58 f0 1"/>
                  <a:gd name="f64" fmla="*/ f62 1 63817"/>
                  <a:gd name="f65" fmla="*/ f61 1 148911"/>
                  <a:gd name="f66" fmla="*/ 952 f62 1"/>
                  <a:gd name="f67" fmla="*/ 32248 f61 1"/>
                  <a:gd name="f68" fmla="*/ 14288 f62 1"/>
                  <a:gd name="f69" fmla="*/ 14227 f61 1"/>
                  <a:gd name="f70" fmla="*/ 46672 f62 1"/>
                  <a:gd name="f71" fmla="*/ 0 f61 1"/>
                  <a:gd name="f72" fmla="*/ 63817 f62 1"/>
                  <a:gd name="f73" fmla="*/ 52166 f61 1"/>
                  <a:gd name="f74" fmla="*/ 113818 f61 1"/>
                  <a:gd name="f75" fmla="*/ 119509 f61 1"/>
                  <a:gd name="f76" fmla="*/ 47625 f62 1"/>
                  <a:gd name="f77" fmla="*/ 124251 f61 1"/>
                  <a:gd name="f78" fmla="*/ 50483 f62 1"/>
                  <a:gd name="f79" fmla="*/ 127096 f61 1"/>
                  <a:gd name="f80" fmla="*/ 56197 f62 1"/>
                  <a:gd name="f81" fmla="*/ 128045 f61 1"/>
                  <a:gd name="f82" fmla="*/ 59055 f62 1"/>
                  <a:gd name="f83" fmla="*/ 61913 f62 1"/>
                  <a:gd name="f84" fmla="*/ 147963 f61 1"/>
                  <a:gd name="f85" fmla="*/ 55245 f62 1"/>
                  <a:gd name="f86" fmla="*/ 148911 f61 1"/>
                  <a:gd name="f87" fmla="*/ 45720 f62 1"/>
                  <a:gd name="f88" fmla="*/ 28575 f62 1"/>
                  <a:gd name="f89" fmla="*/ 146066 f61 1"/>
                  <a:gd name="f90" fmla="*/ 19050 f62 1"/>
                  <a:gd name="f91" fmla="*/ 139427 f61 1"/>
                  <a:gd name="f92" fmla="*/ 130890 f61 1"/>
                  <a:gd name="f93" fmla="*/ 13335 f62 1"/>
                  <a:gd name="f94" fmla="*/ 53115 f61 1"/>
                  <a:gd name="f95" fmla="*/ 0 f62 1"/>
                  <a:gd name="f96" fmla="*/ f63 1 f2"/>
                  <a:gd name="f97" fmla="*/ f66 1 63817"/>
                  <a:gd name="f98" fmla="*/ f67 1 148911"/>
                  <a:gd name="f99" fmla="*/ f68 1 63817"/>
                  <a:gd name="f100" fmla="*/ f69 1 148911"/>
                  <a:gd name="f101" fmla="*/ f70 1 63817"/>
                  <a:gd name="f102" fmla="*/ f71 1 148911"/>
                  <a:gd name="f103" fmla="*/ f72 1 63817"/>
                  <a:gd name="f104" fmla="*/ f73 1 148911"/>
                  <a:gd name="f105" fmla="*/ f74 1 148911"/>
                  <a:gd name="f106" fmla="*/ f75 1 148911"/>
                  <a:gd name="f107" fmla="*/ f76 1 63817"/>
                  <a:gd name="f108" fmla="*/ f77 1 148911"/>
                  <a:gd name="f109" fmla="*/ f78 1 63817"/>
                  <a:gd name="f110" fmla="*/ f79 1 148911"/>
                  <a:gd name="f111" fmla="*/ f80 1 63817"/>
                  <a:gd name="f112" fmla="*/ f81 1 148911"/>
                  <a:gd name="f113" fmla="*/ f82 1 63817"/>
                  <a:gd name="f114" fmla="*/ f83 1 63817"/>
                  <a:gd name="f115" fmla="*/ f84 1 148911"/>
                  <a:gd name="f116" fmla="*/ f85 1 63817"/>
                  <a:gd name="f117" fmla="*/ f86 1 148911"/>
                  <a:gd name="f118" fmla="*/ f87 1 63817"/>
                  <a:gd name="f119" fmla="*/ f88 1 63817"/>
                  <a:gd name="f120" fmla="*/ f89 1 148911"/>
                  <a:gd name="f121" fmla="*/ f90 1 63817"/>
                  <a:gd name="f122" fmla="*/ f91 1 148911"/>
                  <a:gd name="f123" fmla="*/ f92 1 148911"/>
                  <a:gd name="f124" fmla="*/ f93 1 63817"/>
                  <a:gd name="f125" fmla="*/ f94 1 148911"/>
                  <a:gd name="f126" fmla="*/ f95 1 63817"/>
                  <a:gd name="f127" fmla="*/ f5 1 f64"/>
                  <a:gd name="f128" fmla="*/ f6 1 f64"/>
                  <a:gd name="f129" fmla="*/ f5 1 f65"/>
                  <a:gd name="f130" fmla="*/ f7 1 f65"/>
                  <a:gd name="f131" fmla="+- f96 0 f1"/>
                  <a:gd name="f132" fmla="*/ f97 1 f64"/>
                  <a:gd name="f133" fmla="*/ f98 1 f65"/>
                  <a:gd name="f134" fmla="*/ f99 1 f64"/>
                  <a:gd name="f135" fmla="*/ f100 1 f65"/>
                  <a:gd name="f136" fmla="*/ f101 1 f64"/>
                  <a:gd name="f137" fmla="*/ f102 1 f65"/>
                  <a:gd name="f138" fmla="*/ f103 1 f64"/>
                  <a:gd name="f139" fmla="*/ f104 1 f65"/>
                  <a:gd name="f140" fmla="*/ f105 1 f65"/>
                  <a:gd name="f141" fmla="*/ f106 1 f65"/>
                  <a:gd name="f142" fmla="*/ f107 1 f64"/>
                  <a:gd name="f143" fmla="*/ f108 1 f65"/>
                  <a:gd name="f144" fmla="*/ f109 1 f64"/>
                  <a:gd name="f145" fmla="*/ f110 1 f65"/>
                  <a:gd name="f146" fmla="*/ f111 1 f64"/>
                  <a:gd name="f147" fmla="*/ f112 1 f65"/>
                  <a:gd name="f148" fmla="*/ f113 1 f64"/>
                  <a:gd name="f149" fmla="*/ f114 1 f64"/>
                  <a:gd name="f150" fmla="*/ f115 1 f65"/>
                  <a:gd name="f151" fmla="*/ f116 1 f64"/>
                  <a:gd name="f152" fmla="*/ f117 1 f65"/>
                  <a:gd name="f153" fmla="*/ f118 1 f64"/>
                  <a:gd name="f154" fmla="*/ f119 1 f64"/>
                  <a:gd name="f155" fmla="*/ f120 1 f65"/>
                  <a:gd name="f156" fmla="*/ f121 1 f64"/>
                  <a:gd name="f157" fmla="*/ f122 1 f65"/>
                  <a:gd name="f158" fmla="*/ f123 1 f65"/>
                  <a:gd name="f159" fmla="*/ f124 1 f64"/>
                  <a:gd name="f160" fmla="*/ f125 1 f65"/>
                  <a:gd name="f161" fmla="*/ f126 1 f64"/>
                  <a:gd name="f162" fmla="*/ f127 f59 1"/>
                  <a:gd name="f163" fmla="*/ f128 f59 1"/>
                  <a:gd name="f164" fmla="*/ f130 f60 1"/>
                  <a:gd name="f165" fmla="*/ f129 f60 1"/>
                  <a:gd name="f166" fmla="*/ f132 f59 1"/>
                  <a:gd name="f167" fmla="*/ f133 f60 1"/>
                  <a:gd name="f168" fmla="*/ f134 f59 1"/>
                  <a:gd name="f169" fmla="*/ f135 f60 1"/>
                  <a:gd name="f170" fmla="*/ f136 f59 1"/>
                  <a:gd name="f171" fmla="*/ f137 f60 1"/>
                  <a:gd name="f172" fmla="*/ f138 f59 1"/>
                  <a:gd name="f173" fmla="*/ f139 f60 1"/>
                  <a:gd name="f174" fmla="*/ f140 f60 1"/>
                  <a:gd name="f175" fmla="*/ f141 f60 1"/>
                  <a:gd name="f176" fmla="*/ f142 f59 1"/>
                  <a:gd name="f177" fmla="*/ f143 f60 1"/>
                  <a:gd name="f178" fmla="*/ f144 f59 1"/>
                  <a:gd name="f179" fmla="*/ f145 f60 1"/>
                  <a:gd name="f180" fmla="*/ f146 f59 1"/>
                  <a:gd name="f181" fmla="*/ f147 f60 1"/>
                  <a:gd name="f182" fmla="*/ f148 f59 1"/>
                  <a:gd name="f183" fmla="*/ f149 f59 1"/>
                  <a:gd name="f184" fmla="*/ f150 f60 1"/>
                  <a:gd name="f185" fmla="*/ f151 f59 1"/>
                  <a:gd name="f186" fmla="*/ f152 f60 1"/>
                  <a:gd name="f187" fmla="*/ f153 f59 1"/>
                  <a:gd name="f188" fmla="*/ f154 f59 1"/>
                  <a:gd name="f189" fmla="*/ f155 f60 1"/>
                  <a:gd name="f190" fmla="*/ f156 f59 1"/>
                  <a:gd name="f191" fmla="*/ f157 f60 1"/>
                  <a:gd name="f192" fmla="*/ f158 f60 1"/>
                  <a:gd name="f193" fmla="*/ f159 f59 1"/>
                  <a:gd name="f194" fmla="*/ f160 f60 1"/>
                  <a:gd name="f195" fmla="*/ f161 f59 1"/>
                </a:gdLst>
                <a:ahLst/>
                <a:cxnLst>
                  <a:cxn ang="3cd4">
                    <a:pos x="hc" y="t"/>
                  </a:cxn>
                  <a:cxn ang="0">
                    <a:pos x="r" y="vc"/>
                  </a:cxn>
                  <a:cxn ang="cd4">
                    <a:pos x="hc" y="b"/>
                  </a:cxn>
                  <a:cxn ang="cd2">
                    <a:pos x="l" y="vc"/>
                  </a:cxn>
                  <a:cxn ang="f131">
                    <a:pos x="f166" y="f167"/>
                  </a:cxn>
                  <a:cxn ang="f131">
                    <a:pos x="f168" y="f167"/>
                  </a:cxn>
                  <a:cxn ang="f131">
                    <a:pos x="f168" y="f169"/>
                  </a:cxn>
                  <a:cxn ang="f131">
                    <a:pos x="f170" y="f171"/>
                  </a:cxn>
                  <a:cxn ang="f131">
                    <a:pos x="f170" y="f167"/>
                  </a:cxn>
                  <a:cxn ang="f131">
                    <a:pos x="f172" y="f167"/>
                  </a:cxn>
                  <a:cxn ang="f131">
                    <a:pos x="f172" y="f173"/>
                  </a:cxn>
                  <a:cxn ang="f131">
                    <a:pos x="f170" y="f173"/>
                  </a:cxn>
                  <a:cxn ang="f131">
                    <a:pos x="f170" y="f174"/>
                  </a:cxn>
                  <a:cxn ang="f131">
                    <a:pos x="f170" y="f175"/>
                  </a:cxn>
                  <a:cxn ang="f131">
                    <a:pos x="f176" y="f177"/>
                  </a:cxn>
                  <a:cxn ang="f131">
                    <a:pos x="f178" y="f179"/>
                  </a:cxn>
                  <a:cxn ang="f131">
                    <a:pos x="f180" y="f181"/>
                  </a:cxn>
                  <a:cxn ang="f131">
                    <a:pos x="f182" y="f181"/>
                  </a:cxn>
                  <a:cxn ang="f131">
                    <a:pos x="f183" y="f181"/>
                  </a:cxn>
                  <a:cxn ang="f131">
                    <a:pos x="f183" y="f184"/>
                  </a:cxn>
                  <a:cxn ang="f131">
                    <a:pos x="f185" y="f186"/>
                  </a:cxn>
                  <a:cxn ang="f131">
                    <a:pos x="f187" y="f186"/>
                  </a:cxn>
                  <a:cxn ang="f131">
                    <a:pos x="f188" y="f189"/>
                  </a:cxn>
                  <a:cxn ang="f131">
                    <a:pos x="f190" y="f191"/>
                  </a:cxn>
                  <a:cxn ang="f131">
                    <a:pos x="f168" y="f192"/>
                  </a:cxn>
                  <a:cxn ang="f131">
                    <a:pos x="f193" y="f177"/>
                  </a:cxn>
                  <a:cxn ang="f131">
                    <a:pos x="f193" y="f194"/>
                  </a:cxn>
                  <a:cxn ang="f131">
                    <a:pos x="f195" y="f194"/>
                  </a:cxn>
                  <a:cxn ang="f131">
                    <a:pos x="f195" y="f167"/>
                  </a:cxn>
                </a:cxnLst>
                <a:rect l="f162" t="f165" r="f163" b="f164"/>
                <a:pathLst>
                  <a:path w="63817" h="148911">
                    <a:moveTo>
                      <a:pt x="f8" y="f9"/>
                    </a:moveTo>
                    <a:lnTo>
                      <a:pt x="f10" y="f9"/>
                    </a:lnTo>
                    <a:lnTo>
                      <a:pt x="f10" y="f11"/>
                    </a:lnTo>
                    <a:lnTo>
                      <a:pt x="f12" y="f5"/>
                    </a:lnTo>
                    <a:lnTo>
                      <a:pt x="f12" y="f9"/>
                    </a:lnTo>
                    <a:lnTo>
                      <a:pt x="f6" y="f9"/>
                    </a:lnTo>
                    <a:lnTo>
                      <a:pt x="f6" y="f13"/>
                    </a:lnTo>
                    <a:lnTo>
                      <a:pt x="f12" y="f13"/>
                    </a:lnTo>
                    <a:lnTo>
                      <a:pt x="f12" y="f14"/>
                    </a:lnTo>
                    <a:cubicBezTo>
                      <a:pt x="f12" y="f15"/>
                      <a:pt x="f12" y="f16"/>
                      <a:pt x="f12" y="f17"/>
                    </a:cubicBezTo>
                    <a:cubicBezTo>
                      <a:pt x="f12" y="f18"/>
                      <a:pt x="f12" y="f19"/>
                      <a:pt x="f20" y="f21"/>
                    </a:cubicBezTo>
                    <a:cubicBezTo>
                      <a:pt x="f22" y="f23"/>
                      <a:pt x="f24" y="f25"/>
                      <a:pt x="f26" y="f27"/>
                    </a:cubicBezTo>
                    <a:cubicBezTo>
                      <a:pt x="f28" y="f29"/>
                      <a:pt x="f30" y="f29"/>
                      <a:pt x="f31" y="f29"/>
                    </a:cubicBezTo>
                    <a:cubicBezTo>
                      <a:pt x="f32" y="f29"/>
                      <a:pt x="f33" y="f29"/>
                      <a:pt x="f34" y="f29"/>
                    </a:cubicBezTo>
                    <a:cubicBezTo>
                      <a:pt x="f35" y="f29"/>
                      <a:pt x="f36" y="f29"/>
                      <a:pt x="f37" y="f29"/>
                    </a:cubicBezTo>
                    <a:lnTo>
                      <a:pt x="f37" y="f38"/>
                    </a:lnTo>
                    <a:cubicBezTo>
                      <a:pt x="f35" y="f38"/>
                      <a:pt x="f32" y="f7"/>
                      <a:pt x="f39" y="f7"/>
                    </a:cubicBezTo>
                    <a:cubicBezTo>
                      <a:pt x="f28" y="f7"/>
                      <a:pt x="f24" y="f7"/>
                      <a:pt x="f40" y="f7"/>
                    </a:cubicBezTo>
                    <a:cubicBezTo>
                      <a:pt x="f41" y="f7"/>
                      <a:pt x="f42" y="f38"/>
                      <a:pt x="f43" y="f44"/>
                    </a:cubicBezTo>
                    <a:cubicBezTo>
                      <a:pt x="f45" y="f46"/>
                      <a:pt x="f47" y="f48"/>
                      <a:pt x="f49" y="f50"/>
                    </a:cubicBezTo>
                    <a:cubicBezTo>
                      <a:pt x="f51" y="f52"/>
                      <a:pt x="f53" y="f54"/>
                      <a:pt x="f10" y="f55"/>
                    </a:cubicBezTo>
                    <a:cubicBezTo>
                      <a:pt x="f56" y="f29"/>
                      <a:pt x="f56" y="f23"/>
                      <a:pt x="f56" y="f21"/>
                    </a:cubicBezTo>
                    <a:lnTo>
                      <a:pt x="f56" y="f57"/>
                    </a:lnTo>
                    <a:lnTo>
                      <a:pt x="f5" y="f57"/>
                    </a:lnTo>
                    <a:lnTo>
                      <a:pt x="f5" y="f9"/>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65" name="Figura a mano libera 166">
                <a:extLst>
                  <a:ext uri="{FF2B5EF4-FFF2-40B4-BE49-F238E27FC236}">
                    <a16:creationId xmlns:a16="http://schemas.microsoft.com/office/drawing/2014/main" id="{E87F387D-A088-387A-F834-694C4FBC04FE}"/>
                  </a:ext>
                </a:extLst>
              </p:cNvPr>
              <p:cNvSpPr/>
              <p:nvPr/>
            </p:nvSpPr>
            <p:spPr>
              <a:xfrm>
                <a:off x="9474848" y="6357292"/>
                <a:ext cx="14767" cy="74797"/>
              </a:xfrm>
              <a:custGeom>
                <a:avLst/>
                <a:gdLst>
                  <a:gd name="f0" fmla="val 10800000"/>
                  <a:gd name="f1" fmla="val 5400000"/>
                  <a:gd name="f2" fmla="val 180"/>
                  <a:gd name="f3" fmla="val w"/>
                  <a:gd name="f4" fmla="val h"/>
                  <a:gd name="f5" fmla="val 0"/>
                  <a:gd name="f6" fmla="val 32385"/>
                  <a:gd name="f7" fmla="val 164087"/>
                  <a:gd name="f8" fmla="val 25609"/>
                  <a:gd name="f9" fmla="val 49321"/>
                  <a:gd name="f10" fmla="+- 0 0 -90"/>
                  <a:gd name="f11" fmla="*/ f3 1 32385"/>
                  <a:gd name="f12" fmla="*/ f4 1 164087"/>
                  <a:gd name="f13" fmla="+- f7 0 f5"/>
                  <a:gd name="f14" fmla="+- f6 0 f5"/>
                  <a:gd name="f15" fmla="*/ f10 f0 1"/>
                  <a:gd name="f16" fmla="*/ f14 1 32385"/>
                  <a:gd name="f17" fmla="*/ f13 1 164087"/>
                  <a:gd name="f18" fmla="*/ 32385 f14 1"/>
                  <a:gd name="f19" fmla="*/ 0 f13 1"/>
                  <a:gd name="f20" fmla="*/ 25609 f13 1"/>
                  <a:gd name="f21" fmla="*/ 0 f14 1"/>
                  <a:gd name="f22" fmla="*/ 164087 f13 1"/>
                  <a:gd name="f23" fmla="*/ 49321 f13 1"/>
                  <a:gd name="f24" fmla="*/ f15 1 f2"/>
                  <a:gd name="f25" fmla="*/ f18 1 32385"/>
                  <a:gd name="f26" fmla="*/ f19 1 164087"/>
                  <a:gd name="f27" fmla="*/ f20 1 164087"/>
                  <a:gd name="f28" fmla="*/ f21 1 32385"/>
                  <a:gd name="f29" fmla="*/ f22 1 164087"/>
                  <a:gd name="f30" fmla="*/ f23 1 164087"/>
                  <a:gd name="f31" fmla="*/ f5 1 f16"/>
                  <a:gd name="f32" fmla="*/ f6 1 f16"/>
                  <a:gd name="f33" fmla="*/ f5 1 f17"/>
                  <a:gd name="f34" fmla="*/ f7 1 f17"/>
                  <a:gd name="f35" fmla="+- f24 0 f1"/>
                  <a:gd name="f36" fmla="*/ f25 1 f16"/>
                  <a:gd name="f37" fmla="*/ f26 1 f17"/>
                  <a:gd name="f38" fmla="*/ f27 1 f17"/>
                  <a:gd name="f39" fmla="*/ f28 1 f16"/>
                  <a:gd name="f40" fmla="*/ f29 1 f17"/>
                  <a:gd name="f41" fmla="*/ f30 1 f17"/>
                  <a:gd name="f42" fmla="*/ f31 f11 1"/>
                  <a:gd name="f43" fmla="*/ f32 f11 1"/>
                  <a:gd name="f44" fmla="*/ f34 f12 1"/>
                  <a:gd name="f45" fmla="*/ f33 f12 1"/>
                  <a:gd name="f46" fmla="*/ f36 f11 1"/>
                  <a:gd name="f47" fmla="*/ f37 f12 1"/>
                  <a:gd name="f48" fmla="*/ f38 f12 1"/>
                  <a:gd name="f49" fmla="*/ f39 f11 1"/>
                  <a:gd name="f50" fmla="*/ f40 f12 1"/>
                  <a:gd name="f51" fmla="*/ f41 f12 1"/>
                </a:gdLst>
                <a:ahLst/>
                <a:cxnLst>
                  <a:cxn ang="3cd4">
                    <a:pos x="hc" y="t"/>
                  </a:cxn>
                  <a:cxn ang="0">
                    <a:pos x="r" y="vc"/>
                  </a:cxn>
                  <a:cxn ang="cd4">
                    <a:pos x="hc" y="b"/>
                  </a:cxn>
                  <a:cxn ang="cd2">
                    <a:pos x="l" y="vc"/>
                  </a:cxn>
                  <a:cxn ang="f35">
                    <a:pos x="f46" y="f47"/>
                  </a:cxn>
                  <a:cxn ang="f35">
                    <a:pos x="f46" y="f48"/>
                  </a:cxn>
                  <a:cxn ang="f35">
                    <a:pos x="f49" y="f48"/>
                  </a:cxn>
                  <a:cxn ang="f35">
                    <a:pos x="f49" y="f47"/>
                  </a:cxn>
                  <a:cxn ang="f35">
                    <a:pos x="f46" y="f47"/>
                  </a:cxn>
                  <a:cxn ang="f35">
                    <a:pos x="f46" y="f50"/>
                  </a:cxn>
                  <a:cxn ang="f35">
                    <a:pos x="f49" y="f50"/>
                  </a:cxn>
                  <a:cxn ang="f35">
                    <a:pos x="f49" y="f51"/>
                  </a:cxn>
                  <a:cxn ang="f35">
                    <a:pos x="f46" y="f51"/>
                  </a:cxn>
                  <a:cxn ang="f35">
                    <a:pos x="f46" y="f50"/>
                  </a:cxn>
                </a:cxnLst>
                <a:rect l="f42" t="f45" r="f43" b="f44"/>
                <a:pathLst>
                  <a:path w="32385" h="164087">
                    <a:moveTo>
                      <a:pt x="f6" y="f5"/>
                    </a:moveTo>
                    <a:lnTo>
                      <a:pt x="f6" y="f8"/>
                    </a:lnTo>
                    <a:lnTo>
                      <a:pt x="f5" y="f8"/>
                    </a:lnTo>
                    <a:lnTo>
                      <a:pt x="f5" y="f5"/>
                    </a:lnTo>
                    <a:lnTo>
                      <a:pt x="f6" y="f5"/>
                    </a:lnTo>
                    <a:close/>
                    <a:moveTo>
                      <a:pt x="f6" y="f7"/>
                    </a:moveTo>
                    <a:lnTo>
                      <a:pt x="f5" y="f7"/>
                    </a:lnTo>
                    <a:lnTo>
                      <a:pt x="f5" y="f9"/>
                    </a:lnTo>
                    <a:lnTo>
                      <a:pt x="f6" y="f9"/>
                    </a:lnTo>
                    <a:lnTo>
                      <a:pt x="f6" y="f7"/>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66" name="Figura a mano libera 167">
                <a:extLst>
                  <a:ext uri="{FF2B5EF4-FFF2-40B4-BE49-F238E27FC236}">
                    <a16:creationId xmlns:a16="http://schemas.microsoft.com/office/drawing/2014/main" id="{748407F1-7A37-4A3C-65EC-2AF613169398}"/>
                  </a:ext>
                </a:extLst>
              </p:cNvPr>
              <p:cNvSpPr/>
              <p:nvPr/>
            </p:nvSpPr>
            <p:spPr>
              <a:xfrm>
                <a:off x="9501329" y="6378909"/>
                <a:ext cx="42547" cy="54479"/>
              </a:xfrm>
              <a:custGeom>
                <a:avLst/>
                <a:gdLst>
                  <a:gd name="f0" fmla="val 10800000"/>
                  <a:gd name="f1" fmla="val 5400000"/>
                  <a:gd name="f2" fmla="val 180"/>
                  <a:gd name="f3" fmla="val w"/>
                  <a:gd name="f4" fmla="val h"/>
                  <a:gd name="f5" fmla="val 0"/>
                  <a:gd name="f6" fmla="val 93345"/>
                  <a:gd name="f7" fmla="val 119508"/>
                  <a:gd name="f8" fmla="val 47625"/>
                  <a:gd name="f9" fmla="val 119509"/>
                  <a:gd name="f10" fmla="val 37147"/>
                  <a:gd name="f11" fmla="val 28575"/>
                  <a:gd name="f12" fmla="val 117612"/>
                  <a:gd name="f13" fmla="val 22860"/>
                  <a:gd name="f14" fmla="val 114766"/>
                  <a:gd name="f15" fmla="val 16192"/>
                  <a:gd name="f16" fmla="val 111921"/>
                  <a:gd name="f17" fmla="val 11430"/>
                  <a:gd name="f18" fmla="val 107178"/>
                  <a:gd name="f19" fmla="val 8572"/>
                  <a:gd name="f20" fmla="val 102436"/>
                  <a:gd name="f21" fmla="val 5715"/>
                  <a:gd name="f22" fmla="val 96745"/>
                  <a:gd name="f23" fmla="val 2858"/>
                  <a:gd name="f24" fmla="val 91054"/>
                  <a:gd name="f25" fmla="val 1905"/>
                  <a:gd name="f26" fmla="val 83466"/>
                  <a:gd name="f27" fmla="val 952"/>
                  <a:gd name="f28" fmla="val 75878"/>
                  <a:gd name="f29" fmla="val 67342"/>
                  <a:gd name="f30" fmla="val 58806"/>
                  <a:gd name="f31" fmla="val 51218"/>
                  <a:gd name="f32" fmla="val 43630"/>
                  <a:gd name="f33" fmla="val 36042"/>
                  <a:gd name="f34" fmla="val 29403"/>
                  <a:gd name="f35" fmla="val 3810"/>
                  <a:gd name="f36" fmla="val 22764"/>
                  <a:gd name="f37" fmla="val 6667"/>
                  <a:gd name="f38" fmla="val 17073"/>
                  <a:gd name="f39" fmla="val 9525"/>
                  <a:gd name="f40" fmla="val 11382"/>
                  <a:gd name="f41" fmla="val 14288"/>
                  <a:gd name="f42" fmla="val 7588"/>
                  <a:gd name="f43" fmla="val 20955"/>
                  <a:gd name="f44" fmla="val 4742"/>
                  <a:gd name="f45" fmla="val 27622"/>
                  <a:gd name="f46" fmla="val 1897"/>
                  <a:gd name="f47" fmla="val 35242"/>
                  <a:gd name="f48" fmla="val 46672"/>
                  <a:gd name="f49" fmla="val 57150"/>
                  <a:gd name="f50" fmla="val 65722"/>
                  <a:gd name="f51" fmla="val 72390"/>
                  <a:gd name="f52" fmla="val 79058"/>
                  <a:gd name="f53" fmla="val 83820"/>
                  <a:gd name="f54" fmla="val 12330"/>
                  <a:gd name="f55" fmla="val 86677"/>
                  <a:gd name="f56" fmla="val 89535"/>
                  <a:gd name="f57" fmla="val 92392"/>
                  <a:gd name="f58" fmla="val 28454"/>
                  <a:gd name="f59" fmla="val 42682"/>
                  <a:gd name="f60" fmla="val 50270"/>
                  <a:gd name="f61" fmla="val 91440"/>
                  <a:gd name="f62" fmla="val 90488"/>
                  <a:gd name="f63" fmla="val 88583"/>
                  <a:gd name="f64" fmla="val 97694"/>
                  <a:gd name="f65" fmla="val 84772"/>
                  <a:gd name="f66" fmla="val 81915"/>
                  <a:gd name="f67" fmla="val 108127"/>
                  <a:gd name="f68" fmla="val 77152"/>
                  <a:gd name="f69" fmla="val 70485"/>
                  <a:gd name="f70" fmla="val 58102"/>
                  <a:gd name="f71" fmla="val 98642"/>
                  <a:gd name="f72" fmla="val 50483"/>
                  <a:gd name="f73" fmla="val 53340"/>
                  <a:gd name="f74" fmla="val 55245"/>
                  <a:gd name="f75" fmla="val 95797"/>
                  <a:gd name="f76" fmla="val 59055"/>
                  <a:gd name="f77" fmla="val 93900"/>
                  <a:gd name="f78" fmla="val 60008"/>
                  <a:gd name="f79" fmla="val 90106"/>
                  <a:gd name="f80" fmla="val 60960"/>
                  <a:gd name="f81" fmla="val 87260"/>
                  <a:gd name="f82" fmla="val 61913"/>
                  <a:gd name="f83" fmla="val 82518"/>
                  <a:gd name="f84" fmla="val 76827"/>
                  <a:gd name="f85" fmla="val 71136"/>
                  <a:gd name="f86" fmla="val 62865"/>
                  <a:gd name="f87" fmla="val 64497"/>
                  <a:gd name="f88" fmla="val 55012"/>
                  <a:gd name="f89" fmla="val 49321"/>
                  <a:gd name="f90" fmla="val 38888"/>
                  <a:gd name="f91" fmla="val 34145"/>
                  <a:gd name="f92" fmla="val 30351"/>
                  <a:gd name="f93" fmla="val 27506"/>
                  <a:gd name="f94" fmla="val 24661"/>
                  <a:gd name="f95" fmla="val 56197"/>
                  <a:gd name="f96" fmla="val 20867"/>
                  <a:gd name="f97" fmla="val 54292"/>
                  <a:gd name="f98" fmla="val 18970"/>
                  <a:gd name="f99" fmla="val 51435"/>
                  <a:gd name="f100" fmla="val 48577"/>
                  <a:gd name="f101" fmla="val 44767"/>
                  <a:gd name="f102" fmla="val 41910"/>
                  <a:gd name="f103" fmla="val 19918"/>
                  <a:gd name="f104" fmla="val 40005"/>
                  <a:gd name="f105" fmla="val 38100"/>
                  <a:gd name="f106" fmla="val 21815"/>
                  <a:gd name="f107" fmla="val 36195"/>
                  <a:gd name="f108" fmla="val 34290"/>
                  <a:gd name="f109" fmla="val 33338"/>
                  <a:gd name="f110" fmla="val 48373"/>
                  <a:gd name="f111" fmla="val 63548"/>
                  <a:gd name="f112" fmla="val 86312"/>
                  <a:gd name="f113" fmla="val 92951"/>
                  <a:gd name="f114" fmla="val 39052"/>
                  <a:gd name="f115" fmla="val 40958"/>
                  <a:gd name="f116" fmla="val 43815"/>
                  <a:gd name="f117" fmla="+- 0 0 -90"/>
                  <a:gd name="f118" fmla="*/ f3 1 93345"/>
                  <a:gd name="f119" fmla="*/ f4 1 119508"/>
                  <a:gd name="f120" fmla="+- f7 0 f5"/>
                  <a:gd name="f121" fmla="+- f6 0 f5"/>
                  <a:gd name="f122" fmla="*/ f117 f0 1"/>
                  <a:gd name="f123" fmla="*/ f121 1 93345"/>
                  <a:gd name="f124" fmla="*/ f120 1 119508"/>
                  <a:gd name="f125" fmla="*/ 47625 f121 1"/>
                  <a:gd name="f126" fmla="*/ 119509 f120 1"/>
                  <a:gd name="f127" fmla="*/ 22860 f121 1"/>
                  <a:gd name="f128" fmla="*/ 114766 f120 1"/>
                  <a:gd name="f129" fmla="*/ 8572 f121 1"/>
                  <a:gd name="f130" fmla="*/ 102436 f120 1"/>
                  <a:gd name="f131" fmla="*/ 1905 f121 1"/>
                  <a:gd name="f132" fmla="*/ 83466 f120 1"/>
                  <a:gd name="f133" fmla="*/ 0 f121 1"/>
                  <a:gd name="f134" fmla="*/ 58806 f120 1"/>
                  <a:gd name="f135" fmla="*/ 952 f121 1"/>
                  <a:gd name="f136" fmla="*/ 36042 f120 1"/>
                  <a:gd name="f137" fmla="*/ 6667 f121 1"/>
                  <a:gd name="f138" fmla="*/ 17073 f120 1"/>
                  <a:gd name="f139" fmla="*/ 20955 f121 1"/>
                  <a:gd name="f140" fmla="*/ 4742 f120 1"/>
                  <a:gd name="f141" fmla="*/ 46672 f121 1"/>
                  <a:gd name="f142" fmla="*/ 0 f120 1"/>
                  <a:gd name="f143" fmla="*/ 72390 f121 1"/>
                  <a:gd name="f144" fmla="*/ 86677 f121 1"/>
                  <a:gd name="f145" fmla="*/ 92392 f121 1"/>
                  <a:gd name="f146" fmla="*/ 93345 f121 1"/>
                  <a:gd name="f147" fmla="*/ 91440 f121 1"/>
                  <a:gd name="f148" fmla="*/ 84772 f121 1"/>
                  <a:gd name="f149" fmla="*/ 70485 f121 1"/>
                  <a:gd name="f150" fmla="*/ 98642 f120 1"/>
                  <a:gd name="f151" fmla="*/ 55245 f121 1"/>
                  <a:gd name="f152" fmla="*/ 96745 f120 1"/>
                  <a:gd name="f153" fmla="*/ 60008 f121 1"/>
                  <a:gd name="f154" fmla="*/ 90106 f120 1"/>
                  <a:gd name="f155" fmla="*/ 61913 f121 1"/>
                  <a:gd name="f156" fmla="*/ 76827 f120 1"/>
                  <a:gd name="f157" fmla="*/ 62865 f121 1"/>
                  <a:gd name="f158" fmla="*/ 55012 f120 1"/>
                  <a:gd name="f159" fmla="*/ 38888 f120 1"/>
                  <a:gd name="f160" fmla="*/ 60960 f121 1"/>
                  <a:gd name="f161" fmla="*/ 27506 f120 1"/>
                  <a:gd name="f162" fmla="*/ 56197 f121 1"/>
                  <a:gd name="f163" fmla="*/ 20867 f120 1"/>
                  <a:gd name="f164" fmla="*/ 48577 f121 1"/>
                  <a:gd name="f165" fmla="*/ 18970 f120 1"/>
                  <a:gd name="f166" fmla="*/ 40005 f121 1"/>
                  <a:gd name="f167" fmla="*/ 35242 f121 1"/>
                  <a:gd name="f168" fmla="*/ 33338 f121 1"/>
                  <a:gd name="f169" fmla="*/ 34290 f121 1"/>
                  <a:gd name="f170" fmla="*/ 36195 f121 1"/>
                  <a:gd name="f171" fmla="*/ 40958 f121 1"/>
                  <a:gd name="f172" fmla="*/ f122 1 f2"/>
                  <a:gd name="f173" fmla="*/ f125 1 93345"/>
                  <a:gd name="f174" fmla="*/ f126 1 119508"/>
                  <a:gd name="f175" fmla="*/ f127 1 93345"/>
                  <a:gd name="f176" fmla="*/ f128 1 119508"/>
                  <a:gd name="f177" fmla="*/ f129 1 93345"/>
                  <a:gd name="f178" fmla="*/ f130 1 119508"/>
                  <a:gd name="f179" fmla="*/ f131 1 93345"/>
                  <a:gd name="f180" fmla="*/ f132 1 119508"/>
                  <a:gd name="f181" fmla="*/ f133 1 93345"/>
                  <a:gd name="f182" fmla="*/ f134 1 119508"/>
                  <a:gd name="f183" fmla="*/ f135 1 93345"/>
                  <a:gd name="f184" fmla="*/ f136 1 119508"/>
                  <a:gd name="f185" fmla="*/ f137 1 93345"/>
                  <a:gd name="f186" fmla="*/ f138 1 119508"/>
                  <a:gd name="f187" fmla="*/ f139 1 93345"/>
                  <a:gd name="f188" fmla="*/ f140 1 119508"/>
                  <a:gd name="f189" fmla="*/ f141 1 93345"/>
                  <a:gd name="f190" fmla="*/ f142 1 119508"/>
                  <a:gd name="f191" fmla="*/ f143 1 93345"/>
                  <a:gd name="f192" fmla="*/ f144 1 93345"/>
                  <a:gd name="f193" fmla="*/ f145 1 93345"/>
                  <a:gd name="f194" fmla="*/ f146 1 93345"/>
                  <a:gd name="f195" fmla="*/ f147 1 93345"/>
                  <a:gd name="f196" fmla="*/ f148 1 93345"/>
                  <a:gd name="f197" fmla="*/ f149 1 93345"/>
                  <a:gd name="f198" fmla="*/ f150 1 119508"/>
                  <a:gd name="f199" fmla="*/ f151 1 93345"/>
                  <a:gd name="f200" fmla="*/ f152 1 119508"/>
                  <a:gd name="f201" fmla="*/ f153 1 93345"/>
                  <a:gd name="f202" fmla="*/ f154 1 119508"/>
                  <a:gd name="f203" fmla="*/ f155 1 93345"/>
                  <a:gd name="f204" fmla="*/ f156 1 119508"/>
                  <a:gd name="f205" fmla="*/ f157 1 93345"/>
                  <a:gd name="f206" fmla="*/ f158 1 119508"/>
                  <a:gd name="f207" fmla="*/ f159 1 119508"/>
                  <a:gd name="f208" fmla="*/ f160 1 93345"/>
                  <a:gd name="f209" fmla="*/ f161 1 119508"/>
                  <a:gd name="f210" fmla="*/ f162 1 93345"/>
                  <a:gd name="f211" fmla="*/ f163 1 119508"/>
                  <a:gd name="f212" fmla="*/ f164 1 93345"/>
                  <a:gd name="f213" fmla="*/ f165 1 119508"/>
                  <a:gd name="f214" fmla="*/ f166 1 93345"/>
                  <a:gd name="f215" fmla="*/ f167 1 93345"/>
                  <a:gd name="f216" fmla="*/ f168 1 93345"/>
                  <a:gd name="f217" fmla="*/ f169 1 93345"/>
                  <a:gd name="f218" fmla="*/ f170 1 93345"/>
                  <a:gd name="f219" fmla="*/ f171 1 93345"/>
                  <a:gd name="f220" fmla="*/ f5 1 f123"/>
                  <a:gd name="f221" fmla="*/ f6 1 f123"/>
                  <a:gd name="f222" fmla="*/ f5 1 f124"/>
                  <a:gd name="f223" fmla="*/ f7 1 f124"/>
                  <a:gd name="f224" fmla="+- f172 0 f1"/>
                  <a:gd name="f225" fmla="*/ f173 1 f123"/>
                  <a:gd name="f226" fmla="*/ f174 1 f124"/>
                  <a:gd name="f227" fmla="*/ f175 1 f123"/>
                  <a:gd name="f228" fmla="*/ f176 1 f124"/>
                  <a:gd name="f229" fmla="*/ f177 1 f123"/>
                  <a:gd name="f230" fmla="*/ f178 1 f124"/>
                  <a:gd name="f231" fmla="*/ f179 1 f123"/>
                  <a:gd name="f232" fmla="*/ f180 1 f124"/>
                  <a:gd name="f233" fmla="*/ f181 1 f123"/>
                  <a:gd name="f234" fmla="*/ f182 1 f124"/>
                  <a:gd name="f235" fmla="*/ f183 1 f123"/>
                  <a:gd name="f236" fmla="*/ f184 1 f124"/>
                  <a:gd name="f237" fmla="*/ f185 1 f123"/>
                  <a:gd name="f238" fmla="*/ f186 1 f124"/>
                  <a:gd name="f239" fmla="*/ f187 1 f123"/>
                  <a:gd name="f240" fmla="*/ f188 1 f124"/>
                  <a:gd name="f241" fmla="*/ f189 1 f123"/>
                  <a:gd name="f242" fmla="*/ f190 1 f124"/>
                  <a:gd name="f243" fmla="*/ f191 1 f123"/>
                  <a:gd name="f244" fmla="*/ f192 1 f123"/>
                  <a:gd name="f245" fmla="*/ f193 1 f123"/>
                  <a:gd name="f246" fmla="*/ f194 1 f123"/>
                  <a:gd name="f247" fmla="*/ f195 1 f123"/>
                  <a:gd name="f248" fmla="*/ f196 1 f123"/>
                  <a:gd name="f249" fmla="*/ f197 1 f123"/>
                  <a:gd name="f250" fmla="*/ f198 1 f124"/>
                  <a:gd name="f251" fmla="*/ f199 1 f123"/>
                  <a:gd name="f252" fmla="*/ f200 1 f124"/>
                  <a:gd name="f253" fmla="*/ f201 1 f123"/>
                  <a:gd name="f254" fmla="*/ f202 1 f124"/>
                  <a:gd name="f255" fmla="*/ f203 1 f123"/>
                  <a:gd name="f256" fmla="*/ f204 1 f124"/>
                  <a:gd name="f257" fmla="*/ f205 1 f123"/>
                  <a:gd name="f258" fmla="*/ f206 1 f124"/>
                  <a:gd name="f259" fmla="*/ f207 1 f124"/>
                  <a:gd name="f260" fmla="*/ f208 1 f123"/>
                  <a:gd name="f261" fmla="*/ f209 1 f124"/>
                  <a:gd name="f262" fmla="*/ f210 1 f123"/>
                  <a:gd name="f263" fmla="*/ f211 1 f124"/>
                  <a:gd name="f264" fmla="*/ f212 1 f123"/>
                  <a:gd name="f265" fmla="*/ f213 1 f124"/>
                  <a:gd name="f266" fmla="*/ f214 1 f123"/>
                  <a:gd name="f267" fmla="*/ f215 1 f123"/>
                  <a:gd name="f268" fmla="*/ f216 1 f123"/>
                  <a:gd name="f269" fmla="*/ f217 1 f123"/>
                  <a:gd name="f270" fmla="*/ f218 1 f123"/>
                  <a:gd name="f271" fmla="*/ f219 1 f123"/>
                  <a:gd name="f272" fmla="*/ f220 f118 1"/>
                  <a:gd name="f273" fmla="*/ f221 f118 1"/>
                  <a:gd name="f274" fmla="*/ f223 f119 1"/>
                  <a:gd name="f275" fmla="*/ f222 f119 1"/>
                  <a:gd name="f276" fmla="*/ f225 f118 1"/>
                  <a:gd name="f277" fmla="*/ f226 f119 1"/>
                  <a:gd name="f278" fmla="*/ f227 f118 1"/>
                  <a:gd name="f279" fmla="*/ f228 f119 1"/>
                  <a:gd name="f280" fmla="*/ f229 f118 1"/>
                  <a:gd name="f281" fmla="*/ f230 f119 1"/>
                  <a:gd name="f282" fmla="*/ f231 f118 1"/>
                  <a:gd name="f283" fmla="*/ f232 f119 1"/>
                  <a:gd name="f284" fmla="*/ f233 f118 1"/>
                  <a:gd name="f285" fmla="*/ f234 f119 1"/>
                  <a:gd name="f286" fmla="*/ f235 f118 1"/>
                  <a:gd name="f287" fmla="*/ f236 f119 1"/>
                  <a:gd name="f288" fmla="*/ f237 f118 1"/>
                  <a:gd name="f289" fmla="*/ f238 f119 1"/>
                  <a:gd name="f290" fmla="*/ f239 f118 1"/>
                  <a:gd name="f291" fmla="*/ f240 f119 1"/>
                  <a:gd name="f292" fmla="*/ f241 f118 1"/>
                  <a:gd name="f293" fmla="*/ f242 f119 1"/>
                  <a:gd name="f294" fmla="*/ f243 f118 1"/>
                  <a:gd name="f295" fmla="*/ f244 f118 1"/>
                  <a:gd name="f296" fmla="*/ f245 f118 1"/>
                  <a:gd name="f297" fmla="*/ f246 f118 1"/>
                  <a:gd name="f298" fmla="*/ f247 f118 1"/>
                  <a:gd name="f299" fmla="*/ f248 f118 1"/>
                  <a:gd name="f300" fmla="*/ f249 f118 1"/>
                  <a:gd name="f301" fmla="*/ f250 f119 1"/>
                  <a:gd name="f302" fmla="*/ f251 f118 1"/>
                  <a:gd name="f303" fmla="*/ f252 f119 1"/>
                  <a:gd name="f304" fmla="*/ f253 f118 1"/>
                  <a:gd name="f305" fmla="*/ f254 f119 1"/>
                  <a:gd name="f306" fmla="*/ f255 f118 1"/>
                  <a:gd name="f307" fmla="*/ f256 f119 1"/>
                  <a:gd name="f308" fmla="*/ f257 f118 1"/>
                  <a:gd name="f309" fmla="*/ f258 f119 1"/>
                  <a:gd name="f310" fmla="*/ f259 f119 1"/>
                  <a:gd name="f311" fmla="*/ f260 f118 1"/>
                  <a:gd name="f312" fmla="*/ f261 f119 1"/>
                  <a:gd name="f313" fmla="*/ f262 f118 1"/>
                  <a:gd name="f314" fmla="*/ f263 f119 1"/>
                  <a:gd name="f315" fmla="*/ f264 f118 1"/>
                  <a:gd name="f316" fmla="*/ f265 f119 1"/>
                  <a:gd name="f317" fmla="*/ f266 f118 1"/>
                  <a:gd name="f318" fmla="*/ f267 f118 1"/>
                  <a:gd name="f319" fmla="*/ f268 f118 1"/>
                  <a:gd name="f320" fmla="*/ f269 f118 1"/>
                  <a:gd name="f321" fmla="*/ f270 f118 1"/>
                  <a:gd name="f322" fmla="*/ f271 f118 1"/>
                </a:gdLst>
                <a:ahLst/>
                <a:cxnLst>
                  <a:cxn ang="3cd4">
                    <a:pos x="hc" y="t"/>
                  </a:cxn>
                  <a:cxn ang="0">
                    <a:pos x="r" y="vc"/>
                  </a:cxn>
                  <a:cxn ang="cd4">
                    <a:pos x="hc" y="b"/>
                  </a:cxn>
                  <a:cxn ang="cd2">
                    <a:pos x="l" y="vc"/>
                  </a:cxn>
                  <a:cxn ang="f224">
                    <a:pos x="f276" y="f277"/>
                  </a:cxn>
                  <a:cxn ang="f224">
                    <a:pos x="f278" y="f279"/>
                  </a:cxn>
                  <a:cxn ang="f224">
                    <a:pos x="f280" y="f281"/>
                  </a:cxn>
                  <a:cxn ang="f224">
                    <a:pos x="f282" y="f283"/>
                  </a:cxn>
                  <a:cxn ang="f224">
                    <a:pos x="f284" y="f285"/>
                  </a:cxn>
                  <a:cxn ang="f224">
                    <a:pos x="f286" y="f287"/>
                  </a:cxn>
                  <a:cxn ang="f224">
                    <a:pos x="f288" y="f289"/>
                  </a:cxn>
                  <a:cxn ang="f224">
                    <a:pos x="f290" y="f291"/>
                  </a:cxn>
                  <a:cxn ang="f224">
                    <a:pos x="f292" y="f293"/>
                  </a:cxn>
                  <a:cxn ang="f224">
                    <a:pos x="f294" y="f291"/>
                  </a:cxn>
                  <a:cxn ang="f224">
                    <a:pos x="f295" y="f289"/>
                  </a:cxn>
                  <a:cxn ang="f224">
                    <a:pos x="f296" y="f287"/>
                  </a:cxn>
                  <a:cxn ang="f224">
                    <a:pos x="f297" y="f285"/>
                  </a:cxn>
                  <a:cxn ang="f224">
                    <a:pos x="f298" y="f283"/>
                  </a:cxn>
                  <a:cxn ang="f224">
                    <a:pos x="f299" y="f281"/>
                  </a:cxn>
                  <a:cxn ang="f224">
                    <a:pos x="f300" y="f279"/>
                  </a:cxn>
                  <a:cxn ang="f224">
                    <a:pos x="f276" y="f277"/>
                  </a:cxn>
                  <a:cxn ang="f224">
                    <a:pos x="f276" y="f301"/>
                  </a:cxn>
                  <a:cxn ang="f224">
                    <a:pos x="f302" y="f303"/>
                  </a:cxn>
                  <a:cxn ang="f224">
                    <a:pos x="f304" y="f305"/>
                  </a:cxn>
                  <a:cxn ang="f224">
                    <a:pos x="f306" y="f307"/>
                  </a:cxn>
                  <a:cxn ang="f224">
                    <a:pos x="f308" y="f309"/>
                  </a:cxn>
                  <a:cxn ang="f224">
                    <a:pos x="f308" y="f310"/>
                  </a:cxn>
                  <a:cxn ang="f224">
                    <a:pos x="f311" y="f312"/>
                  </a:cxn>
                  <a:cxn ang="f224">
                    <a:pos x="f313" y="f314"/>
                  </a:cxn>
                  <a:cxn ang="f224">
                    <a:pos x="f315" y="f316"/>
                  </a:cxn>
                  <a:cxn ang="f224">
                    <a:pos x="f317" y="f314"/>
                  </a:cxn>
                  <a:cxn ang="f224">
                    <a:pos x="f318" y="f312"/>
                  </a:cxn>
                  <a:cxn ang="f224">
                    <a:pos x="f319" y="f310"/>
                  </a:cxn>
                  <a:cxn ang="f224">
                    <a:pos x="f319" y="f309"/>
                  </a:cxn>
                  <a:cxn ang="f224">
                    <a:pos x="f320" y="f307"/>
                  </a:cxn>
                  <a:cxn ang="f224">
                    <a:pos x="f321" y="f305"/>
                  </a:cxn>
                  <a:cxn ang="f224">
                    <a:pos x="f322" y="f303"/>
                  </a:cxn>
                  <a:cxn ang="f224">
                    <a:pos x="f276" y="f301"/>
                  </a:cxn>
                </a:cxnLst>
                <a:rect l="f272" t="f275" r="f273" b="f274"/>
                <a:pathLst>
                  <a:path w="93345" h="119508">
                    <a:moveTo>
                      <a:pt x="f8" y="f9"/>
                    </a:moveTo>
                    <a:cubicBezTo>
                      <a:pt x="f10" y="f9"/>
                      <a:pt x="f11" y="f12"/>
                      <a:pt x="f13" y="f14"/>
                    </a:cubicBezTo>
                    <a:cubicBezTo>
                      <a:pt x="f15" y="f16"/>
                      <a:pt x="f17" y="f18"/>
                      <a:pt x="f19" y="f20"/>
                    </a:cubicBezTo>
                    <a:cubicBezTo>
                      <a:pt x="f21" y="f22"/>
                      <a:pt x="f23" y="f24"/>
                      <a:pt x="f25" y="f26"/>
                    </a:cubicBezTo>
                    <a:cubicBezTo>
                      <a:pt x="f27" y="f28"/>
                      <a:pt x="f5" y="f29"/>
                      <a:pt x="f5" y="f30"/>
                    </a:cubicBezTo>
                    <a:cubicBezTo>
                      <a:pt x="f5" y="f31"/>
                      <a:pt x="f5" y="f32"/>
                      <a:pt x="f27" y="f33"/>
                    </a:cubicBezTo>
                    <a:cubicBezTo>
                      <a:pt x="f25" y="f34"/>
                      <a:pt x="f35" y="f36"/>
                      <a:pt x="f37" y="f38"/>
                    </a:cubicBezTo>
                    <a:cubicBezTo>
                      <a:pt x="f39" y="f40"/>
                      <a:pt x="f41" y="f42"/>
                      <a:pt x="f43" y="f44"/>
                    </a:cubicBezTo>
                    <a:cubicBezTo>
                      <a:pt x="f45" y="f46"/>
                      <a:pt x="f47" y="f5"/>
                      <a:pt x="f48" y="f5"/>
                    </a:cubicBezTo>
                    <a:cubicBezTo>
                      <a:pt x="f49" y="f5"/>
                      <a:pt x="f50" y="f46"/>
                      <a:pt x="f51" y="f44"/>
                    </a:cubicBezTo>
                    <a:cubicBezTo>
                      <a:pt x="f52" y="f42"/>
                      <a:pt x="f53" y="f54"/>
                      <a:pt x="f55" y="f38"/>
                    </a:cubicBezTo>
                    <a:cubicBezTo>
                      <a:pt x="f56" y="f36"/>
                      <a:pt x="f57" y="f58"/>
                      <a:pt x="f57" y="f33"/>
                    </a:cubicBezTo>
                    <a:cubicBezTo>
                      <a:pt x="f6" y="f59"/>
                      <a:pt x="f6" y="f60"/>
                      <a:pt x="f6" y="f30"/>
                    </a:cubicBezTo>
                    <a:cubicBezTo>
                      <a:pt x="f6" y="f29"/>
                      <a:pt x="f57" y="f28"/>
                      <a:pt x="f61" y="f26"/>
                    </a:cubicBezTo>
                    <a:cubicBezTo>
                      <a:pt x="f62" y="f24"/>
                      <a:pt x="f63" y="f64"/>
                      <a:pt x="f65" y="f20"/>
                    </a:cubicBezTo>
                    <a:cubicBezTo>
                      <a:pt x="f66" y="f67"/>
                      <a:pt x="f68" y="f16"/>
                      <a:pt x="f69" y="f14"/>
                    </a:cubicBezTo>
                    <a:cubicBezTo>
                      <a:pt x="f50" y="f12"/>
                      <a:pt x="f70" y="f9"/>
                      <a:pt x="f8" y="f9"/>
                    </a:cubicBezTo>
                    <a:close/>
                    <a:moveTo>
                      <a:pt x="f8" y="f71"/>
                    </a:moveTo>
                    <a:cubicBezTo>
                      <a:pt x="f72" y="f71"/>
                      <a:pt x="f73" y="f64"/>
                      <a:pt x="f74" y="f22"/>
                    </a:cubicBezTo>
                    <a:cubicBezTo>
                      <a:pt x="f49" y="f75"/>
                      <a:pt x="f76" y="f77"/>
                      <a:pt x="f78" y="f79"/>
                    </a:cubicBezTo>
                    <a:cubicBezTo>
                      <a:pt x="f80" y="f81"/>
                      <a:pt x="f82" y="f83"/>
                      <a:pt x="f82" y="f84"/>
                    </a:cubicBezTo>
                    <a:cubicBezTo>
                      <a:pt x="f82" y="f85"/>
                      <a:pt x="f86" y="f87"/>
                      <a:pt x="f86" y="f88"/>
                    </a:cubicBezTo>
                    <a:cubicBezTo>
                      <a:pt x="f86" y="f89"/>
                      <a:pt x="f86" y="f32"/>
                      <a:pt x="f86" y="f90"/>
                    </a:cubicBezTo>
                    <a:cubicBezTo>
                      <a:pt x="f86" y="f91"/>
                      <a:pt x="f82" y="f92"/>
                      <a:pt x="f80" y="f93"/>
                    </a:cubicBezTo>
                    <a:cubicBezTo>
                      <a:pt x="f78" y="f94"/>
                      <a:pt x="f70" y="f36"/>
                      <a:pt x="f95" y="f96"/>
                    </a:cubicBezTo>
                    <a:cubicBezTo>
                      <a:pt x="f97" y="f98"/>
                      <a:pt x="f99" y="f98"/>
                      <a:pt x="f100" y="f98"/>
                    </a:cubicBezTo>
                    <a:cubicBezTo>
                      <a:pt x="f101" y="f98"/>
                      <a:pt x="f102" y="f103"/>
                      <a:pt x="f104" y="f96"/>
                    </a:cubicBezTo>
                    <a:cubicBezTo>
                      <a:pt x="f105" y="f106"/>
                      <a:pt x="f107" y="f94"/>
                      <a:pt x="f47" y="f93"/>
                    </a:cubicBezTo>
                    <a:cubicBezTo>
                      <a:pt x="f108" y="f92"/>
                      <a:pt x="f109" y="f91"/>
                      <a:pt x="f109" y="f90"/>
                    </a:cubicBezTo>
                    <a:cubicBezTo>
                      <a:pt x="f109" y="f32"/>
                      <a:pt x="f109" y="f110"/>
                      <a:pt x="f109" y="f88"/>
                    </a:cubicBezTo>
                    <a:cubicBezTo>
                      <a:pt x="f109" y="f111"/>
                      <a:pt x="f109" y="f85"/>
                      <a:pt x="f108" y="f84"/>
                    </a:cubicBezTo>
                    <a:cubicBezTo>
                      <a:pt x="f47" y="f83"/>
                      <a:pt x="f47" y="f112"/>
                      <a:pt x="f107" y="f79"/>
                    </a:cubicBezTo>
                    <a:cubicBezTo>
                      <a:pt x="f10" y="f113"/>
                      <a:pt x="f114" y="f75"/>
                      <a:pt x="f115" y="f22"/>
                    </a:cubicBezTo>
                    <a:cubicBezTo>
                      <a:pt x="f102" y="f71"/>
                      <a:pt x="f116" y="f71"/>
                      <a:pt x="f8" y="f71"/>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67" name="Figura a mano libera 168">
                <a:extLst>
                  <a:ext uri="{FF2B5EF4-FFF2-40B4-BE49-F238E27FC236}">
                    <a16:creationId xmlns:a16="http://schemas.microsoft.com/office/drawing/2014/main" id="{7F4C5051-E907-7940-4C3D-A13E3D99A103}"/>
                  </a:ext>
                </a:extLst>
              </p:cNvPr>
              <p:cNvSpPr/>
              <p:nvPr/>
            </p:nvSpPr>
            <p:spPr>
              <a:xfrm>
                <a:off x="9555169" y="6378909"/>
                <a:ext cx="40809" cy="53181"/>
              </a:xfrm>
              <a:custGeom>
                <a:avLst/>
                <a:gdLst>
                  <a:gd name="f0" fmla="val 10800000"/>
                  <a:gd name="f1" fmla="val 5400000"/>
                  <a:gd name="f2" fmla="val 180"/>
                  <a:gd name="f3" fmla="val w"/>
                  <a:gd name="f4" fmla="val h"/>
                  <a:gd name="f5" fmla="val 0"/>
                  <a:gd name="f6" fmla="val 89535"/>
                  <a:gd name="f7" fmla="val 116663"/>
                  <a:gd name="f8" fmla="val 31433"/>
                  <a:gd name="f9" fmla="val 13279"/>
                  <a:gd name="f10" fmla="val 35242"/>
                  <a:gd name="f11" fmla="val 8536"/>
                  <a:gd name="f12" fmla="val 39053"/>
                  <a:gd name="f13" fmla="val 4742"/>
                  <a:gd name="f14" fmla="val 42863"/>
                  <a:gd name="f15" fmla="val 2845"/>
                  <a:gd name="f16" fmla="val 46673"/>
                  <a:gd name="f17" fmla="val 949"/>
                  <a:gd name="f18" fmla="val 52388"/>
                  <a:gd name="f19" fmla="val 59055"/>
                  <a:gd name="f20" fmla="val 62865"/>
                  <a:gd name="f21" fmla="val 66675"/>
                  <a:gd name="f22" fmla="val 70485"/>
                  <a:gd name="f23" fmla="val 1897"/>
                  <a:gd name="f24" fmla="val 74295"/>
                  <a:gd name="f25" fmla="val 77153"/>
                  <a:gd name="f26" fmla="val 80010"/>
                  <a:gd name="f27" fmla="val 6639"/>
                  <a:gd name="f28" fmla="val 82867"/>
                  <a:gd name="f29" fmla="val 84773"/>
                  <a:gd name="f30" fmla="val 11382"/>
                  <a:gd name="f31" fmla="val 86678"/>
                  <a:gd name="f32" fmla="val 14227"/>
                  <a:gd name="f33" fmla="val 88583"/>
                  <a:gd name="f34" fmla="val 17073"/>
                  <a:gd name="f35" fmla="val 20867"/>
                  <a:gd name="f36" fmla="val 24661"/>
                  <a:gd name="f37" fmla="val 55245"/>
                  <a:gd name="f38" fmla="val 36991"/>
                  <a:gd name="f39" fmla="val 32248"/>
                  <a:gd name="f40" fmla="val 54292"/>
                  <a:gd name="f41" fmla="val 27506"/>
                  <a:gd name="f42" fmla="val 53340"/>
                  <a:gd name="f43" fmla="val 23712"/>
                  <a:gd name="f44" fmla="val 19918"/>
                  <a:gd name="f45" fmla="val 48578"/>
                  <a:gd name="f46" fmla="val 18021"/>
                  <a:gd name="f47" fmla="val 43815"/>
                  <a:gd name="f48" fmla="val 34290"/>
                  <a:gd name="f49" fmla="val 32385"/>
                  <a:gd name="f50" fmla="val 31300"/>
                  <a:gd name="f51" fmla="+- 0 0 -90"/>
                  <a:gd name="f52" fmla="*/ f3 1 89535"/>
                  <a:gd name="f53" fmla="*/ f4 1 116663"/>
                  <a:gd name="f54" fmla="+- f7 0 f5"/>
                  <a:gd name="f55" fmla="+- f6 0 f5"/>
                  <a:gd name="f56" fmla="*/ f51 f0 1"/>
                  <a:gd name="f57" fmla="*/ f55 1 89535"/>
                  <a:gd name="f58" fmla="*/ f54 1 116663"/>
                  <a:gd name="f59" fmla="*/ 31433 f55 1"/>
                  <a:gd name="f60" fmla="*/ 13279 f54 1"/>
                  <a:gd name="f61" fmla="*/ 42863 f55 1"/>
                  <a:gd name="f62" fmla="*/ 2845 f54 1"/>
                  <a:gd name="f63" fmla="*/ 59055 f55 1"/>
                  <a:gd name="f64" fmla="*/ 0 f54 1"/>
                  <a:gd name="f65" fmla="*/ 70485 f55 1"/>
                  <a:gd name="f66" fmla="*/ 1897 f54 1"/>
                  <a:gd name="f67" fmla="*/ 80010 f55 1"/>
                  <a:gd name="f68" fmla="*/ 6639 f54 1"/>
                  <a:gd name="f69" fmla="*/ 86678 f55 1"/>
                  <a:gd name="f70" fmla="*/ 14227 f54 1"/>
                  <a:gd name="f71" fmla="*/ 89535 f55 1"/>
                  <a:gd name="f72" fmla="*/ 24661 f54 1"/>
                  <a:gd name="f73" fmla="*/ 116663 f54 1"/>
                  <a:gd name="f74" fmla="*/ 55245 f55 1"/>
                  <a:gd name="f75" fmla="*/ 36991 f54 1"/>
                  <a:gd name="f76" fmla="*/ 53340 f55 1"/>
                  <a:gd name="f77" fmla="*/ 23712 f54 1"/>
                  <a:gd name="f78" fmla="*/ 43815 f55 1"/>
                  <a:gd name="f79" fmla="*/ 18021 f54 1"/>
                  <a:gd name="f80" fmla="*/ 34290 f55 1"/>
                  <a:gd name="f81" fmla="*/ 32385 f55 1"/>
                  <a:gd name="f82" fmla="*/ 0 f55 1"/>
                  <a:gd name="f83" fmla="*/ f56 1 f2"/>
                  <a:gd name="f84" fmla="*/ f59 1 89535"/>
                  <a:gd name="f85" fmla="*/ f60 1 116663"/>
                  <a:gd name="f86" fmla="*/ f61 1 89535"/>
                  <a:gd name="f87" fmla="*/ f62 1 116663"/>
                  <a:gd name="f88" fmla="*/ f63 1 89535"/>
                  <a:gd name="f89" fmla="*/ f64 1 116663"/>
                  <a:gd name="f90" fmla="*/ f65 1 89535"/>
                  <a:gd name="f91" fmla="*/ f66 1 116663"/>
                  <a:gd name="f92" fmla="*/ f67 1 89535"/>
                  <a:gd name="f93" fmla="*/ f68 1 116663"/>
                  <a:gd name="f94" fmla="*/ f69 1 89535"/>
                  <a:gd name="f95" fmla="*/ f70 1 116663"/>
                  <a:gd name="f96" fmla="*/ f71 1 89535"/>
                  <a:gd name="f97" fmla="*/ f72 1 116663"/>
                  <a:gd name="f98" fmla="*/ f73 1 116663"/>
                  <a:gd name="f99" fmla="*/ f74 1 89535"/>
                  <a:gd name="f100" fmla="*/ f75 1 116663"/>
                  <a:gd name="f101" fmla="*/ f76 1 89535"/>
                  <a:gd name="f102" fmla="*/ f77 1 116663"/>
                  <a:gd name="f103" fmla="*/ f78 1 89535"/>
                  <a:gd name="f104" fmla="*/ f79 1 116663"/>
                  <a:gd name="f105" fmla="*/ f80 1 89535"/>
                  <a:gd name="f106" fmla="*/ f81 1 89535"/>
                  <a:gd name="f107" fmla="*/ f82 1 89535"/>
                  <a:gd name="f108" fmla="*/ f5 1 f57"/>
                  <a:gd name="f109" fmla="*/ f6 1 f57"/>
                  <a:gd name="f110" fmla="*/ f5 1 f58"/>
                  <a:gd name="f111" fmla="*/ f7 1 f58"/>
                  <a:gd name="f112" fmla="+- f83 0 f1"/>
                  <a:gd name="f113" fmla="*/ f84 1 f57"/>
                  <a:gd name="f114" fmla="*/ f85 1 f58"/>
                  <a:gd name="f115" fmla="*/ f86 1 f57"/>
                  <a:gd name="f116" fmla="*/ f87 1 f58"/>
                  <a:gd name="f117" fmla="*/ f88 1 f57"/>
                  <a:gd name="f118" fmla="*/ f89 1 f58"/>
                  <a:gd name="f119" fmla="*/ f90 1 f57"/>
                  <a:gd name="f120" fmla="*/ f91 1 f58"/>
                  <a:gd name="f121" fmla="*/ f92 1 f57"/>
                  <a:gd name="f122" fmla="*/ f93 1 f58"/>
                  <a:gd name="f123" fmla="*/ f94 1 f57"/>
                  <a:gd name="f124" fmla="*/ f95 1 f58"/>
                  <a:gd name="f125" fmla="*/ f96 1 f57"/>
                  <a:gd name="f126" fmla="*/ f97 1 f58"/>
                  <a:gd name="f127" fmla="*/ f98 1 f58"/>
                  <a:gd name="f128" fmla="*/ f99 1 f57"/>
                  <a:gd name="f129" fmla="*/ f100 1 f58"/>
                  <a:gd name="f130" fmla="*/ f101 1 f57"/>
                  <a:gd name="f131" fmla="*/ f102 1 f58"/>
                  <a:gd name="f132" fmla="*/ f103 1 f57"/>
                  <a:gd name="f133" fmla="*/ f104 1 f58"/>
                  <a:gd name="f134" fmla="*/ f105 1 f57"/>
                  <a:gd name="f135" fmla="*/ f106 1 f57"/>
                  <a:gd name="f136" fmla="*/ f107 1 f57"/>
                  <a:gd name="f137" fmla="*/ f108 f52 1"/>
                  <a:gd name="f138" fmla="*/ f109 f52 1"/>
                  <a:gd name="f139" fmla="*/ f111 f53 1"/>
                  <a:gd name="f140" fmla="*/ f110 f53 1"/>
                  <a:gd name="f141" fmla="*/ f113 f52 1"/>
                  <a:gd name="f142" fmla="*/ f114 f53 1"/>
                  <a:gd name="f143" fmla="*/ f115 f52 1"/>
                  <a:gd name="f144" fmla="*/ f116 f53 1"/>
                  <a:gd name="f145" fmla="*/ f117 f52 1"/>
                  <a:gd name="f146" fmla="*/ f118 f53 1"/>
                  <a:gd name="f147" fmla="*/ f119 f52 1"/>
                  <a:gd name="f148" fmla="*/ f120 f53 1"/>
                  <a:gd name="f149" fmla="*/ f121 f52 1"/>
                  <a:gd name="f150" fmla="*/ f122 f53 1"/>
                  <a:gd name="f151" fmla="*/ f123 f52 1"/>
                  <a:gd name="f152" fmla="*/ f124 f53 1"/>
                  <a:gd name="f153" fmla="*/ f125 f52 1"/>
                  <a:gd name="f154" fmla="*/ f126 f53 1"/>
                  <a:gd name="f155" fmla="*/ f127 f53 1"/>
                  <a:gd name="f156" fmla="*/ f128 f52 1"/>
                  <a:gd name="f157" fmla="*/ f129 f53 1"/>
                  <a:gd name="f158" fmla="*/ f130 f52 1"/>
                  <a:gd name="f159" fmla="*/ f131 f53 1"/>
                  <a:gd name="f160" fmla="*/ f132 f52 1"/>
                  <a:gd name="f161" fmla="*/ f133 f53 1"/>
                  <a:gd name="f162" fmla="*/ f134 f52 1"/>
                  <a:gd name="f163" fmla="*/ f135 f52 1"/>
                  <a:gd name="f164" fmla="*/ f136 f52 1"/>
                </a:gdLst>
                <a:ahLst/>
                <a:cxnLst>
                  <a:cxn ang="3cd4">
                    <a:pos x="hc" y="t"/>
                  </a:cxn>
                  <a:cxn ang="0">
                    <a:pos x="r" y="vc"/>
                  </a:cxn>
                  <a:cxn ang="cd4">
                    <a:pos x="hc" y="b"/>
                  </a:cxn>
                  <a:cxn ang="cd2">
                    <a:pos x="l" y="vc"/>
                  </a:cxn>
                  <a:cxn ang="f112">
                    <a:pos x="f141" y="f142"/>
                  </a:cxn>
                  <a:cxn ang="f112">
                    <a:pos x="f141" y="f142"/>
                  </a:cxn>
                  <a:cxn ang="f112">
                    <a:pos x="f143" y="f144"/>
                  </a:cxn>
                  <a:cxn ang="f112">
                    <a:pos x="f145" y="f146"/>
                  </a:cxn>
                  <a:cxn ang="f112">
                    <a:pos x="f147" y="f148"/>
                  </a:cxn>
                  <a:cxn ang="f112">
                    <a:pos x="f149" y="f150"/>
                  </a:cxn>
                  <a:cxn ang="f112">
                    <a:pos x="f151" y="f152"/>
                  </a:cxn>
                  <a:cxn ang="f112">
                    <a:pos x="f153" y="f154"/>
                  </a:cxn>
                  <a:cxn ang="f112">
                    <a:pos x="f153" y="f155"/>
                  </a:cxn>
                  <a:cxn ang="f112">
                    <a:pos x="f156" y="f155"/>
                  </a:cxn>
                  <a:cxn ang="f112">
                    <a:pos x="f156" y="f157"/>
                  </a:cxn>
                  <a:cxn ang="f112">
                    <a:pos x="f158" y="f159"/>
                  </a:cxn>
                  <a:cxn ang="f112">
                    <a:pos x="f160" y="f161"/>
                  </a:cxn>
                  <a:cxn ang="f112">
                    <a:pos x="f162" y="f159"/>
                  </a:cxn>
                  <a:cxn ang="f112">
                    <a:pos x="f163" y="f157"/>
                  </a:cxn>
                  <a:cxn ang="f112">
                    <a:pos x="f163" y="f155"/>
                  </a:cxn>
                  <a:cxn ang="f112">
                    <a:pos x="f164" y="f155"/>
                  </a:cxn>
                  <a:cxn ang="f112">
                    <a:pos x="f164" y="f148"/>
                  </a:cxn>
                  <a:cxn ang="f112">
                    <a:pos x="f163" y="f148"/>
                  </a:cxn>
                  <a:cxn ang="f112">
                    <a:pos x="f163" y="f142"/>
                  </a:cxn>
                </a:cxnLst>
                <a:rect l="f137" t="f140" r="f138" b="f139"/>
                <a:pathLst>
                  <a:path w="89535" h="116663">
                    <a:moveTo>
                      <a:pt x="f8" y="f9"/>
                    </a:moveTo>
                    <a:lnTo>
                      <a:pt x="f8" y="f9"/>
                    </a:lnTo>
                    <a:cubicBezTo>
                      <a:pt x="f10" y="f11"/>
                      <a:pt x="f12" y="f13"/>
                      <a:pt x="f14" y="f15"/>
                    </a:cubicBezTo>
                    <a:cubicBezTo>
                      <a:pt x="f16" y="f17"/>
                      <a:pt x="f18" y="f5"/>
                      <a:pt x="f19" y="f5"/>
                    </a:cubicBezTo>
                    <a:cubicBezTo>
                      <a:pt x="f20" y="f5"/>
                      <a:pt x="f21" y="f17"/>
                      <a:pt x="f22" y="f23"/>
                    </a:cubicBezTo>
                    <a:cubicBezTo>
                      <a:pt x="f24" y="f15"/>
                      <a:pt x="f25" y="f13"/>
                      <a:pt x="f26" y="f27"/>
                    </a:cubicBezTo>
                    <a:cubicBezTo>
                      <a:pt x="f28" y="f11"/>
                      <a:pt x="f29" y="f30"/>
                      <a:pt x="f31" y="f32"/>
                    </a:cubicBezTo>
                    <a:cubicBezTo>
                      <a:pt x="f33" y="f34"/>
                      <a:pt x="f6" y="f35"/>
                      <a:pt x="f6" y="f36"/>
                    </a:cubicBezTo>
                    <a:lnTo>
                      <a:pt x="f6" y="f7"/>
                    </a:lnTo>
                    <a:lnTo>
                      <a:pt x="f37" y="f7"/>
                    </a:lnTo>
                    <a:lnTo>
                      <a:pt x="f37" y="f38"/>
                    </a:lnTo>
                    <a:cubicBezTo>
                      <a:pt x="f37" y="f39"/>
                      <a:pt x="f40" y="f41"/>
                      <a:pt x="f42" y="f43"/>
                    </a:cubicBezTo>
                    <a:cubicBezTo>
                      <a:pt x="f18" y="f44"/>
                      <a:pt x="f45" y="f46"/>
                      <a:pt x="f47" y="f46"/>
                    </a:cubicBezTo>
                    <a:cubicBezTo>
                      <a:pt x="f12" y="f46"/>
                      <a:pt x="f10" y="f44"/>
                      <a:pt x="f48" y="f43"/>
                    </a:cubicBezTo>
                    <a:cubicBezTo>
                      <a:pt x="f49" y="f41"/>
                      <a:pt x="f49" y="f50"/>
                      <a:pt x="f49" y="f38"/>
                    </a:cubicBezTo>
                    <a:lnTo>
                      <a:pt x="f49" y="f7"/>
                    </a:lnTo>
                    <a:lnTo>
                      <a:pt x="f5" y="f7"/>
                    </a:lnTo>
                    <a:lnTo>
                      <a:pt x="f5" y="f23"/>
                    </a:lnTo>
                    <a:lnTo>
                      <a:pt x="f49" y="f23"/>
                    </a:lnTo>
                    <a:lnTo>
                      <a:pt x="f49" y="f9"/>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grpSp>
        <p:pic>
          <p:nvPicPr>
            <p:cNvPr id="68" name="Immagine 187">
              <a:extLst>
                <a:ext uri="{FF2B5EF4-FFF2-40B4-BE49-F238E27FC236}">
                  <a16:creationId xmlns:a16="http://schemas.microsoft.com/office/drawing/2014/main" id="{9A0E6691-F112-9AB3-7217-BE5F150C1030}"/>
                </a:ext>
              </a:extLst>
            </p:cNvPr>
            <p:cNvPicPr>
              <a:picLocks noChangeAspect="1"/>
            </p:cNvPicPr>
            <p:nvPr/>
          </p:nvPicPr>
          <p:blipFill>
            <a:blip r:embed="rId5"/>
            <a:stretch>
              <a:fillRect/>
            </a:stretch>
          </p:blipFill>
          <p:spPr>
            <a:xfrm>
              <a:off x="7939991" y="5863068"/>
              <a:ext cx="684794" cy="684794"/>
            </a:xfrm>
            <a:prstGeom prst="rect">
              <a:avLst/>
            </a:prstGeom>
            <a:noFill/>
            <a:ln cap="flat">
              <a:noFill/>
            </a:ln>
          </p:spPr>
        </p:pic>
        <p:pic>
          <p:nvPicPr>
            <p:cNvPr id="69" name="Immagine 9" descr="Immagine che contiene testo, esterni, segnale&#10;&#10;Descrizione generata automaticamente">
              <a:extLst>
                <a:ext uri="{FF2B5EF4-FFF2-40B4-BE49-F238E27FC236}">
                  <a16:creationId xmlns:a16="http://schemas.microsoft.com/office/drawing/2014/main" id="{31D24E2D-9C13-1674-19AA-4A8601708615}"/>
                </a:ext>
              </a:extLst>
            </p:cNvPr>
            <p:cNvPicPr>
              <a:picLocks noChangeAspect="1"/>
            </p:cNvPicPr>
            <p:nvPr/>
          </p:nvPicPr>
          <p:blipFill>
            <a:blip r:embed="rId6"/>
            <a:stretch>
              <a:fillRect/>
            </a:stretch>
          </p:blipFill>
          <p:spPr>
            <a:xfrm>
              <a:off x="11199031" y="5812228"/>
              <a:ext cx="622633" cy="786484"/>
            </a:xfrm>
            <a:prstGeom prst="rect">
              <a:avLst/>
            </a:prstGeom>
            <a:noFill/>
            <a:ln cap="flat">
              <a:noFill/>
            </a:ln>
          </p:spPr>
        </p:pic>
      </p:grpSp>
    </p:spTree>
    <p:extLst>
      <p:ext uri="{BB962C8B-B14F-4D97-AF65-F5344CB8AC3E}">
        <p14:creationId xmlns:p14="http://schemas.microsoft.com/office/powerpoint/2010/main" val="588363012"/>
      </p:ext>
    </p:extLst>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6_07">
    <p:spTree>
      <p:nvGrpSpPr>
        <p:cNvPr id="1" name=""/>
        <p:cNvGrpSpPr/>
        <p:nvPr/>
      </p:nvGrpSpPr>
      <p:grpSpPr>
        <a:xfrm>
          <a:off x="0" y="0"/>
          <a:ext cx="0" cy="0"/>
          <a:chOff x="0" y="0"/>
          <a:chExt cx="0" cy="0"/>
        </a:xfrm>
      </p:grpSpPr>
      <p:sp>
        <p:nvSpPr>
          <p:cNvPr id="2" name="Rettangolo 4">
            <a:extLst>
              <a:ext uri="{FF2B5EF4-FFF2-40B4-BE49-F238E27FC236}">
                <a16:creationId xmlns:a16="http://schemas.microsoft.com/office/drawing/2014/main" id="{9D180AF8-0669-790B-642A-9346DED89717}"/>
              </a:ext>
            </a:extLst>
          </p:cNvPr>
          <p:cNvSpPr/>
          <p:nvPr/>
        </p:nvSpPr>
        <p:spPr>
          <a:xfrm rot="1040365">
            <a:off x="442331" y="6393704"/>
            <a:ext cx="215140" cy="215140"/>
          </a:xfrm>
          <a:prstGeom prst="rect">
            <a:avLst/>
          </a:prstGeom>
          <a:noFill/>
          <a:ln w="28575" cap="flat">
            <a:solidFill>
              <a:srgbClr val="FF0010"/>
            </a:solidFill>
            <a:prstDash val="solid"/>
            <a:miter/>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34"/>
            </a:endParaRPr>
          </a:p>
        </p:txBody>
      </p:sp>
      <p:sp>
        <p:nvSpPr>
          <p:cNvPr id="3" name="Titolo 6">
            <a:extLst>
              <a:ext uri="{FF2B5EF4-FFF2-40B4-BE49-F238E27FC236}">
                <a16:creationId xmlns:a16="http://schemas.microsoft.com/office/drawing/2014/main" id="{EC8E8609-56CA-42E9-C85F-B6E20F73A464}"/>
              </a:ext>
            </a:extLst>
          </p:cNvPr>
          <p:cNvSpPr txBox="1">
            <a:spLocks noGrp="1"/>
          </p:cNvSpPr>
          <p:nvPr>
            <p:ph type="title"/>
          </p:nvPr>
        </p:nvSpPr>
        <p:spPr>
          <a:xfrm>
            <a:off x="548238" y="1209733"/>
            <a:ext cx="3895947" cy="1051431"/>
          </a:xfrm>
        </p:spPr>
        <p:txBody>
          <a:bodyPr anchor="b"/>
          <a:lstStyle>
            <a:lvl1pPr>
              <a:defRPr lang="it-IT" sz="3200" b="1">
                <a:solidFill>
                  <a:srgbClr val="FF0010"/>
                </a:solidFill>
                <a:ea typeface="Lato Black"/>
                <a:cs typeface="Arial" pitchFamily="34"/>
              </a:defRPr>
            </a:lvl1pPr>
          </a:lstStyle>
          <a:p>
            <a:pPr lvl="0"/>
            <a:r>
              <a:rPr lang="it-IT"/>
              <a:t>Titolo</a:t>
            </a:r>
          </a:p>
        </p:txBody>
      </p:sp>
      <p:sp>
        <p:nvSpPr>
          <p:cNvPr id="4" name="Segnaposto testo 15">
            <a:extLst>
              <a:ext uri="{FF2B5EF4-FFF2-40B4-BE49-F238E27FC236}">
                <a16:creationId xmlns:a16="http://schemas.microsoft.com/office/drawing/2014/main" id="{AD2D4DB5-E15F-67FA-3DD1-4756C7418920}"/>
              </a:ext>
            </a:extLst>
          </p:cNvPr>
          <p:cNvSpPr txBox="1">
            <a:spLocks noGrp="1"/>
          </p:cNvSpPr>
          <p:nvPr>
            <p:ph type="body" idx="4294967295"/>
          </p:nvPr>
        </p:nvSpPr>
        <p:spPr>
          <a:xfrm>
            <a:off x="548238" y="2327852"/>
            <a:ext cx="3895947" cy="338556"/>
          </a:xfrm>
        </p:spPr>
        <p:txBody>
          <a:bodyPr anchor="b">
            <a:noAutofit/>
          </a:bodyPr>
          <a:lstStyle>
            <a:lvl1pPr marL="0" indent="0">
              <a:lnSpc>
                <a:spcPct val="100000"/>
              </a:lnSpc>
              <a:buNone/>
              <a:defRPr lang="it-IT" sz="1600" b="1">
                <a:cs typeface="Arial" pitchFamily="34"/>
              </a:defRPr>
            </a:lvl1pPr>
          </a:lstStyle>
          <a:p>
            <a:pPr lvl="0"/>
            <a:r>
              <a:rPr lang="it-IT"/>
              <a:t>Sottotitolo</a:t>
            </a:r>
          </a:p>
        </p:txBody>
      </p:sp>
      <p:sp>
        <p:nvSpPr>
          <p:cNvPr id="5" name="Segnaposto testo 17">
            <a:extLst>
              <a:ext uri="{FF2B5EF4-FFF2-40B4-BE49-F238E27FC236}">
                <a16:creationId xmlns:a16="http://schemas.microsoft.com/office/drawing/2014/main" id="{A40FF74D-C36C-2F96-9B87-17AFE6408CF0}"/>
              </a:ext>
            </a:extLst>
          </p:cNvPr>
          <p:cNvSpPr txBox="1">
            <a:spLocks noGrp="1"/>
          </p:cNvSpPr>
          <p:nvPr>
            <p:ph type="body" idx="4294967295"/>
          </p:nvPr>
        </p:nvSpPr>
        <p:spPr>
          <a:xfrm>
            <a:off x="548238" y="2733077"/>
            <a:ext cx="3895947" cy="2249488"/>
          </a:xfrm>
        </p:spPr>
        <p:txBody>
          <a:bodyPr/>
          <a:lstStyle>
            <a:lvl1pPr marL="0" indent="0" algn="just">
              <a:lnSpc>
                <a:spcPct val="100000"/>
              </a:lnSpc>
              <a:spcBef>
                <a:spcPts val="0"/>
              </a:spcBef>
              <a:spcAft>
                <a:spcPts val="1000"/>
              </a:spcAft>
              <a:buNone/>
              <a:defRPr lang="it-IT" sz="1400">
                <a:cs typeface="Arial" pitchFamily="34"/>
              </a:defRPr>
            </a:lvl1pPr>
          </a:lstStyle>
          <a:p>
            <a:pPr lvl="0"/>
            <a:r>
              <a:rPr lang="it-IT"/>
              <a:t>Lorem ipsum dolor sit amet, consectetur adipiscing elit. Nam ullamcorper ipsum eu augue mollis dictum. Class aptent taciti sociosqu ad litora torquent per conubia nostra, per inceptos himenaeos. Integer in purus id elit suscipit elementum. Proin vel ante sollicitudin, tempus ligula commodo, aliquam tortor. Phasellus mattis enim vitae malesuada faucibus.</a:t>
            </a:r>
          </a:p>
        </p:txBody>
      </p:sp>
      <p:sp>
        <p:nvSpPr>
          <p:cNvPr id="6" name="Segnaposto numero diapositiva 15">
            <a:extLst>
              <a:ext uri="{FF2B5EF4-FFF2-40B4-BE49-F238E27FC236}">
                <a16:creationId xmlns:a16="http://schemas.microsoft.com/office/drawing/2014/main" id="{63D65F7D-F7AC-6A78-E614-EEBBB93AC884}"/>
              </a:ext>
            </a:extLst>
          </p:cNvPr>
          <p:cNvSpPr txBox="1">
            <a:spLocks noGrp="1"/>
          </p:cNvSpPr>
          <p:nvPr>
            <p:ph type="sldNum" sz="quarter" idx="8"/>
          </p:nvPr>
        </p:nvSpPr>
        <p:spPr>
          <a:xfrm>
            <a:off x="346028" y="6318825"/>
            <a:ext cx="407758" cy="365129"/>
          </a:xfrm>
        </p:spPr>
        <p:txBody>
          <a:bodyPr anchorCtr="1"/>
          <a:lstStyle>
            <a:lvl1pPr algn="ctr">
              <a:defRPr sz="600">
                <a:solidFill>
                  <a:srgbClr val="000000"/>
                </a:solidFill>
                <a:cs typeface="Arial" pitchFamily="34"/>
              </a:defRPr>
            </a:lvl1pPr>
          </a:lstStyle>
          <a:p>
            <a:pPr lvl="0"/>
            <a:fld id="{296CA1B0-2B9D-4697-BDB1-390C6F635CB3}" type="slidenum">
              <a:t>‹N›</a:t>
            </a:fld>
            <a:endParaRPr lang="en-IT"/>
          </a:p>
        </p:txBody>
      </p:sp>
    </p:spTree>
    <p:extLst>
      <p:ext uri="{BB962C8B-B14F-4D97-AF65-F5344CB8AC3E}">
        <p14:creationId xmlns:p14="http://schemas.microsoft.com/office/powerpoint/2010/main" val="40539358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Slide Bullet Points">
    <p:spTree>
      <p:nvGrpSpPr>
        <p:cNvPr id="1" name=""/>
        <p:cNvGrpSpPr/>
        <p:nvPr/>
      </p:nvGrpSpPr>
      <p:grpSpPr>
        <a:xfrm>
          <a:off x="0" y="0"/>
          <a:ext cx="0" cy="0"/>
          <a:chOff x="0" y="0"/>
          <a:chExt cx="0" cy="0"/>
        </a:xfrm>
      </p:grpSpPr>
      <p:sp>
        <p:nvSpPr>
          <p:cNvPr id="2" name="Segnaposto numero diapositiva 5">
            <a:extLst>
              <a:ext uri="{FF2B5EF4-FFF2-40B4-BE49-F238E27FC236}">
                <a16:creationId xmlns:a16="http://schemas.microsoft.com/office/drawing/2014/main" id="{C9F57D77-3F0C-2998-4601-2BE0080FBE57}"/>
              </a:ext>
            </a:extLst>
          </p:cNvPr>
          <p:cNvSpPr txBox="1">
            <a:spLocks noGrp="1"/>
          </p:cNvSpPr>
          <p:nvPr>
            <p:ph type="sldNum" sz="quarter" idx="8"/>
          </p:nvPr>
        </p:nvSpPr>
        <p:spPr>
          <a:xfrm>
            <a:off x="11385606" y="273562"/>
            <a:ext cx="266885" cy="178317"/>
          </a:xfrm>
        </p:spPr>
        <p:txBody>
          <a:bodyPr lIns="0" tIns="0" rIns="0" bIns="0" anchor="t"/>
          <a:lstStyle>
            <a:lvl1pPr>
              <a:defRPr lang="it-IT" sz="700">
                <a:solidFill>
                  <a:srgbClr val="BD2027"/>
                </a:solidFill>
              </a:defRPr>
            </a:lvl1pPr>
          </a:lstStyle>
          <a:p>
            <a:pPr lvl="0"/>
            <a:fld id="{F9560D2E-8A1B-4B55-9088-FBD488CCB88B}" type="slidenum">
              <a:t>‹N›</a:t>
            </a:fld>
            <a:endParaRPr lang="it-IT"/>
          </a:p>
        </p:txBody>
      </p:sp>
      <p:sp>
        <p:nvSpPr>
          <p:cNvPr id="3" name="Segnaposto data 3">
            <a:extLst>
              <a:ext uri="{FF2B5EF4-FFF2-40B4-BE49-F238E27FC236}">
                <a16:creationId xmlns:a16="http://schemas.microsoft.com/office/drawing/2014/main" id="{3A07E274-30F7-970B-AE6A-8FD90C2A6275}"/>
              </a:ext>
            </a:extLst>
          </p:cNvPr>
          <p:cNvSpPr txBox="1">
            <a:spLocks noGrp="1"/>
          </p:cNvSpPr>
          <p:nvPr>
            <p:ph type="dt" sz="half" idx="7"/>
          </p:nvPr>
        </p:nvSpPr>
        <p:spPr>
          <a:xfrm>
            <a:off x="4905601" y="6459979"/>
            <a:ext cx="1066419" cy="114300"/>
          </a:xfrm>
        </p:spPr>
        <p:txBody>
          <a:bodyPr lIns="0" tIns="0" rIns="0" bIns="0" anchor="t"/>
          <a:lstStyle>
            <a:lvl1pPr>
              <a:defRPr lang="en-GB" sz="700">
                <a:solidFill>
                  <a:srgbClr val="BD2027"/>
                </a:solidFill>
              </a:defRPr>
            </a:lvl1pPr>
          </a:lstStyle>
          <a:p>
            <a:pPr lvl="0"/>
            <a:fld id="{07EB58D6-CCC5-40D0-83C6-7D4F5EBD5026}" type="datetime4">
              <a:rPr lang="en-GB"/>
              <a:pPr lvl="0"/>
              <a:t>15 May 2026</a:t>
            </a:fld>
            <a:endParaRPr lang="it-IT"/>
          </a:p>
        </p:txBody>
      </p:sp>
      <p:sp>
        <p:nvSpPr>
          <p:cNvPr id="4" name="Segnaposto piè di pagina 4">
            <a:extLst>
              <a:ext uri="{FF2B5EF4-FFF2-40B4-BE49-F238E27FC236}">
                <a16:creationId xmlns:a16="http://schemas.microsoft.com/office/drawing/2014/main" id="{CC6DE821-8AFC-E7EF-90B5-E1E294D2DBD8}"/>
              </a:ext>
            </a:extLst>
          </p:cNvPr>
          <p:cNvSpPr txBox="1">
            <a:spLocks noGrp="1"/>
          </p:cNvSpPr>
          <p:nvPr>
            <p:ph type="ftr" sz="quarter" idx="9"/>
          </p:nvPr>
        </p:nvSpPr>
        <p:spPr>
          <a:xfrm>
            <a:off x="6151069" y="6459989"/>
            <a:ext cx="3860797" cy="114300"/>
          </a:xfrm>
        </p:spPr>
        <p:txBody>
          <a:bodyPr lIns="0" tIns="0" rIns="0" bIns="0" anchorCtr="0"/>
          <a:lstStyle>
            <a:lvl1pPr algn="l">
              <a:defRPr lang="it-IT" sz="700">
                <a:solidFill>
                  <a:srgbClr val="BD2027"/>
                </a:solidFill>
              </a:defRPr>
            </a:lvl1pPr>
          </a:lstStyle>
          <a:p>
            <a:pPr lvl="0"/>
            <a:r>
              <a:rPr lang="it-IT"/>
              <a:t>Presentation Title</a:t>
            </a:r>
          </a:p>
        </p:txBody>
      </p:sp>
      <p:sp>
        <p:nvSpPr>
          <p:cNvPr id="5" name="Segnaposto testo 18">
            <a:extLst>
              <a:ext uri="{FF2B5EF4-FFF2-40B4-BE49-F238E27FC236}">
                <a16:creationId xmlns:a16="http://schemas.microsoft.com/office/drawing/2014/main" id="{2AFBCB0B-E8D0-C47A-F8D0-CE2CD77E0CA7}"/>
              </a:ext>
            </a:extLst>
          </p:cNvPr>
          <p:cNvSpPr txBox="1">
            <a:spLocks noGrp="1"/>
          </p:cNvSpPr>
          <p:nvPr>
            <p:ph type="body" idx="4294967295"/>
          </p:nvPr>
        </p:nvSpPr>
        <p:spPr>
          <a:xfrm>
            <a:off x="463556" y="1682752"/>
            <a:ext cx="11188698" cy="4378320"/>
          </a:xfrm>
        </p:spPr>
        <p:txBody>
          <a:bodyPr/>
          <a:lstStyle>
            <a:lvl1pPr marL="0" indent="0">
              <a:lnSpc>
                <a:spcPts val="2200"/>
              </a:lnSpc>
              <a:buClr>
                <a:srgbClr val="44546A"/>
              </a:buClr>
              <a:buFont typeface="Wingdings"/>
              <a:buChar char="v"/>
              <a:defRPr lang="it-IT" sz="2000" b="1"/>
            </a:lvl1pPr>
            <a:lvl2pPr marL="0" indent="-180008">
              <a:lnSpc>
                <a:spcPts val="1600"/>
              </a:lnSpc>
              <a:buClr>
                <a:srgbClr val="000000"/>
              </a:buClr>
              <a:buFont typeface="Lucida Grande"/>
              <a:buChar char="-"/>
              <a:defRPr lang="it-IT" sz="1000"/>
            </a:lvl2pPr>
            <a:lvl3pPr marL="0" indent="-180008">
              <a:buFont typeface="Arial"/>
              <a:defRPr lang="it-IT" sz="1000"/>
            </a:lvl3pPr>
            <a:lvl4pPr marL="0" indent="-180008">
              <a:defRPr lang="it-IT" sz="1000"/>
            </a:lvl4pPr>
            <a:lvl5pPr marL="0" indent="-180008">
              <a:buFont typeface="Arial"/>
              <a:defRPr lang="it-IT" sz="10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Titolo 1">
            <a:extLst>
              <a:ext uri="{FF2B5EF4-FFF2-40B4-BE49-F238E27FC236}">
                <a16:creationId xmlns:a16="http://schemas.microsoft.com/office/drawing/2014/main" id="{6FDDC486-B85B-4198-D2E1-F3537A30D982}"/>
              </a:ext>
            </a:extLst>
          </p:cNvPr>
          <p:cNvSpPr txBox="1">
            <a:spLocks noGrp="1"/>
          </p:cNvSpPr>
          <p:nvPr>
            <p:ph type="title"/>
          </p:nvPr>
        </p:nvSpPr>
        <p:spPr>
          <a:xfrm>
            <a:off x="463070" y="451878"/>
            <a:ext cx="11182252" cy="557454"/>
          </a:xfrm>
        </p:spPr>
        <p:txBody>
          <a:bodyPr/>
          <a:lstStyle>
            <a:lvl1pPr>
              <a:lnSpc>
                <a:spcPts val="2200"/>
              </a:lnSpc>
              <a:defRPr lang="it-IT" sz="2000">
                <a:solidFill>
                  <a:srgbClr val="44546A"/>
                </a:solidFill>
              </a:defRPr>
            </a:lvl1pPr>
          </a:lstStyle>
          <a:p>
            <a:pPr lvl="0"/>
            <a:r>
              <a:rPr lang="it-IT"/>
              <a:t>Slide Title</a:t>
            </a:r>
            <a:br>
              <a:rPr lang="it-IT"/>
            </a:br>
            <a:r>
              <a:rPr lang="it-IT"/>
              <a:t>Arial Regular 20/22pt</a:t>
            </a:r>
          </a:p>
        </p:txBody>
      </p:sp>
      <p:sp>
        <p:nvSpPr>
          <p:cNvPr id="7" name="Sottotitolo 2">
            <a:extLst>
              <a:ext uri="{FF2B5EF4-FFF2-40B4-BE49-F238E27FC236}">
                <a16:creationId xmlns:a16="http://schemas.microsoft.com/office/drawing/2014/main" id="{531C39EA-EF86-A0F0-44CC-609D0B8C5584}"/>
              </a:ext>
            </a:extLst>
          </p:cNvPr>
          <p:cNvSpPr txBox="1">
            <a:spLocks noGrp="1"/>
          </p:cNvSpPr>
          <p:nvPr>
            <p:ph type="subTitle" idx="4294967295"/>
          </p:nvPr>
        </p:nvSpPr>
        <p:spPr>
          <a:xfrm>
            <a:off x="463070" y="1070625"/>
            <a:ext cx="11182252" cy="456404"/>
          </a:xfrm>
        </p:spPr>
        <p:txBody>
          <a:bodyPr lIns="0" tIns="0" rIns="0" bIns="0">
            <a:noAutofit/>
          </a:bodyPr>
          <a:lstStyle>
            <a:lvl1pPr marL="0" indent="0">
              <a:lnSpc>
                <a:spcPts val="1700"/>
              </a:lnSpc>
              <a:spcBef>
                <a:spcPts val="0"/>
              </a:spcBef>
              <a:buNone/>
              <a:defRPr lang="it-IT" sz="1500">
                <a:solidFill>
                  <a:srgbClr val="7F7F7F"/>
                </a:solidFill>
              </a:defRPr>
            </a:lvl1pPr>
          </a:lstStyle>
          <a:p>
            <a:pPr lvl="0"/>
            <a:r>
              <a:rPr lang="it-IT"/>
              <a:t>Slide Subtitle</a:t>
            </a:r>
            <a:br>
              <a:rPr lang="it-IT"/>
            </a:br>
            <a:r>
              <a:rPr lang="it-IT"/>
              <a:t>Arial Regular 15/17pt</a:t>
            </a:r>
          </a:p>
        </p:txBody>
      </p:sp>
      <p:sp>
        <p:nvSpPr>
          <p:cNvPr id="8" name="Segnaposto testo 15">
            <a:extLst>
              <a:ext uri="{FF2B5EF4-FFF2-40B4-BE49-F238E27FC236}">
                <a16:creationId xmlns:a16="http://schemas.microsoft.com/office/drawing/2014/main" id="{8F02A03C-0420-459B-9869-C57F1F089940}"/>
              </a:ext>
            </a:extLst>
          </p:cNvPr>
          <p:cNvSpPr txBox="1">
            <a:spLocks noGrp="1"/>
          </p:cNvSpPr>
          <p:nvPr>
            <p:ph type="body" idx="4294967295"/>
          </p:nvPr>
        </p:nvSpPr>
        <p:spPr>
          <a:xfrm>
            <a:off x="463070" y="273562"/>
            <a:ext cx="2964164" cy="115991"/>
          </a:xfrm>
        </p:spPr>
        <p:txBody>
          <a:bodyPr/>
          <a:lstStyle>
            <a:lvl1pPr>
              <a:lnSpc>
                <a:spcPts val="700"/>
              </a:lnSpc>
              <a:defRPr lang="it-IT" sz="700">
                <a:solidFill>
                  <a:srgbClr val="44546A"/>
                </a:solidFill>
              </a:defRPr>
            </a:lvl1pPr>
          </a:lstStyle>
          <a:p>
            <a:pPr lvl="0"/>
            <a:r>
              <a:rPr lang="it-IT"/>
              <a:t>Section 00</a:t>
            </a:r>
          </a:p>
        </p:txBody>
      </p:sp>
    </p:spTree>
    <p:extLst>
      <p:ext uri="{BB962C8B-B14F-4D97-AF65-F5344CB8AC3E}">
        <p14:creationId xmlns:p14="http://schemas.microsoft.com/office/powerpoint/2010/main" val="16343738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VUOTA STANDARD">
    <p:spTree>
      <p:nvGrpSpPr>
        <p:cNvPr id="1" name=""/>
        <p:cNvGrpSpPr/>
        <p:nvPr/>
      </p:nvGrpSpPr>
      <p:grpSpPr>
        <a:xfrm>
          <a:off x="0" y="0"/>
          <a:ext cx="0" cy="0"/>
          <a:chOff x="0" y="0"/>
          <a:chExt cx="0" cy="0"/>
        </a:xfrm>
      </p:grpSpPr>
      <p:sp>
        <p:nvSpPr>
          <p:cNvPr id="2" name="Segnaposto data 2">
            <a:extLst>
              <a:ext uri="{FF2B5EF4-FFF2-40B4-BE49-F238E27FC236}">
                <a16:creationId xmlns:a16="http://schemas.microsoft.com/office/drawing/2014/main" id="{E82F6897-789E-DE6C-C235-E585F8E1D830}"/>
              </a:ext>
            </a:extLst>
          </p:cNvPr>
          <p:cNvSpPr txBox="1">
            <a:spLocks noGrp="1"/>
          </p:cNvSpPr>
          <p:nvPr>
            <p:ph type="dt" sz="half" idx="7"/>
          </p:nvPr>
        </p:nvSpPr>
        <p:spPr/>
        <p:txBody>
          <a:bodyPr/>
          <a:lstStyle>
            <a:lvl1pPr>
              <a:defRPr/>
            </a:lvl1pPr>
          </a:lstStyle>
          <a:p>
            <a:pPr lvl="0"/>
            <a:fld id="{F42F8BC1-E6C9-4B6F-A7C5-C2CEED080D78}" type="datetime1">
              <a:rPr lang="it-IT"/>
              <a:pPr lvl="0"/>
              <a:t>15/05/2026</a:t>
            </a:fld>
            <a:endParaRPr lang="it-IT"/>
          </a:p>
        </p:txBody>
      </p:sp>
      <p:sp>
        <p:nvSpPr>
          <p:cNvPr id="3" name="Segnaposto piè di pagina 3">
            <a:extLst>
              <a:ext uri="{FF2B5EF4-FFF2-40B4-BE49-F238E27FC236}">
                <a16:creationId xmlns:a16="http://schemas.microsoft.com/office/drawing/2014/main" id="{2065407B-67DF-5FD9-17FA-15C661FEE3B9}"/>
              </a:ext>
            </a:extLst>
          </p:cNvPr>
          <p:cNvSpPr txBox="1">
            <a:spLocks noGrp="1"/>
          </p:cNvSpPr>
          <p:nvPr>
            <p:ph type="ftr" sz="quarter" idx="9"/>
          </p:nvPr>
        </p:nvSpPr>
        <p:spPr/>
        <p:txBody>
          <a:bodyPr/>
          <a:lstStyle>
            <a:lvl1pPr>
              <a:defRPr lang="it-IT"/>
            </a:lvl1pPr>
          </a:lstStyle>
          <a:p>
            <a:pPr lvl="0"/>
            <a:endParaRPr lang="it-IT"/>
          </a:p>
        </p:txBody>
      </p:sp>
      <p:sp>
        <p:nvSpPr>
          <p:cNvPr id="4" name="Figura a mano libera: forma 13">
            <a:extLst>
              <a:ext uri="{FF2B5EF4-FFF2-40B4-BE49-F238E27FC236}">
                <a16:creationId xmlns:a16="http://schemas.microsoft.com/office/drawing/2014/main" id="{BD7B2821-42FE-08AD-4989-FCA8BBF5F60B}"/>
              </a:ext>
            </a:extLst>
          </p:cNvPr>
          <p:cNvSpPr/>
          <p:nvPr/>
        </p:nvSpPr>
        <p:spPr>
          <a:xfrm flipH="1" flipV="1">
            <a:off x="10449974" y="140160"/>
            <a:ext cx="1742023" cy="5955843"/>
          </a:xfrm>
          <a:custGeom>
            <a:avLst/>
            <a:gdLst>
              <a:gd name="f0" fmla="val 10800000"/>
              <a:gd name="f1" fmla="val 5400000"/>
              <a:gd name="f2" fmla="val 180"/>
              <a:gd name="f3" fmla="val w"/>
              <a:gd name="f4" fmla="val h"/>
              <a:gd name="f5" fmla="val 0"/>
              <a:gd name="f6" fmla="val 1498215"/>
              <a:gd name="f7" fmla="val 5122265"/>
              <a:gd name="f8" fmla="val 4643"/>
              <a:gd name="f9" fmla="val 877816"/>
              <a:gd name="f10" fmla="val 243163"/>
              <a:gd name="f11" fmla="val 426144"/>
              <a:gd name="f12" fmla="val 132"/>
              <a:gd name="f13" fmla="+- 0 0 854"/>
              <a:gd name="f14" fmla="val 4957666"/>
              <a:gd name="f15" fmla="val 4077"/>
              <a:gd name="f16" fmla="val 3144736"/>
              <a:gd name="f17" fmla="val 3091"/>
              <a:gd name="f18" fmla="val 2980137"/>
              <a:gd name="f19" fmla="val 683361"/>
              <a:gd name="f20" fmla="val 840104"/>
              <a:gd name="f21" fmla="val 1805"/>
              <a:gd name="f22" fmla="val 632732"/>
              <a:gd name="f23" fmla="val 3937"/>
              <a:gd name="f24" fmla="val 489924"/>
              <a:gd name="f25" fmla="val 2511"/>
              <a:gd name="f26" fmla="val 142808"/>
              <a:gd name="f27" fmla="+- 0 0 -90"/>
              <a:gd name="f28" fmla="*/ f3 1 1498215"/>
              <a:gd name="f29" fmla="*/ f4 1 5122265"/>
              <a:gd name="f30" fmla="+- f7 0 f5"/>
              <a:gd name="f31" fmla="+- f6 0 f5"/>
              <a:gd name="f32" fmla="*/ f27 f0 1"/>
              <a:gd name="f33" fmla="*/ f31 1 1498215"/>
              <a:gd name="f34" fmla="*/ f30 1 5122265"/>
              <a:gd name="f35" fmla="*/ 0 f30 1"/>
              <a:gd name="f36" fmla="*/ 243163 f30 1"/>
              <a:gd name="f37" fmla="*/ 426144 f30 1"/>
              <a:gd name="f38" fmla="*/ 5122265 f30 1"/>
              <a:gd name="f39" fmla="*/ 2980137 f30 1"/>
              <a:gd name="f40" fmla="*/ 840104 f30 1"/>
              <a:gd name="f41" fmla="*/ 4643 f31 1"/>
              <a:gd name="f42" fmla="*/ 877816 f31 1"/>
              <a:gd name="f43" fmla="*/ 1498215 f31 1"/>
              <a:gd name="f44" fmla="*/ 132 f31 1"/>
              <a:gd name="f45" fmla="*/ 3091 f31 1"/>
              <a:gd name="f46" fmla="*/ 683361 f31 1"/>
              <a:gd name="f47" fmla="*/ 1805 f31 1"/>
              <a:gd name="f48" fmla="*/ 632732 f30 1"/>
              <a:gd name="f49" fmla="*/ f32 1 f2"/>
              <a:gd name="f50" fmla="*/ f35 1 5122265"/>
              <a:gd name="f51" fmla="*/ f36 1 5122265"/>
              <a:gd name="f52" fmla="*/ f37 1 5122265"/>
              <a:gd name="f53" fmla="*/ f38 1 5122265"/>
              <a:gd name="f54" fmla="*/ f39 1 5122265"/>
              <a:gd name="f55" fmla="*/ f40 1 5122265"/>
              <a:gd name="f56" fmla="*/ f41 1 1498215"/>
              <a:gd name="f57" fmla="*/ f42 1 1498215"/>
              <a:gd name="f58" fmla="*/ f43 1 1498215"/>
              <a:gd name="f59" fmla="*/ f44 1 1498215"/>
              <a:gd name="f60" fmla="*/ f45 1 1498215"/>
              <a:gd name="f61" fmla="*/ f46 1 1498215"/>
              <a:gd name="f62" fmla="*/ f47 1 1498215"/>
              <a:gd name="f63" fmla="*/ f48 1 5122265"/>
              <a:gd name="f64" fmla="*/ f5 1 f33"/>
              <a:gd name="f65" fmla="*/ f6 1 f33"/>
              <a:gd name="f66" fmla="*/ f5 1 f34"/>
              <a:gd name="f67" fmla="*/ f7 1 f34"/>
              <a:gd name="f68" fmla="+- f49 0 f1"/>
              <a:gd name="f69" fmla="*/ f56 1 f33"/>
              <a:gd name="f70" fmla="*/ f50 1 f34"/>
              <a:gd name="f71" fmla="*/ f57 1 f33"/>
              <a:gd name="f72" fmla="*/ f51 1 f34"/>
              <a:gd name="f73" fmla="*/ f58 1 f33"/>
              <a:gd name="f74" fmla="*/ f52 1 f34"/>
              <a:gd name="f75" fmla="*/ f59 1 f33"/>
              <a:gd name="f76" fmla="*/ f53 1 f34"/>
              <a:gd name="f77" fmla="*/ f60 1 f33"/>
              <a:gd name="f78" fmla="*/ f54 1 f34"/>
              <a:gd name="f79" fmla="*/ f61 1 f33"/>
              <a:gd name="f80" fmla="*/ f55 1 f34"/>
              <a:gd name="f81" fmla="*/ f62 1 f33"/>
              <a:gd name="f82" fmla="*/ f63 1 f34"/>
              <a:gd name="f83" fmla="*/ f64 f28 1"/>
              <a:gd name="f84" fmla="*/ f65 f28 1"/>
              <a:gd name="f85" fmla="*/ f67 f29 1"/>
              <a:gd name="f86" fmla="*/ f66 f29 1"/>
              <a:gd name="f87" fmla="*/ f69 f28 1"/>
              <a:gd name="f88" fmla="*/ f70 f29 1"/>
              <a:gd name="f89" fmla="*/ f71 f28 1"/>
              <a:gd name="f90" fmla="*/ f72 f29 1"/>
              <a:gd name="f91" fmla="*/ f73 f28 1"/>
              <a:gd name="f92" fmla="*/ f74 f29 1"/>
              <a:gd name="f93" fmla="*/ f75 f28 1"/>
              <a:gd name="f94" fmla="*/ f76 f29 1"/>
              <a:gd name="f95" fmla="*/ f77 f28 1"/>
              <a:gd name="f96" fmla="*/ f78 f29 1"/>
              <a:gd name="f97" fmla="*/ f79 f28 1"/>
              <a:gd name="f98" fmla="*/ f80 f29 1"/>
              <a:gd name="f99" fmla="*/ f81 f28 1"/>
              <a:gd name="f100" fmla="*/ f82 f29 1"/>
            </a:gdLst>
            <a:ahLst/>
            <a:cxnLst>
              <a:cxn ang="3cd4">
                <a:pos x="hc" y="t"/>
              </a:cxn>
              <a:cxn ang="0">
                <a:pos x="r" y="vc"/>
              </a:cxn>
              <a:cxn ang="cd4">
                <a:pos x="hc" y="b"/>
              </a:cxn>
              <a:cxn ang="cd2">
                <a:pos x="l" y="vc"/>
              </a:cxn>
              <a:cxn ang="f68">
                <a:pos x="f87" y="f88"/>
              </a:cxn>
              <a:cxn ang="f68">
                <a:pos x="f89" y="f90"/>
              </a:cxn>
              <a:cxn ang="f68">
                <a:pos x="f91" y="f92"/>
              </a:cxn>
              <a:cxn ang="f68">
                <a:pos x="f93" y="f94"/>
              </a:cxn>
              <a:cxn ang="f68">
                <a:pos x="f95" y="f96"/>
              </a:cxn>
              <a:cxn ang="f68">
                <a:pos x="f97" y="f98"/>
              </a:cxn>
              <a:cxn ang="f68">
                <a:pos x="f99" y="f100"/>
              </a:cxn>
              <a:cxn ang="f68">
                <a:pos x="f87" y="f88"/>
              </a:cxn>
            </a:cxnLst>
            <a:rect l="f83" t="f86" r="f84" b="f85"/>
            <a:pathLst>
              <a:path w="1498215" h="5122265">
                <a:moveTo>
                  <a:pt x="f8" y="f5"/>
                </a:moveTo>
                <a:lnTo>
                  <a:pt x="f9" y="f10"/>
                </a:lnTo>
                <a:lnTo>
                  <a:pt x="f6" y="f11"/>
                </a:lnTo>
                <a:lnTo>
                  <a:pt x="f12" y="f7"/>
                </a:lnTo>
                <a:cubicBezTo>
                  <a:pt x="f13" y="f14"/>
                  <a:pt x="f15" y="f16"/>
                  <a:pt x="f17" y="f18"/>
                </a:cubicBezTo>
                <a:lnTo>
                  <a:pt x="f19" y="f20"/>
                </a:lnTo>
                <a:lnTo>
                  <a:pt x="f21" y="f22"/>
                </a:lnTo>
                <a:cubicBezTo>
                  <a:pt x="f23" y="f24"/>
                  <a:pt x="f25" y="f26"/>
                  <a:pt x="f8" y="f5"/>
                </a:cubicBez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0" i="0" u="none" strike="noStrike" kern="1200" cap="none" spc="0" baseline="0">
              <a:solidFill>
                <a:srgbClr val="FFFFFF"/>
              </a:solidFill>
              <a:uFillTx/>
              <a:latin typeface="Calibri"/>
            </a:endParaRPr>
          </a:p>
        </p:txBody>
      </p:sp>
      <p:sp>
        <p:nvSpPr>
          <p:cNvPr id="5" name="Segnaposto numero diapositiva 4">
            <a:extLst>
              <a:ext uri="{FF2B5EF4-FFF2-40B4-BE49-F238E27FC236}">
                <a16:creationId xmlns:a16="http://schemas.microsoft.com/office/drawing/2014/main" id="{40EF50CF-7945-2F2B-E348-3727A6699B17}"/>
              </a:ext>
            </a:extLst>
          </p:cNvPr>
          <p:cNvSpPr txBox="1">
            <a:spLocks noGrp="1"/>
          </p:cNvSpPr>
          <p:nvPr>
            <p:ph type="sldNum" sz="quarter" idx="8"/>
          </p:nvPr>
        </p:nvSpPr>
        <p:spPr>
          <a:xfrm>
            <a:off x="11429890" y="5452604"/>
            <a:ext cx="762106" cy="401010"/>
          </a:xfrm>
        </p:spPr>
        <p:txBody>
          <a:bodyPr/>
          <a:lstStyle>
            <a:lvl1pPr>
              <a:defRPr lang="it-IT"/>
            </a:lvl1pPr>
          </a:lstStyle>
          <a:p>
            <a:pPr lvl="0"/>
            <a:r>
              <a:rPr lang="it-IT"/>
              <a:t>  | </a:t>
            </a:r>
            <a:fld id="{1BEAE0B6-A886-4059-9037-8892301D2DD3}" type="slidenum">
              <a:t>‹N›</a:t>
            </a:fld>
            <a:endParaRPr lang="it-IT"/>
          </a:p>
        </p:txBody>
      </p:sp>
    </p:spTree>
    <p:extLst>
      <p:ext uri="{BB962C8B-B14F-4D97-AF65-F5344CB8AC3E}">
        <p14:creationId xmlns:p14="http://schemas.microsoft.com/office/powerpoint/2010/main" val="536112489"/>
      </p:ext>
    </p:extLst>
  </p:cSld>
  <p:clrMapOvr>
    <a:masterClrMapping/>
  </p:clrMapOvr>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Slide Mappa">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C566A3F-C488-E6CC-6D02-0C2738B1C212}"/>
              </a:ext>
            </a:extLst>
          </p:cNvPr>
          <p:cNvSpPr/>
          <p:nvPr/>
        </p:nvSpPr>
        <p:spPr>
          <a:xfrm>
            <a:off x="5943600" y="0"/>
            <a:ext cx="6248396" cy="6858000"/>
          </a:xfrm>
          <a:prstGeom prst="rect">
            <a:avLst/>
          </a:prstGeom>
          <a:solidFill>
            <a:srgbClr val="FDF3D4"/>
          </a:solidFill>
          <a:ln cap="flat">
            <a:noFill/>
            <a:prstDash val="solid"/>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Arial" pitchFamily="34"/>
            </a:endParaRPr>
          </a:p>
        </p:txBody>
      </p:sp>
      <p:sp>
        <p:nvSpPr>
          <p:cNvPr id="3" name="Segnaposto immagine 9">
            <a:extLst>
              <a:ext uri="{FF2B5EF4-FFF2-40B4-BE49-F238E27FC236}">
                <a16:creationId xmlns:a16="http://schemas.microsoft.com/office/drawing/2014/main" id="{A50EBB3E-8ACA-DEA1-31DB-2D2B3118F3C4}"/>
              </a:ext>
            </a:extLst>
          </p:cNvPr>
          <p:cNvSpPr txBox="1">
            <a:spLocks noGrp="1"/>
          </p:cNvSpPr>
          <p:nvPr>
            <p:ph type="pic" idx="4294967295"/>
          </p:nvPr>
        </p:nvSpPr>
        <p:spPr>
          <a:xfrm>
            <a:off x="4392888" y="1524004"/>
            <a:ext cx="7799109" cy="3810003"/>
          </a:xfrm>
        </p:spPr>
        <p:txBody>
          <a:bodyPr bIns="791998" anchor="ctr" anchorCtr="1"/>
          <a:lstStyle>
            <a:lvl1pPr marL="0" indent="0" algn="ctr">
              <a:lnSpc>
                <a:spcPct val="100000"/>
              </a:lnSpc>
              <a:buNone/>
              <a:defRPr lang="it-IT" sz="900">
                <a:latin typeface="Open Sans" pitchFamily="34"/>
                <a:ea typeface="Open Sans" pitchFamily="34"/>
                <a:cs typeface="Open Sans" pitchFamily="34"/>
              </a:defRPr>
            </a:lvl1pPr>
          </a:lstStyle>
          <a:p>
            <a:pPr lvl="0"/>
            <a:r>
              <a:rPr lang="it-IT"/>
              <a:t>CLICK TO INSERT IMAGE</a:t>
            </a:r>
          </a:p>
        </p:txBody>
      </p:sp>
      <p:sp>
        <p:nvSpPr>
          <p:cNvPr id="4" name="Titolo 23">
            <a:extLst>
              <a:ext uri="{FF2B5EF4-FFF2-40B4-BE49-F238E27FC236}">
                <a16:creationId xmlns:a16="http://schemas.microsoft.com/office/drawing/2014/main" id="{CDCE1E05-9B3D-CF11-C437-ADA5960793FF}"/>
              </a:ext>
            </a:extLst>
          </p:cNvPr>
          <p:cNvSpPr txBox="1">
            <a:spLocks noGrp="1"/>
          </p:cNvSpPr>
          <p:nvPr>
            <p:ph type="title"/>
          </p:nvPr>
        </p:nvSpPr>
        <p:spPr>
          <a:xfrm>
            <a:off x="259077" y="296550"/>
            <a:ext cx="3558543" cy="1608457"/>
          </a:xfrm>
        </p:spPr>
        <p:txBody>
          <a:bodyPr anchor="b"/>
          <a:lstStyle>
            <a:lvl1pPr>
              <a:defRPr lang="it-IT" sz="4800" b="1">
                <a:cs typeface="Arial" pitchFamily="34"/>
              </a:defRPr>
            </a:lvl1pPr>
          </a:lstStyle>
          <a:p>
            <a:pPr lvl="0"/>
            <a:r>
              <a:rPr lang="it-IT"/>
              <a:t>Fare clic per modificare lo stile del titolo dello schema</a:t>
            </a:r>
          </a:p>
        </p:txBody>
      </p:sp>
      <p:sp>
        <p:nvSpPr>
          <p:cNvPr id="5" name="Segnaposto testo 25">
            <a:extLst>
              <a:ext uri="{FF2B5EF4-FFF2-40B4-BE49-F238E27FC236}">
                <a16:creationId xmlns:a16="http://schemas.microsoft.com/office/drawing/2014/main" id="{1219B43A-8826-8D4F-6B66-ACA923A3147A}"/>
              </a:ext>
            </a:extLst>
          </p:cNvPr>
          <p:cNvSpPr txBox="1">
            <a:spLocks noGrp="1"/>
          </p:cNvSpPr>
          <p:nvPr>
            <p:ph type="body" idx="4294967295"/>
          </p:nvPr>
        </p:nvSpPr>
        <p:spPr>
          <a:xfrm>
            <a:off x="258767" y="2080260"/>
            <a:ext cx="3559173" cy="3743416"/>
          </a:xfrm>
        </p:spPr>
        <p:txBody>
          <a:bodyPr/>
          <a:lstStyle>
            <a:lvl1pPr marL="0" indent="0">
              <a:lnSpc>
                <a:spcPct val="100000"/>
              </a:lnSpc>
              <a:buNone/>
              <a:defRPr lang="it-IT" sz="1400">
                <a:cs typeface="Arial" pitchFamily="34"/>
              </a:defRPr>
            </a:lvl1pPr>
          </a:lstStyle>
          <a:p>
            <a:pPr lvl="0"/>
            <a:r>
              <a:rPr lang="it-IT"/>
              <a:t>Modifica gli stili del testo dello schema Secondo livello Terzo livello Quarto livello Quinto livello</a:t>
            </a:r>
          </a:p>
        </p:txBody>
      </p:sp>
      <p:sp>
        <p:nvSpPr>
          <p:cNvPr id="6" name="TextBox 7">
            <a:extLst>
              <a:ext uri="{FF2B5EF4-FFF2-40B4-BE49-F238E27FC236}">
                <a16:creationId xmlns:a16="http://schemas.microsoft.com/office/drawing/2014/main" id="{165D0FE3-6094-367C-0A42-C2CE4A540164}"/>
              </a:ext>
            </a:extLst>
          </p:cNvPr>
          <p:cNvSpPr txBox="1"/>
          <p:nvPr/>
        </p:nvSpPr>
        <p:spPr>
          <a:xfrm>
            <a:off x="11536436" y="6602426"/>
            <a:ext cx="323066" cy="276999"/>
          </a:xfrm>
          <a:prstGeom prst="rect">
            <a:avLst/>
          </a:prstGeom>
          <a:noFill/>
          <a:ln cap="flat">
            <a:noFill/>
          </a:ln>
        </p:spPr>
        <p:txBody>
          <a:bodyPr vert="horz" wrap="square" lIns="0" tIns="0" rIns="0" bIns="0" anchor="t" anchorCtr="0" compatLnSpc="1">
            <a:spAutoFit/>
          </a:bodyPr>
          <a:lstStyle/>
          <a:p>
            <a:pPr marL="0" marR="0" lvl="0" indent="0" algn="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074F40E-6457-45F1-A286-33AD54C85ECA}" type="slidenum">
              <a:rPr sz="1800"/>
              <a:pPr marL="0" marR="0" lvl="0" indent="0" algn="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t>‹N›</a:t>
            </a:fld>
            <a:r>
              <a:rPr lang="id-ID" sz="675" b="1" i="0" u="none" strike="noStrike" kern="1200" cap="none" spc="0" baseline="0">
                <a:solidFill>
                  <a:srgbClr val="000000"/>
                </a:solidFill>
                <a:uFillTx/>
                <a:latin typeface="Arial" pitchFamily="34"/>
                <a:ea typeface="Montserrat Hairline"/>
                <a:cs typeface="Arial" pitchFamily="34"/>
              </a:rPr>
              <a:t>  </a:t>
            </a:r>
          </a:p>
        </p:txBody>
      </p:sp>
      <p:sp>
        <p:nvSpPr>
          <p:cNvPr id="7" name="Segnaposto testo 25">
            <a:extLst>
              <a:ext uri="{FF2B5EF4-FFF2-40B4-BE49-F238E27FC236}">
                <a16:creationId xmlns:a16="http://schemas.microsoft.com/office/drawing/2014/main" id="{4FF917E5-545E-76D6-E7E6-2EB8FF90CE89}"/>
              </a:ext>
            </a:extLst>
          </p:cNvPr>
          <p:cNvSpPr txBox="1">
            <a:spLocks noGrp="1"/>
          </p:cNvSpPr>
          <p:nvPr>
            <p:ph type="body" idx="4294967295"/>
          </p:nvPr>
        </p:nvSpPr>
        <p:spPr>
          <a:xfrm>
            <a:off x="258767" y="5991945"/>
            <a:ext cx="3559173" cy="610471"/>
          </a:xfrm>
        </p:spPr>
        <p:txBody>
          <a:bodyPr anchor="b"/>
          <a:lstStyle>
            <a:lvl1pPr marL="0" indent="0">
              <a:lnSpc>
                <a:spcPct val="100000"/>
              </a:lnSpc>
              <a:buNone/>
              <a:defRPr lang="it-IT" sz="1200" i="1">
                <a:cs typeface="Arial" pitchFamily="34"/>
              </a:defRPr>
            </a:lvl1pPr>
          </a:lstStyle>
          <a:p>
            <a:pPr lvl="0"/>
            <a:r>
              <a:rPr lang="it-IT"/>
              <a:t>Modifica gli stili del testo dello schema Secondo livello Terzo livello Quarto livello Quinto livello</a:t>
            </a:r>
          </a:p>
        </p:txBody>
      </p:sp>
      <p:sp>
        <p:nvSpPr>
          <p:cNvPr id="8" name="Segnaposto testo 25">
            <a:extLst>
              <a:ext uri="{FF2B5EF4-FFF2-40B4-BE49-F238E27FC236}">
                <a16:creationId xmlns:a16="http://schemas.microsoft.com/office/drawing/2014/main" id="{D95B48D3-9368-1168-0BBC-1EA1DE155E68}"/>
              </a:ext>
            </a:extLst>
          </p:cNvPr>
          <p:cNvSpPr txBox="1">
            <a:spLocks noGrp="1"/>
          </p:cNvSpPr>
          <p:nvPr>
            <p:ph type="body" idx="4294967295"/>
          </p:nvPr>
        </p:nvSpPr>
        <p:spPr>
          <a:xfrm>
            <a:off x="6299805" y="5662971"/>
            <a:ext cx="3559173" cy="939445"/>
          </a:xfrm>
        </p:spPr>
        <p:txBody>
          <a:bodyPr anchor="b"/>
          <a:lstStyle>
            <a:lvl1pPr marL="0" indent="0">
              <a:lnSpc>
                <a:spcPct val="100000"/>
              </a:lnSpc>
              <a:spcBef>
                <a:spcPts val="0"/>
              </a:spcBef>
              <a:buNone/>
              <a:defRPr lang="it-IT" sz="1000" i="1">
                <a:cs typeface="Arial" pitchFamily="34"/>
              </a:defRPr>
            </a:lvl1pPr>
          </a:lstStyle>
          <a:p>
            <a:pPr lvl="0"/>
            <a:r>
              <a:rPr lang="it-IT"/>
              <a:t>Modifica gli stili del testo dello schema Secondo livello Terzo livello Quarto livello Quinto livello</a:t>
            </a:r>
          </a:p>
        </p:txBody>
      </p:sp>
      <p:grpSp>
        <p:nvGrpSpPr>
          <p:cNvPr id="9" name="Gruppo 8">
            <a:extLst>
              <a:ext uri="{FF2B5EF4-FFF2-40B4-BE49-F238E27FC236}">
                <a16:creationId xmlns:a16="http://schemas.microsoft.com/office/drawing/2014/main" id="{315A1887-AB1B-0DCF-DF14-822773AE0860}"/>
              </a:ext>
            </a:extLst>
          </p:cNvPr>
          <p:cNvGrpSpPr/>
          <p:nvPr/>
        </p:nvGrpSpPr>
        <p:grpSpPr>
          <a:xfrm>
            <a:off x="6518931" y="1"/>
            <a:ext cx="1560460" cy="252337"/>
            <a:chOff x="6518931" y="0"/>
            <a:chExt cx="1560460" cy="252337"/>
          </a:xfrm>
        </p:grpSpPr>
        <p:cxnSp>
          <p:nvCxnSpPr>
            <p:cNvPr id="10" name="Connettore 1 10">
              <a:extLst>
                <a:ext uri="{FF2B5EF4-FFF2-40B4-BE49-F238E27FC236}">
                  <a16:creationId xmlns:a16="http://schemas.microsoft.com/office/drawing/2014/main" id="{E6530376-081A-BA8A-2E13-F8D700C5E14B}"/>
                </a:ext>
              </a:extLst>
            </p:cNvPr>
            <p:cNvCxnSpPr/>
            <p:nvPr/>
          </p:nvCxnSpPr>
          <p:spPr>
            <a:xfrm>
              <a:off x="7559235" y="0"/>
              <a:ext cx="0" cy="252337"/>
            </a:xfrm>
            <a:prstGeom prst="straightConnector1">
              <a:avLst/>
            </a:prstGeom>
            <a:noFill/>
            <a:ln w="381003" cap="flat">
              <a:solidFill>
                <a:srgbClr val="00BCF6"/>
              </a:solidFill>
              <a:prstDash val="solid"/>
              <a:miter/>
            </a:ln>
          </p:spPr>
        </p:cxnSp>
        <p:cxnSp>
          <p:nvCxnSpPr>
            <p:cNvPr id="11" name="Connettore 1 11">
              <a:extLst>
                <a:ext uri="{FF2B5EF4-FFF2-40B4-BE49-F238E27FC236}">
                  <a16:creationId xmlns:a16="http://schemas.microsoft.com/office/drawing/2014/main" id="{04E08C25-2945-8693-B38E-5BAC99C3EF5D}"/>
                </a:ext>
              </a:extLst>
            </p:cNvPr>
            <p:cNvCxnSpPr/>
            <p:nvPr/>
          </p:nvCxnSpPr>
          <p:spPr>
            <a:xfrm>
              <a:off x="8079391" y="0"/>
              <a:ext cx="0" cy="252337"/>
            </a:xfrm>
            <a:prstGeom prst="straightConnector1">
              <a:avLst/>
            </a:prstGeom>
            <a:noFill/>
            <a:ln w="381003" cap="flat">
              <a:solidFill>
                <a:srgbClr val="FFFFFF"/>
              </a:solidFill>
              <a:prstDash val="solid"/>
              <a:miter/>
            </a:ln>
          </p:spPr>
        </p:cxnSp>
        <p:cxnSp>
          <p:nvCxnSpPr>
            <p:cNvPr id="12" name="Connettore 1 12">
              <a:extLst>
                <a:ext uri="{FF2B5EF4-FFF2-40B4-BE49-F238E27FC236}">
                  <a16:creationId xmlns:a16="http://schemas.microsoft.com/office/drawing/2014/main" id="{58FA5A09-682B-533E-48FB-A462830953B2}"/>
                </a:ext>
              </a:extLst>
            </p:cNvPr>
            <p:cNvCxnSpPr/>
            <p:nvPr/>
          </p:nvCxnSpPr>
          <p:spPr>
            <a:xfrm>
              <a:off x="7039078" y="0"/>
              <a:ext cx="0" cy="252337"/>
            </a:xfrm>
            <a:prstGeom prst="straightConnector1">
              <a:avLst/>
            </a:prstGeom>
            <a:noFill/>
            <a:ln w="381003" cap="flat">
              <a:solidFill>
                <a:srgbClr val="D51317"/>
              </a:solidFill>
              <a:prstDash val="solid"/>
              <a:miter/>
            </a:ln>
          </p:spPr>
        </p:cxnSp>
        <p:cxnSp>
          <p:nvCxnSpPr>
            <p:cNvPr id="13" name="Connettore 1 13">
              <a:extLst>
                <a:ext uri="{FF2B5EF4-FFF2-40B4-BE49-F238E27FC236}">
                  <a16:creationId xmlns:a16="http://schemas.microsoft.com/office/drawing/2014/main" id="{1A679046-9071-6044-DC5F-9451531C9B3E}"/>
                </a:ext>
              </a:extLst>
            </p:cNvPr>
            <p:cNvCxnSpPr/>
            <p:nvPr/>
          </p:nvCxnSpPr>
          <p:spPr>
            <a:xfrm>
              <a:off x="6518931" y="0"/>
              <a:ext cx="0" cy="252337"/>
            </a:xfrm>
            <a:prstGeom prst="straightConnector1">
              <a:avLst/>
            </a:prstGeom>
            <a:noFill/>
            <a:ln w="381003" cap="flat">
              <a:solidFill>
                <a:srgbClr val="031619"/>
              </a:solidFill>
              <a:prstDash val="solid"/>
              <a:miter/>
            </a:ln>
          </p:spPr>
        </p:cxnSp>
      </p:grpSp>
    </p:spTree>
    <p:extLst>
      <p:ext uri="{BB962C8B-B14F-4D97-AF65-F5344CB8AC3E}">
        <p14:creationId xmlns:p14="http://schemas.microsoft.com/office/powerpoint/2010/main" val="32728204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1_TITOLO+logo oriz">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1C1E3-2F52-623D-B18A-2A1737ABD739}"/>
              </a:ext>
            </a:extLst>
          </p:cNvPr>
          <p:cNvSpPr txBox="1">
            <a:spLocks noGrp="1"/>
          </p:cNvSpPr>
          <p:nvPr>
            <p:ph type="title"/>
          </p:nvPr>
        </p:nvSpPr>
        <p:spPr>
          <a:xfrm>
            <a:off x="465503" y="368302"/>
            <a:ext cx="11255011" cy="1089022"/>
          </a:xfrm>
        </p:spPr>
        <p:txBody>
          <a:bodyPr/>
          <a:lstStyle>
            <a:lvl1pPr>
              <a:lnSpc>
                <a:spcPct val="100000"/>
              </a:lnSpc>
              <a:defRPr lang="en-US" sz="3000" b="1">
                <a:solidFill>
                  <a:srgbClr val="2A6287"/>
                </a:solidFill>
                <a:latin typeface="Ubuntu"/>
                <a:cs typeface="Ubuntu"/>
              </a:defRPr>
            </a:lvl1pPr>
          </a:lstStyle>
          <a:p>
            <a:pPr lvl="0"/>
            <a:r>
              <a:rPr lang="en-US"/>
              <a:t>Click to edit Master title style</a:t>
            </a:r>
          </a:p>
        </p:txBody>
      </p:sp>
    </p:spTree>
    <p:extLst>
      <p:ext uri="{BB962C8B-B14F-4D97-AF65-F5344CB8AC3E}">
        <p14:creationId xmlns:p14="http://schemas.microsoft.com/office/powerpoint/2010/main" val="6145047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 6_Titolo+Immagin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26911B-4F7D-ECD5-837A-6A8E4C1F52BB}"/>
              </a:ext>
            </a:extLst>
          </p:cNvPr>
          <p:cNvSpPr txBox="1">
            <a:spLocks noGrp="1"/>
          </p:cNvSpPr>
          <p:nvPr>
            <p:ph type="title"/>
          </p:nvPr>
        </p:nvSpPr>
        <p:spPr>
          <a:xfrm>
            <a:off x="455024" y="368302"/>
            <a:ext cx="11315370" cy="662784"/>
          </a:xfrm>
        </p:spPr>
        <p:txBody>
          <a:bodyPr anchor="t"/>
          <a:lstStyle>
            <a:lvl1pPr>
              <a:defRPr/>
            </a:lvl1pPr>
          </a:lstStyle>
          <a:p>
            <a:pPr lvl="0"/>
            <a:r>
              <a:rPr lang="en-GB"/>
              <a:t>Title Slide</a:t>
            </a:r>
            <a:endParaRPr lang="en-IT"/>
          </a:p>
        </p:txBody>
      </p:sp>
      <p:sp>
        <p:nvSpPr>
          <p:cNvPr id="3" name="Picture Placeholder 2">
            <a:extLst>
              <a:ext uri="{FF2B5EF4-FFF2-40B4-BE49-F238E27FC236}">
                <a16:creationId xmlns:a16="http://schemas.microsoft.com/office/drawing/2014/main" id="{553AB807-277F-46DB-18A1-3DEEFF2EE99C}"/>
              </a:ext>
            </a:extLst>
          </p:cNvPr>
          <p:cNvSpPr txBox="1">
            <a:spLocks noGrp="1"/>
          </p:cNvSpPr>
          <p:nvPr>
            <p:ph type="pic" idx="4294967295"/>
          </p:nvPr>
        </p:nvSpPr>
        <p:spPr>
          <a:xfrm>
            <a:off x="2424002" y="1384931"/>
            <a:ext cx="7343994" cy="4140000"/>
          </a:xfrm>
          <a:effectLst>
            <a:outerShdw dir="16200000" algn="tl">
              <a:srgbClr val="000000">
                <a:alpha val="70000"/>
              </a:srgbClr>
            </a:outerShdw>
          </a:effectLst>
        </p:spPr>
        <p:txBody>
          <a:bodyPr/>
          <a:lstStyle>
            <a:lvl1pPr marL="0" indent="0">
              <a:buNone/>
              <a:defRPr lang="en-IT" sz="3200"/>
            </a:lvl1pPr>
          </a:lstStyle>
          <a:p>
            <a:pPr lvl="0"/>
            <a:endParaRPr lang="en-IT"/>
          </a:p>
        </p:txBody>
      </p:sp>
      <p:sp>
        <p:nvSpPr>
          <p:cNvPr id="4" name="Slide Number Placeholder 3">
            <a:extLst>
              <a:ext uri="{FF2B5EF4-FFF2-40B4-BE49-F238E27FC236}">
                <a16:creationId xmlns:a16="http://schemas.microsoft.com/office/drawing/2014/main" id="{654E3520-CC00-3D51-F545-6C557590384C}"/>
              </a:ext>
            </a:extLst>
          </p:cNvPr>
          <p:cNvSpPr txBox="1">
            <a:spLocks noGrp="1"/>
          </p:cNvSpPr>
          <p:nvPr>
            <p:ph type="sldNum" sz="quarter" idx="8"/>
          </p:nvPr>
        </p:nvSpPr>
        <p:spPr/>
        <p:txBody>
          <a:bodyPr/>
          <a:lstStyle>
            <a:lvl1pPr>
              <a:defRPr/>
            </a:lvl1pPr>
          </a:lstStyle>
          <a:p>
            <a:pPr lvl="0"/>
            <a:fld id="{B9CF3ABB-CABC-45BA-8080-97CB38A1C40D}" type="slidenum">
              <a:t>‹N›</a:t>
            </a:fld>
            <a:endParaRPr lang="en-IT"/>
          </a:p>
        </p:txBody>
      </p:sp>
    </p:spTree>
    <p:extLst>
      <p:ext uri="{BB962C8B-B14F-4D97-AF65-F5344CB8AC3E}">
        <p14:creationId xmlns:p14="http://schemas.microsoft.com/office/powerpoint/2010/main" val="39624713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VUOTA">
    <p:spTree>
      <p:nvGrpSpPr>
        <p:cNvPr id="1" name=""/>
        <p:cNvGrpSpPr/>
        <p:nvPr/>
      </p:nvGrpSpPr>
      <p:grpSpPr>
        <a:xfrm>
          <a:off x="0" y="0"/>
          <a:ext cx="0" cy="0"/>
          <a:chOff x="0" y="0"/>
          <a:chExt cx="0" cy="0"/>
        </a:xfrm>
      </p:grpSpPr>
      <p:grpSp>
        <p:nvGrpSpPr>
          <p:cNvPr id="2" name="Gruppo 10">
            <a:extLst>
              <a:ext uri="{FF2B5EF4-FFF2-40B4-BE49-F238E27FC236}">
                <a16:creationId xmlns:a16="http://schemas.microsoft.com/office/drawing/2014/main" id="{62A55C46-F3F0-01F0-AA6C-109C6FA4D49E}"/>
              </a:ext>
            </a:extLst>
          </p:cNvPr>
          <p:cNvGrpSpPr/>
          <p:nvPr/>
        </p:nvGrpSpPr>
        <p:grpSpPr>
          <a:xfrm>
            <a:off x="541855" y="6605662"/>
            <a:ext cx="1560460" cy="252338"/>
            <a:chOff x="541855" y="6605662"/>
            <a:chExt cx="1560460" cy="252338"/>
          </a:xfrm>
        </p:grpSpPr>
        <p:cxnSp>
          <p:nvCxnSpPr>
            <p:cNvPr id="3" name="Connettore 1 11">
              <a:extLst>
                <a:ext uri="{FF2B5EF4-FFF2-40B4-BE49-F238E27FC236}">
                  <a16:creationId xmlns:a16="http://schemas.microsoft.com/office/drawing/2014/main" id="{E571DDCF-BE5B-75F3-B956-0A1B8D48AFA8}"/>
                </a:ext>
              </a:extLst>
            </p:cNvPr>
            <p:cNvCxnSpPr/>
            <p:nvPr/>
          </p:nvCxnSpPr>
          <p:spPr>
            <a:xfrm rot="10799991">
              <a:off x="1062002" y="6605662"/>
              <a:ext cx="0" cy="252338"/>
            </a:xfrm>
            <a:prstGeom prst="straightConnector1">
              <a:avLst/>
            </a:prstGeom>
            <a:noFill/>
            <a:ln w="381003" cap="flat">
              <a:solidFill>
                <a:srgbClr val="00BCF6"/>
              </a:solidFill>
              <a:prstDash val="solid"/>
              <a:miter/>
            </a:ln>
          </p:spPr>
        </p:cxnSp>
        <p:cxnSp>
          <p:nvCxnSpPr>
            <p:cNvPr id="4" name="Connettore 1 12">
              <a:extLst>
                <a:ext uri="{FF2B5EF4-FFF2-40B4-BE49-F238E27FC236}">
                  <a16:creationId xmlns:a16="http://schemas.microsoft.com/office/drawing/2014/main" id="{A6AFD997-24EE-DD51-F490-FF05F90F99AE}"/>
                </a:ext>
              </a:extLst>
            </p:cNvPr>
            <p:cNvCxnSpPr/>
            <p:nvPr/>
          </p:nvCxnSpPr>
          <p:spPr>
            <a:xfrm rot="10799991">
              <a:off x="541855" y="6605662"/>
              <a:ext cx="0" cy="252338"/>
            </a:xfrm>
            <a:prstGeom prst="straightConnector1">
              <a:avLst/>
            </a:prstGeom>
            <a:noFill/>
            <a:ln w="381003" cap="flat">
              <a:solidFill>
                <a:srgbClr val="FEF3D5"/>
              </a:solidFill>
              <a:prstDash val="solid"/>
              <a:miter/>
            </a:ln>
          </p:spPr>
        </p:cxnSp>
        <p:cxnSp>
          <p:nvCxnSpPr>
            <p:cNvPr id="5" name="Connettore 1 13">
              <a:extLst>
                <a:ext uri="{FF2B5EF4-FFF2-40B4-BE49-F238E27FC236}">
                  <a16:creationId xmlns:a16="http://schemas.microsoft.com/office/drawing/2014/main" id="{6B36EFCB-7C4D-670F-E1F5-9CA3A6A13D6F}"/>
                </a:ext>
              </a:extLst>
            </p:cNvPr>
            <p:cNvCxnSpPr/>
            <p:nvPr/>
          </p:nvCxnSpPr>
          <p:spPr>
            <a:xfrm rot="10799991">
              <a:off x="1582158" y="6605662"/>
              <a:ext cx="0" cy="252338"/>
            </a:xfrm>
            <a:prstGeom prst="straightConnector1">
              <a:avLst/>
            </a:prstGeom>
            <a:noFill/>
            <a:ln w="381003" cap="flat">
              <a:solidFill>
                <a:srgbClr val="D51317"/>
              </a:solidFill>
              <a:prstDash val="solid"/>
              <a:miter/>
            </a:ln>
          </p:spPr>
        </p:cxnSp>
        <p:cxnSp>
          <p:nvCxnSpPr>
            <p:cNvPr id="6" name="Connettore 1 14">
              <a:extLst>
                <a:ext uri="{FF2B5EF4-FFF2-40B4-BE49-F238E27FC236}">
                  <a16:creationId xmlns:a16="http://schemas.microsoft.com/office/drawing/2014/main" id="{D0EE341F-36DA-49F2-478A-32264C7C81A8}"/>
                </a:ext>
              </a:extLst>
            </p:cNvPr>
            <p:cNvCxnSpPr/>
            <p:nvPr/>
          </p:nvCxnSpPr>
          <p:spPr>
            <a:xfrm rot="10799991">
              <a:off x="2102315" y="6605662"/>
              <a:ext cx="0" cy="252338"/>
            </a:xfrm>
            <a:prstGeom prst="straightConnector1">
              <a:avLst/>
            </a:prstGeom>
            <a:noFill/>
            <a:ln w="381003" cap="flat">
              <a:solidFill>
                <a:srgbClr val="05151A"/>
              </a:solidFill>
              <a:prstDash val="solid"/>
              <a:miter/>
            </a:ln>
          </p:spPr>
        </p:cxnSp>
      </p:grpSp>
      <p:sp>
        <p:nvSpPr>
          <p:cNvPr id="7" name="TextBox 7">
            <a:extLst>
              <a:ext uri="{FF2B5EF4-FFF2-40B4-BE49-F238E27FC236}">
                <a16:creationId xmlns:a16="http://schemas.microsoft.com/office/drawing/2014/main" id="{1962166A-3DDD-32AD-09A1-7AC33939A49E}"/>
              </a:ext>
            </a:extLst>
          </p:cNvPr>
          <p:cNvSpPr txBox="1"/>
          <p:nvPr/>
        </p:nvSpPr>
        <p:spPr>
          <a:xfrm>
            <a:off x="3494554" y="6602426"/>
            <a:ext cx="323066" cy="276999"/>
          </a:xfrm>
          <a:prstGeom prst="rect">
            <a:avLst/>
          </a:prstGeom>
          <a:noFill/>
          <a:ln cap="flat">
            <a:noFill/>
          </a:ln>
        </p:spPr>
        <p:txBody>
          <a:bodyPr vert="horz" wrap="square" lIns="0" tIns="0" rIns="0" bIns="0" anchor="t" anchorCtr="0" compatLnSpc="1">
            <a:spAutoFit/>
          </a:bodyPr>
          <a:lstStyle/>
          <a:p>
            <a:pPr marL="0" marR="0" lvl="0" indent="0" algn="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5FA5D2F-C973-453B-A66D-53AE7EEC5749}" type="slidenum">
              <a:rPr sz="1800"/>
              <a:pPr marL="0" marR="0" lvl="0" indent="0" algn="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t>‹N›</a:t>
            </a:fld>
            <a:r>
              <a:rPr lang="id-ID" sz="675" b="1" i="0" u="none" strike="noStrike" kern="1200" cap="none" spc="0" baseline="0">
                <a:solidFill>
                  <a:srgbClr val="000000"/>
                </a:solidFill>
                <a:uFillTx/>
                <a:latin typeface="Arial" pitchFamily="34"/>
                <a:ea typeface="Montserrat Hairline"/>
                <a:cs typeface="Arial" pitchFamily="34"/>
              </a:rPr>
              <a:t>  </a:t>
            </a:r>
          </a:p>
        </p:txBody>
      </p:sp>
    </p:spTree>
    <p:extLst>
      <p:ext uri="{BB962C8B-B14F-4D97-AF65-F5344CB8AC3E}">
        <p14:creationId xmlns:p14="http://schemas.microsoft.com/office/powerpoint/2010/main" val="40492070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3 1_Messaggio">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73F4B79B-4C3B-ADB0-46B5-057807F15570}"/>
              </a:ext>
            </a:extLst>
          </p:cNvPr>
          <p:cNvSpPr txBox="1">
            <a:spLocks noGrp="1"/>
          </p:cNvSpPr>
          <p:nvPr>
            <p:ph type="body" idx="4294967295"/>
          </p:nvPr>
        </p:nvSpPr>
        <p:spPr>
          <a:xfrm>
            <a:off x="1747199" y="1789116"/>
            <a:ext cx="8697599" cy="3279779"/>
          </a:xfrm>
        </p:spPr>
        <p:txBody>
          <a:bodyPr anchor="ctr"/>
          <a:lstStyle>
            <a:lvl1pPr>
              <a:lnSpc>
                <a:spcPts val="3200"/>
              </a:lnSpc>
              <a:defRPr>
                <a:latin typeface="Fraktion Sans Light" pitchFamily="2"/>
              </a:defRPr>
            </a:lvl1pPr>
          </a:lstStyle>
          <a:p>
            <a:pPr lvl="0"/>
            <a:r>
              <a:rPr lang="en-GB"/>
              <a:t>Click to edit Master text styles</a:t>
            </a:r>
          </a:p>
        </p:txBody>
      </p:sp>
    </p:spTree>
    <p:extLst>
      <p:ext uri="{BB962C8B-B14F-4D97-AF65-F5344CB8AC3E}">
        <p14:creationId xmlns:p14="http://schemas.microsoft.com/office/powerpoint/2010/main" val="3379415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onne - Img">
    <p:spTree>
      <p:nvGrpSpPr>
        <p:cNvPr id="1" name=""/>
        <p:cNvGrpSpPr/>
        <p:nvPr/>
      </p:nvGrpSpPr>
      <p:grpSpPr>
        <a:xfrm>
          <a:off x="0" y="0"/>
          <a:ext cx="0" cy="0"/>
          <a:chOff x="0" y="0"/>
          <a:chExt cx="0" cy="0"/>
        </a:xfrm>
      </p:grpSpPr>
      <p:sp>
        <p:nvSpPr>
          <p:cNvPr id="13" name="Text Placeholder 12"/>
          <p:cNvSpPr>
            <a:spLocks noGrp="1"/>
          </p:cNvSpPr>
          <p:nvPr>
            <p:ph type="body" sz="quarter" idx="19" hasCustomPrompt="1"/>
          </p:nvPr>
        </p:nvSpPr>
        <p:spPr>
          <a:xfrm>
            <a:off x="551384" y="6052987"/>
            <a:ext cx="3312591" cy="13849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bIns="0">
            <a:spAutoFit/>
          </a:bodyPr>
          <a:lstStyle>
            <a:lvl1pPr marL="0" indent="0">
              <a:buNone/>
              <a:defRPr lang="en-US" sz="900" b="0" smtClean="0">
                <a:solidFill>
                  <a:srgbClr val="5B6770"/>
                </a:solidFill>
                <a:latin typeface="Arial"/>
                <a:cs typeface="Arial"/>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dirty="0"/>
              <a:t>Didascalia immagine </a:t>
            </a:r>
          </a:p>
        </p:txBody>
      </p:sp>
      <p:sp>
        <p:nvSpPr>
          <p:cNvPr id="28" name="Text Placeholder 12">
            <a:extLst>
              <a:ext uri="{FF2B5EF4-FFF2-40B4-BE49-F238E27FC236}">
                <a16:creationId xmlns:a16="http://schemas.microsoft.com/office/drawing/2014/main" id="{6F0D56AA-2E4A-E843-A154-695078BEDF58}"/>
              </a:ext>
            </a:extLst>
          </p:cNvPr>
          <p:cNvSpPr>
            <a:spLocks noGrp="1"/>
          </p:cNvSpPr>
          <p:nvPr>
            <p:ph type="body" sz="quarter" idx="21" hasCustomPrompt="1"/>
          </p:nvPr>
        </p:nvSpPr>
        <p:spPr>
          <a:xfrm>
            <a:off x="4440238" y="6052987"/>
            <a:ext cx="3168650" cy="13849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0" indent="0">
              <a:buNone/>
              <a:defRPr lang="en-US" sz="900" b="0" smtClean="0">
                <a:solidFill>
                  <a:srgbClr val="5B6770"/>
                </a:solidFill>
                <a:latin typeface="Arial"/>
                <a:cs typeface="Arial"/>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dirty="0"/>
              <a:t>Didascalia immagine </a:t>
            </a:r>
          </a:p>
        </p:txBody>
      </p:sp>
      <p:sp>
        <p:nvSpPr>
          <p:cNvPr id="30" name="Text Placeholder 12">
            <a:extLst>
              <a:ext uri="{FF2B5EF4-FFF2-40B4-BE49-F238E27FC236}">
                <a16:creationId xmlns:a16="http://schemas.microsoft.com/office/drawing/2014/main" id="{97A1DE96-2DFD-A54F-8C1E-819F7D0DEAF8}"/>
              </a:ext>
            </a:extLst>
          </p:cNvPr>
          <p:cNvSpPr>
            <a:spLocks noGrp="1"/>
          </p:cNvSpPr>
          <p:nvPr>
            <p:ph type="body" sz="quarter" idx="23" hasCustomPrompt="1"/>
          </p:nvPr>
        </p:nvSpPr>
        <p:spPr>
          <a:xfrm>
            <a:off x="8328247" y="6052987"/>
            <a:ext cx="3312891" cy="13849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0" indent="0">
              <a:buNone/>
              <a:defRPr lang="en-US" sz="900" b="0" smtClean="0">
                <a:solidFill>
                  <a:srgbClr val="5B6770"/>
                </a:solidFill>
                <a:latin typeface="Arial"/>
                <a:cs typeface="Arial"/>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dirty="0"/>
              <a:t>Didascalia immagine </a:t>
            </a:r>
          </a:p>
        </p:txBody>
      </p:sp>
      <p:sp>
        <p:nvSpPr>
          <p:cNvPr id="5" name="Segnaposto immagine 2">
            <a:extLst>
              <a:ext uri="{FF2B5EF4-FFF2-40B4-BE49-F238E27FC236}">
                <a16:creationId xmlns:a16="http://schemas.microsoft.com/office/drawing/2014/main" id="{617E8C5F-7133-75E5-36F3-9F558A38363E}"/>
              </a:ext>
            </a:extLst>
          </p:cNvPr>
          <p:cNvSpPr>
            <a:spLocks noGrp="1"/>
          </p:cNvSpPr>
          <p:nvPr>
            <p:ph type="pic" idx="1" hasCustomPrompt="1"/>
          </p:nvPr>
        </p:nvSpPr>
        <p:spPr>
          <a:xfrm>
            <a:off x="550860" y="1557339"/>
            <a:ext cx="3312891" cy="4400469"/>
          </a:xfrm>
          <a:prstGeom prst="rect">
            <a:avLst/>
          </a:prstGeom>
        </p:spPr>
        <p:txBody>
          <a:bodyPr lIns="0" tIns="0" rIns="0" bIns="0" rtlCol="0">
            <a:normAutofit/>
          </a:bodyPr>
          <a:lstStyle>
            <a:lvl1pPr marL="0" indent="0">
              <a:buNone/>
              <a:defRPr sz="1200">
                <a:solidFill>
                  <a:srgbClr val="5B6770"/>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dirty="0" err="1"/>
              <a:t>Clicca</a:t>
            </a:r>
            <a:r>
              <a:rPr lang="en-US" noProof="0" dirty="0"/>
              <a:t> </a:t>
            </a:r>
            <a:r>
              <a:rPr lang="en-US" noProof="0" dirty="0" err="1"/>
              <a:t>l’icona</a:t>
            </a:r>
            <a:r>
              <a:rPr lang="en-US" noProof="0" dirty="0"/>
              <a:t> per </a:t>
            </a:r>
            <a:r>
              <a:rPr lang="en-US" noProof="0" dirty="0" err="1"/>
              <a:t>aggiungere</a:t>
            </a:r>
            <a:r>
              <a:rPr lang="en-US" noProof="0" dirty="0"/>
              <a:t> </a:t>
            </a:r>
            <a:r>
              <a:rPr lang="en-US" noProof="0" dirty="0" err="1"/>
              <a:t>immagine</a:t>
            </a:r>
            <a:endParaRPr lang="it-IT" noProof="0" dirty="0"/>
          </a:p>
        </p:txBody>
      </p:sp>
      <p:sp>
        <p:nvSpPr>
          <p:cNvPr id="6" name="Segnaposto immagine 2">
            <a:extLst>
              <a:ext uri="{FF2B5EF4-FFF2-40B4-BE49-F238E27FC236}">
                <a16:creationId xmlns:a16="http://schemas.microsoft.com/office/drawing/2014/main" id="{592CE5A2-CC78-1EAB-2B71-C25A5748C96E}"/>
              </a:ext>
            </a:extLst>
          </p:cNvPr>
          <p:cNvSpPr>
            <a:spLocks noGrp="1"/>
          </p:cNvSpPr>
          <p:nvPr>
            <p:ph type="pic" idx="25" hasCustomPrompt="1"/>
          </p:nvPr>
        </p:nvSpPr>
        <p:spPr>
          <a:xfrm>
            <a:off x="4440238" y="1557339"/>
            <a:ext cx="3168650" cy="4400469"/>
          </a:xfrm>
          <a:prstGeom prst="rect">
            <a:avLst/>
          </a:prstGeom>
        </p:spPr>
        <p:txBody>
          <a:bodyPr lIns="0" tIns="0" rIns="0" bIns="0" rtlCol="0">
            <a:normAutofit/>
          </a:bodyPr>
          <a:lstStyle>
            <a:lvl1pPr marL="0" indent="0">
              <a:buNone/>
              <a:defRPr sz="1200">
                <a:solidFill>
                  <a:srgbClr val="5B6770"/>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dirty="0" err="1"/>
              <a:t>Clicca</a:t>
            </a:r>
            <a:r>
              <a:rPr lang="en-US" noProof="0" dirty="0"/>
              <a:t> </a:t>
            </a:r>
            <a:r>
              <a:rPr lang="en-US" noProof="0" dirty="0" err="1"/>
              <a:t>l’icona</a:t>
            </a:r>
            <a:r>
              <a:rPr lang="en-US" noProof="0" dirty="0"/>
              <a:t> per </a:t>
            </a:r>
            <a:r>
              <a:rPr lang="en-US" noProof="0" dirty="0" err="1"/>
              <a:t>aggiungere</a:t>
            </a:r>
            <a:r>
              <a:rPr lang="en-US" noProof="0" dirty="0"/>
              <a:t> </a:t>
            </a:r>
            <a:r>
              <a:rPr lang="en-US" noProof="0" dirty="0" err="1"/>
              <a:t>immagine</a:t>
            </a:r>
            <a:endParaRPr lang="it-IT" noProof="0" dirty="0"/>
          </a:p>
        </p:txBody>
      </p:sp>
      <p:sp>
        <p:nvSpPr>
          <p:cNvPr id="7" name="Segnaposto immagine 2">
            <a:extLst>
              <a:ext uri="{FF2B5EF4-FFF2-40B4-BE49-F238E27FC236}">
                <a16:creationId xmlns:a16="http://schemas.microsoft.com/office/drawing/2014/main" id="{2B52393D-6516-387E-F9DA-CE80AD092785}"/>
              </a:ext>
            </a:extLst>
          </p:cNvPr>
          <p:cNvSpPr>
            <a:spLocks noGrp="1"/>
          </p:cNvSpPr>
          <p:nvPr>
            <p:ph type="pic" idx="26" hasCustomPrompt="1"/>
          </p:nvPr>
        </p:nvSpPr>
        <p:spPr>
          <a:xfrm>
            <a:off x="8328247" y="1557339"/>
            <a:ext cx="3312891" cy="4400469"/>
          </a:xfrm>
          <a:prstGeom prst="rect">
            <a:avLst/>
          </a:prstGeom>
        </p:spPr>
        <p:txBody>
          <a:bodyPr lIns="0" tIns="0" rIns="0" bIns="0" rtlCol="0">
            <a:normAutofit/>
          </a:bodyPr>
          <a:lstStyle>
            <a:lvl1pPr marL="0" indent="0">
              <a:buNone/>
              <a:defRPr sz="1200">
                <a:solidFill>
                  <a:srgbClr val="5B6770"/>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dirty="0" err="1"/>
              <a:t>Clicca</a:t>
            </a:r>
            <a:r>
              <a:rPr lang="en-US" noProof="0" dirty="0"/>
              <a:t> </a:t>
            </a:r>
            <a:r>
              <a:rPr lang="en-US" noProof="0" dirty="0" err="1"/>
              <a:t>l’icona</a:t>
            </a:r>
            <a:r>
              <a:rPr lang="en-US" noProof="0" dirty="0"/>
              <a:t> per </a:t>
            </a:r>
            <a:r>
              <a:rPr lang="en-US" noProof="0" dirty="0" err="1"/>
              <a:t>aggiungere</a:t>
            </a:r>
            <a:r>
              <a:rPr lang="en-US" noProof="0" dirty="0"/>
              <a:t> </a:t>
            </a:r>
            <a:r>
              <a:rPr lang="en-US" noProof="0" dirty="0" err="1"/>
              <a:t>immagine</a:t>
            </a:r>
            <a:endParaRPr lang="it-IT" noProof="0" dirty="0"/>
          </a:p>
        </p:txBody>
      </p:sp>
      <p:sp>
        <p:nvSpPr>
          <p:cNvPr id="8" name="Title 1">
            <a:extLst>
              <a:ext uri="{FF2B5EF4-FFF2-40B4-BE49-F238E27FC236}">
                <a16:creationId xmlns:a16="http://schemas.microsoft.com/office/drawing/2014/main" id="{EBFCE8FB-581C-C2DD-3D06-4E99B9754112}"/>
              </a:ext>
            </a:extLst>
          </p:cNvPr>
          <p:cNvSpPr>
            <a:spLocks noGrp="1"/>
          </p:cNvSpPr>
          <p:nvPr>
            <p:ph type="title" hasCustomPrompt="1"/>
          </p:nvPr>
        </p:nvSpPr>
        <p:spPr>
          <a:xfrm>
            <a:off x="550863" y="476250"/>
            <a:ext cx="11090275" cy="288454"/>
          </a:xfrm>
          <a:prstGeom prst="rect">
            <a:avLst/>
          </a:prstGeom>
        </p:spPr>
        <p:txBody>
          <a:bodyPr lIns="0" tIns="0" rIns="0" bIns="0" anchor="t"/>
          <a:lstStyle>
            <a:lvl1pPr algn="l">
              <a:defRPr sz="2400" b="1" i="0">
                <a:solidFill>
                  <a:srgbClr val="122B54"/>
                </a:solidFill>
                <a:latin typeface="Arial"/>
                <a:cs typeface="Arial"/>
              </a:defRPr>
            </a:lvl1pPr>
          </a:lstStyle>
          <a:p>
            <a:r>
              <a:rPr lang="it-IT" dirty="0"/>
              <a:t>Modifica Titolo</a:t>
            </a:r>
            <a:endParaRPr lang="en-US" dirty="0"/>
          </a:p>
        </p:txBody>
      </p:sp>
      <p:sp>
        <p:nvSpPr>
          <p:cNvPr id="9" name="Segnaposto testo 3">
            <a:extLst>
              <a:ext uri="{FF2B5EF4-FFF2-40B4-BE49-F238E27FC236}">
                <a16:creationId xmlns:a16="http://schemas.microsoft.com/office/drawing/2014/main" id="{25525A4C-F9C6-9F32-CAE5-FB4D0BFE56DC}"/>
              </a:ext>
            </a:extLst>
          </p:cNvPr>
          <p:cNvSpPr>
            <a:spLocks noGrp="1"/>
          </p:cNvSpPr>
          <p:nvPr>
            <p:ph type="body" sz="half" idx="2" hasCustomPrompt="1"/>
          </p:nvPr>
        </p:nvSpPr>
        <p:spPr>
          <a:xfrm>
            <a:off x="550863" y="1080000"/>
            <a:ext cx="11090275" cy="324000"/>
          </a:xfrm>
          <a:prstGeom prst="rect">
            <a:avLst/>
          </a:prstGeom>
        </p:spPr>
        <p:txBody>
          <a:bodyPr lIns="0" tIns="0" rIns="0" bIns="0" anchor="t"/>
          <a:lstStyle>
            <a:lvl1pPr marL="0" marR="0" indent="0" algn="l" defTabSz="457200" rtl="0" eaLnBrk="0" fontAlgn="base" latinLnBrk="0" hangingPunct="0">
              <a:lnSpc>
                <a:spcPct val="100000"/>
              </a:lnSpc>
              <a:spcBef>
                <a:spcPct val="20000"/>
              </a:spcBef>
              <a:spcAft>
                <a:spcPct val="0"/>
              </a:spcAft>
              <a:buClrTx/>
              <a:buSzTx/>
              <a:buFont typeface="Arial" pitchFamily="34" charset="0"/>
              <a:buNone/>
              <a:tabLst/>
              <a:defRPr sz="1600" b="1">
                <a:solidFill>
                  <a:srgbClr val="122B54"/>
                </a:solidFill>
                <a:latin typeface="Arial"/>
                <a:cs typeface="Arial"/>
              </a:defRPr>
            </a:lvl1pPr>
            <a:lvl2pPr marL="456720" indent="0">
              <a:buNone/>
              <a:defRPr sz="1200"/>
            </a:lvl2pPr>
            <a:lvl3pPr marL="913432" indent="0">
              <a:buNone/>
              <a:defRPr sz="1000"/>
            </a:lvl3pPr>
            <a:lvl4pPr marL="1370147" indent="0">
              <a:buNone/>
              <a:defRPr sz="900"/>
            </a:lvl4pPr>
            <a:lvl5pPr marL="1826862" indent="0">
              <a:buNone/>
              <a:defRPr sz="900"/>
            </a:lvl5pPr>
            <a:lvl6pPr marL="2283579" indent="0">
              <a:buNone/>
              <a:defRPr sz="900"/>
            </a:lvl6pPr>
            <a:lvl7pPr marL="2740294" indent="0">
              <a:buNone/>
              <a:defRPr sz="900"/>
            </a:lvl7pPr>
            <a:lvl8pPr marL="3197010" indent="0">
              <a:buNone/>
              <a:defRPr sz="900"/>
            </a:lvl8pPr>
            <a:lvl9pPr marL="3653726" indent="0">
              <a:buNone/>
              <a:defRPr sz="900"/>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defRPr/>
            </a:pPr>
            <a:r>
              <a:rPr lang="it-IT" dirty="0"/>
              <a:t>Inserisci sottotitolo</a:t>
            </a:r>
            <a:endParaRPr lang="en-US" dirty="0"/>
          </a:p>
        </p:txBody>
      </p:sp>
    </p:spTree>
    <p:extLst>
      <p:ext uri="{BB962C8B-B14F-4D97-AF65-F5344CB8AC3E}">
        <p14:creationId xmlns:p14="http://schemas.microsoft.com/office/powerpoint/2010/main" val="283501841"/>
      </p:ext>
    </p:extLst>
  </p:cSld>
  <p:clrMapOvr>
    <a:masterClrMapping/>
  </p:clrMapOvr>
  <p:extLst>
    <p:ext uri="{DCECCB84-F9BA-43D5-87BE-67443E8EF086}">
      <p15:sldGuideLst xmlns:p15="http://schemas.microsoft.com/office/powerpoint/2012/main">
        <p15:guide id="1" pos="2434">
          <p15:clr>
            <a:srgbClr val="FBAE40"/>
          </p15:clr>
        </p15:guide>
        <p15:guide id="2" pos="2797">
          <p15:clr>
            <a:srgbClr val="FBAE40"/>
          </p15:clr>
        </p15:guide>
        <p15:guide id="3" pos="5246">
          <p15:clr>
            <a:srgbClr val="FBAE40"/>
          </p15:clr>
        </p15:guide>
        <p15:guide id="4" pos="4793">
          <p15:clr>
            <a:srgbClr val="FBAE40"/>
          </p15:clr>
        </p15:guide>
        <p15:guide id="5" orient="horz" pos="3748">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4 2_PictureLar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CC494B61-1A6E-8AE7-6575-CABAEA955564}"/>
              </a:ext>
            </a:extLst>
          </p:cNvPr>
          <p:cNvSpPr txBox="1">
            <a:spLocks noGrp="1"/>
          </p:cNvSpPr>
          <p:nvPr>
            <p:ph type="pic" idx="4294967295"/>
          </p:nvPr>
        </p:nvSpPr>
        <p:spPr>
          <a:xfrm>
            <a:off x="1306430" y="728996"/>
            <a:ext cx="9579126" cy="5399998"/>
          </a:xfrm>
          <a:effectLst>
            <a:outerShdw dir="16200000" algn="tl">
              <a:srgbClr val="000000">
                <a:alpha val="70000"/>
              </a:srgbClr>
            </a:outerShdw>
          </a:effectLst>
        </p:spPr>
        <p:txBody>
          <a:bodyPr/>
          <a:lstStyle>
            <a:lvl1pPr marL="0" indent="0">
              <a:buNone/>
              <a:defRPr lang="en-IT" sz="3200"/>
            </a:lvl1pPr>
          </a:lstStyle>
          <a:p>
            <a:pPr lvl="0"/>
            <a:endParaRPr lang="en-IT"/>
          </a:p>
        </p:txBody>
      </p:sp>
      <p:pic>
        <p:nvPicPr>
          <p:cNvPr id="3" name="Picture 6" descr="A picture containing text&#10;&#10;Description automatically generated">
            <a:extLst>
              <a:ext uri="{FF2B5EF4-FFF2-40B4-BE49-F238E27FC236}">
                <a16:creationId xmlns:a16="http://schemas.microsoft.com/office/drawing/2014/main" id="{E580727B-06CA-580E-C7A2-AF0D290BCB48}"/>
              </a:ext>
            </a:extLst>
          </p:cNvPr>
          <p:cNvPicPr>
            <a:picLocks noChangeAspect="1"/>
          </p:cNvPicPr>
          <p:nvPr/>
        </p:nvPicPr>
        <p:blipFill>
          <a:blip r:embed="rId2"/>
          <a:stretch>
            <a:fillRect/>
          </a:stretch>
        </p:blipFill>
        <p:spPr>
          <a:xfrm>
            <a:off x="4950544" y="6266384"/>
            <a:ext cx="2290910" cy="458178"/>
          </a:xfrm>
          <a:prstGeom prst="rect">
            <a:avLst/>
          </a:prstGeom>
          <a:noFill/>
          <a:ln cap="flat">
            <a:noFill/>
          </a:ln>
        </p:spPr>
      </p:pic>
    </p:spTree>
    <p:extLst>
      <p:ext uri="{BB962C8B-B14F-4D97-AF65-F5344CB8AC3E}">
        <p14:creationId xmlns:p14="http://schemas.microsoft.com/office/powerpoint/2010/main" val="38475334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3_Copertina">
    <p:bg>
      <p:bgPr>
        <a:solidFill>
          <a:srgbClr val="000000"/>
        </a:solidFill>
        <a:effectLst/>
      </p:bgPr>
    </p:bg>
    <p:spTree>
      <p:nvGrpSpPr>
        <p:cNvPr id="1" name=""/>
        <p:cNvGrpSpPr/>
        <p:nvPr/>
      </p:nvGrpSpPr>
      <p:grpSpPr>
        <a:xfrm>
          <a:off x="0" y="0"/>
          <a:ext cx="0" cy="0"/>
          <a:chOff x="0" y="0"/>
          <a:chExt cx="0" cy="0"/>
        </a:xfrm>
      </p:grpSpPr>
      <p:pic>
        <p:nvPicPr>
          <p:cNvPr id="2" name="Immagine 5">
            <a:extLst>
              <a:ext uri="{FF2B5EF4-FFF2-40B4-BE49-F238E27FC236}">
                <a16:creationId xmlns:a16="http://schemas.microsoft.com/office/drawing/2014/main" id="{50E2742B-2809-A5CA-63BE-6F993BF37EDA}"/>
              </a:ext>
            </a:extLst>
          </p:cNvPr>
          <p:cNvPicPr>
            <a:picLocks noChangeAspect="1"/>
          </p:cNvPicPr>
          <p:nvPr/>
        </p:nvPicPr>
        <p:blipFill>
          <a:blip r:embed="rId2"/>
          <a:srcRect b="14645"/>
          <a:stretch>
            <a:fillRect/>
          </a:stretch>
        </p:blipFill>
        <p:spPr>
          <a:xfrm>
            <a:off x="4346692" y="2617324"/>
            <a:ext cx="3498622" cy="1385599"/>
          </a:xfrm>
          <a:prstGeom prst="rect">
            <a:avLst/>
          </a:prstGeom>
          <a:noFill/>
          <a:ln cap="flat">
            <a:noFill/>
          </a:ln>
        </p:spPr>
      </p:pic>
      <p:sp>
        <p:nvSpPr>
          <p:cNvPr id="3" name="Rettangolo 2">
            <a:extLst>
              <a:ext uri="{FF2B5EF4-FFF2-40B4-BE49-F238E27FC236}">
                <a16:creationId xmlns:a16="http://schemas.microsoft.com/office/drawing/2014/main" id="{BCB92F91-13BE-0745-0C94-6B7B7D4FB7D6}"/>
              </a:ext>
            </a:extLst>
          </p:cNvPr>
          <p:cNvSpPr/>
          <p:nvPr/>
        </p:nvSpPr>
        <p:spPr>
          <a:xfrm>
            <a:off x="0" y="0"/>
            <a:ext cx="12191996" cy="6858000"/>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0" i="0" u="none" strike="noStrike" kern="1200" cap="none" spc="0" baseline="0">
              <a:solidFill>
                <a:srgbClr val="FFFFFF"/>
              </a:solidFill>
              <a:uFillTx/>
              <a:latin typeface="Calibri"/>
            </a:endParaRPr>
          </a:p>
        </p:txBody>
      </p:sp>
      <p:pic>
        <p:nvPicPr>
          <p:cNvPr id="4" name="Immagine 1">
            <a:extLst>
              <a:ext uri="{FF2B5EF4-FFF2-40B4-BE49-F238E27FC236}">
                <a16:creationId xmlns:a16="http://schemas.microsoft.com/office/drawing/2014/main" id="{03DAEB1B-BCB7-C011-DB50-B0F04FCCF7D1}"/>
              </a:ext>
            </a:extLst>
          </p:cNvPr>
          <p:cNvPicPr>
            <a:picLocks noChangeAspect="1"/>
          </p:cNvPicPr>
          <p:nvPr/>
        </p:nvPicPr>
        <p:blipFill>
          <a:blip r:embed="rId3"/>
          <a:stretch>
            <a:fillRect/>
          </a:stretch>
        </p:blipFill>
        <p:spPr>
          <a:xfrm>
            <a:off x="947318" y="-247802"/>
            <a:ext cx="10535250" cy="6858000"/>
          </a:xfrm>
          <a:prstGeom prst="rect">
            <a:avLst/>
          </a:prstGeom>
          <a:noFill/>
          <a:ln cap="flat">
            <a:noFill/>
          </a:ln>
        </p:spPr>
      </p:pic>
    </p:spTree>
    <p:extLst>
      <p:ext uri="{BB962C8B-B14F-4D97-AF65-F5344CB8AC3E}">
        <p14:creationId xmlns:p14="http://schemas.microsoft.com/office/powerpoint/2010/main" val="674264733"/>
      </p:ext>
    </p:extLst>
  </p:cSld>
  <p:clrMapOvr>
    <a:masterClrMapping/>
  </p:clrMapOvr>
  <p:hf sldNum="0"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68674-4043-6374-0DF0-FC6957539E5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095C1CA2-A289-8E89-8DC7-8B3510CB17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A0843213-6669-3794-F740-A3D37046D225}"/>
              </a:ext>
            </a:extLst>
          </p:cNvPr>
          <p:cNvSpPr>
            <a:spLocks noGrp="1"/>
          </p:cNvSpPr>
          <p:nvPr>
            <p:ph type="dt" sz="half" idx="10"/>
          </p:nvPr>
        </p:nvSpPr>
        <p:spPr/>
        <p:txBody>
          <a:bodyPr/>
          <a:lstStyle/>
          <a:p>
            <a:fld id="{396E967D-F4E2-1B4F-A398-83A80EF87561}" type="datetimeFigureOut">
              <a:rPr lang="en-IT" smtClean="0"/>
              <a:t>05/15/2026</a:t>
            </a:fld>
            <a:endParaRPr lang="en-IT"/>
          </a:p>
        </p:txBody>
      </p:sp>
      <p:sp>
        <p:nvSpPr>
          <p:cNvPr id="5" name="Footer Placeholder 4">
            <a:extLst>
              <a:ext uri="{FF2B5EF4-FFF2-40B4-BE49-F238E27FC236}">
                <a16:creationId xmlns:a16="http://schemas.microsoft.com/office/drawing/2014/main" id="{A35E7859-898C-E3B9-47BE-A5A8976C250E}"/>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2546EC3A-29DB-AFAC-0E32-324F19892807}"/>
              </a:ext>
            </a:extLst>
          </p:cNvPr>
          <p:cNvSpPr>
            <a:spLocks noGrp="1"/>
          </p:cNvSpPr>
          <p:nvPr>
            <p:ph type="sldNum" sz="quarter" idx="12"/>
          </p:nvPr>
        </p:nvSpPr>
        <p:spPr/>
        <p:txBody>
          <a:bodyPr/>
          <a:lstStyle/>
          <a:p>
            <a:fld id="{76671835-502B-CF4B-95BB-CA4A6A8A39F0}" type="slidenum">
              <a:rPr lang="en-IT" smtClean="0"/>
              <a:t>‹N›</a:t>
            </a:fld>
            <a:endParaRPr lang="en-IT"/>
          </a:p>
        </p:txBody>
      </p:sp>
    </p:spTree>
    <p:extLst>
      <p:ext uri="{BB962C8B-B14F-4D97-AF65-F5344CB8AC3E}">
        <p14:creationId xmlns:p14="http://schemas.microsoft.com/office/powerpoint/2010/main" val="18045162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07">
    <p:spTree>
      <p:nvGrpSpPr>
        <p:cNvPr id="1" name=""/>
        <p:cNvGrpSpPr/>
        <p:nvPr/>
      </p:nvGrpSpPr>
      <p:grpSpPr>
        <a:xfrm>
          <a:off x="0" y="0"/>
          <a:ext cx="0" cy="0"/>
          <a:chOff x="0" y="0"/>
          <a:chExt cx="0" cy="0"/>
        </a:xfrm>
      </p:grpSpPr>
      <p:sp>
        <p:nvSpPr>
          <p:cNvPr id="11" name="Segnaposto immagine 7">
            <a:extLst>
              <a:ext uri="{FF2B5EF4-FFF2-40B4-BE49-F238E27FC236}">
                <a16:creationId xmlns:a16="http://schemas.microsoft.com/office/drawing/2014/main" id="{AEF01020-940F-6E19-B092-0484DBC4F1DA}"/>
              </a:ext>
            </a:extLst>
          </p:cNvPr>
          <p:cNvSpPr>
            <a:spLocks noGrp="1"/>
          </p:cNvSpPr>
          <p:nvPr>
            <p:ph type="pic" sz="quarter" idx="10"/>
          </p:nvPr>
        </p:nvSpPr>
        <p:spPr>
          <a:xfrm>
            <a:off x="5083788" y="0"/>
            <a:ext cx="7108211" cy="6858000"/>
          </a:xfrm>
        </p:spPr>
        <p:txBody>
          <a:bodyPr/>
          <a:lstStyle/>
          <a:p>
            <a:endParaRPr lang="it-IT"/>
          </a:p>
        </p:txBody>
      </p:sp>
    </p:spTree>
    <p:extLst>
      <p:ext uri="{BB962C8B-B14F-4D97-AF65-F5344CB8AC3E}">
        <p14:creationId xmlns:p14="http://schemas.microsoft.com/office/powerpoint/2010/main" val="39261420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_07">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3401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09">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1DEA8C2-82DB-468E-A668-8A2D28436DCA}"/>
              </a:ext>
            </a:extLst>
          </p:cNvPr>
          <p:cNvSpPr>
            <a:spLocks noGrp="1"/>
          </p:cNvSpPr>
          <p:nvPr>
            <p:ph type="pic" sz="quarter" idx="10"/>
          </p:nvPr>
        </p:nvSpPr>
        <p:spPr>
          <a:xfrm>
            <a:off x="1" y="0"/>
            <a:ext cx="4062413" cy="6858000"/>
          </a:xfrm>
          <a:custGeom>
            <a:avLst/>
            <a:gdLst>
              <a:gd name="connsiteX0" fmla="*/ 0 w 4062413"/>
              <a:gd name="connsiteY0" fmla="*/ 0 h 6858000"/>
              <a:gd name="connsiteX1" fmla="*/ 4062413 w 4062413"/>
              <a:gd name="connsiteY1" fmla="*/ 0 h 6858000"/>
              <a:gd name="connsiteX2" fmla="*/ 4062413 w 4062413"/>
              <a:gd name="connsiteY2" fmla="*/ 6858000 h 6858000"/>
              <a:gd name="connsiteX3" fmla="*/ 0 w 40624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2413" h="6858000">
                <a:moveTo>
                  <a:pt x="0" y="0"/>
                </a:moveTo>
                <a:lnTo>
                  <a:pt x="4062413" y="0"/>
                </a:lnTo>
                <a:lnTo>
                  <a:pt x="4062413" y="6858000"/>
                </a:lnTo>
                <a:lnTo>
                  <a:pt x="0" y="6858000"/>
                </a:lnTo>
                <a:close/>
              </a:path>
            </a:pathLst>
          </a:custGeom>
          <a:gradFill flip="none" rotWithShape="1">
            <a:gsLst>
              <a:gs pos="0">
                <a:schemeClr val="bg1">
                  <a:lumMod val="85000"/>
                </a:schemeClr>
              </a:gs>
              <a:gs pos="100000">
                <a:schemeClr val="bg1">
                  <a:lumMod val="75000"/>
                </a:schemeClr>
              </a:gs>
            </a:gsLst>
            <a:lin ang="2700000" scaled="1"/>
            <a:tileRect/>
          </a:gradFill>
        </p:spPr>
        <p:txBody>
          <a:bodyPr wrap="square">
            <a:noAutofit/>
          </a:bodyPr>
          <a:lstStyle/>
          <a:p>
            <a:endParaRPr lang="en-ID"/>
          </a:p>
        </p:txBody>
      </p:sp>
    </p:spTree>
    <p:extLst>
      <p:ext uri="{BB962C8B-B14F-4D97-AF65-F5344CB8AC3E}">
        <p14:creationId xmlns:p14="http://schemas.microsoft.com/office/powerpoint/2010/main" val="33821171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cSld name="2_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70CC22-E766-AD49-97E6-AD39680C511F}" type="datetime1">
              <a:rPr kumimoji="0" lang="it-IT" sz="1200" b="0" i="0" u="none" strike="noStrike" kern="1200" cap="none" spc="0" normalizeH="0" baseline="0" noProof="0" smtClean="0">
                <a:ln>
                  <a:noFill/>
                </a:ln>
                <a:solidFill>
                  <a:prstClr val="black">
                    <a:tint val="75000"/>
                  </a:prstClr>
                </a:solidFill>
                <a:effectLst/>
                <a:uLnTx/>
                <a:uFillTx/>
                <a:latin typeface="Lato" panose="020F0502020204030203" pitchFamily="34" charset="0"/>
                <a:ea typeface="Lato" panose="020F0502020204030203" pitchFamily="34" charset="0"/>
                <a:cs typeface="Lato" panose="020F050202020403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15/05/2026</a:t>
            </a:fld>
            <a:endParaRPr kumimoji="0" lang="it-IT" sz="1200" b="0" i="0" u="none" strike="noStrike" kern="1200" cap="none" spc="0" normalizeH="0" baseline="0" noProof="0" dirty="0">
              <a:ln>
                <a:noFill/>
              </a:ln>
              <a:solidFill>
                <a:prstClr val="black">
                  <a:tint val="7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 name="Footer Placeholder 2"/>
          <p:cNvSpPr>
            <a:spLocks noGrp="1"/>
          </p:cNvSpPr>
          <p:nvPr>
            <p:ph type="ftr" sz="quarter" idx="1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tint val="7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12"/>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8F79B4-1878-D64C-9C04-3C1ADA22A0B2}" type="slidenum">
              <a:rPr kumimoji="0" lang="it-IT" sz="1200" b="0" i="0" u="none" strike="noStrike" kern="1200" cap="none" spc="0" normalizeH="0" baseline="0" noProof="0" smtClean="0">
                <a:ln>
                  <a:noFill/>
                </a:ln>
                <a:solidFill>
                  <a:prstClr val="black">
                    <a:tint val="75000"/>
                  </a:prstClr>
                </a:solidFill>
                <a:effectLst/>
                <a:uLnTx/>
                <a:uFillTx/>
                <a:latin typeface="Lato" panose="020F0502020204030203" pitchFamily="34" charset="0"/>
                <a:ea typeface="Lato" panose="020F0502020204030203" pitchFamily="34" charset="0"/>
                <a:cs typeface="Lato" panose="020F050202020403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dirty="0">
              <a:ln>
                <a:noFill/>
              </a:ln>
              <a:solidFill>
                <a:prstClr val="black">
                  <a:tint val="7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749133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onne - 6 immagini">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01FBD57-F4B7-3061-13CF-4F11C7EEA058}"/>
              </a:ext>
            </a:extLst>
          </p:cNvPr>
          <p:cNvSpPr>
            <a:spLocks noGrp="1"/>
          </p:cNvSpPr>
          <p:nvPr>
            <p:ph type="title" hasCustomPrompt="1"/>
          </p:nvPr>
        </p:nvSpPr>
        <p:spPr>
          <a:xfrm>
            <a:off x="550863" y="476250"/>
            <a:ext cx="11090275" cy="288454"/>
          </a:xfrm>
          <a:prstGeom prst="rect">
            <a:avLst/>
          </a:prstGeom>
        </p:spPr>
        <p:txBody>
          <a:bodyPr lIns="0" tIns="0" rIns="0" bIns="0" anchor="t"/>
          <a:lstStyle>
            <a:lvl1pPr algn="l">
              <a:defRPr sz="2400" b="1" i="0">
                <a:solidFill>
                  <a:srgbClr val="122B54"/>
                </a:solidFill>
                <a:latin typeface="Arial"/>
                <a:cs typeface="Arial"/>
              </a:defRPr>
            </a:lvl1pPr>
          </a:lstStyle>
          <a:p>
            <a:r>
              <a:rPr lang="it-IT" dirty="0"/>
              <a:t>Modifica Titolo</a:t>
            </a:r>
            <a:endParaRPr lang="en-US" dirty="0"/>
          </a:p>
        </p:txBody>
      </p:sp>
      <p:sp>
        <p:nvSpPr>
          <p:cNvPr id="12" name="Segnaposto testo 3">
            <a:extLst>
              <a:ext uri="{FF2B5EF4-FFF2-40B4-BE49-F238E27FC236}">
                <a16:creationId xmlns:a16="http://schemas.microsoft.com/office/drawing/2014/main" id="{B63E45A3-4069-639E-27BC-B7E300DFB265}"/>
              </a:ext>
            </a:extLst>
          </p:cNvPr>
          <p:cNvSpPr>
            <a:spLocks noGrp="1"/>
          </p:cNvSpPr>
          <p:nvPr>
            <p:ph type="body" sz="half" idx="2" hasCustomPrompt="1"/>
          </p:nvPr>
        </p:nvSpPr>
        <p:spPr>
          <a:xfrm>
            <a:off x="550863" y="1080000"/>
            <a:ext cx="11090275" cy="324000"/>
          </a:xfrm>
          <a:prstGeom prst="rect">
            <a:avLst/>
          </a:prstGeom>
        </p:spPr>
        <p:txBody>
          <a:bodyPr lIns="0" tIns="0" rIns="0" bIns="0" anchor="t"/>
          <a:lstStyle>
            <a:lvl1pPr marL="0" marR="0" indent="0" algn="l" defTabSz="457200" rtl="0" eaLnBrk="0" fontAlgn="base" latinLnBrk="0" hangingPunct="0">
              <a:lnSpc>
                <a:spcPct val="100000"/>
              </a:lnSpc>
              <a:spcBef>
                <a:spcPct val="20000"/>
              </a:spcBef>
              <a:spcAft>
                <a:spcPct val="0"/>
              </a:spcAft>
              <a:buClrTx/>
              <a:buSzTx/>
              <a:buFont typeface="Arial" pitchFamily="34" charset="0"/>
              <a:buNone/>
              <a:tabLst/>
              <a:defRPr sz="1600" b="1">
                <a:solidFill>
                  <a:srgbClr val="122B54"/>
                </a:solidFill>
                <a:latin typeface="Arial"/>
                <a:cs typeface="Arial"/>
              </a:defRPr>
            </a:lvl1pPr>
            <a:lvl2pPr marL="456720" indent="0">
              <a:buNone/>
              <a:defRPr sz="1200"/>
            </a:lvl2pPr>
            <a:lvl3pPr marL="913432" indent="0">
              <a:buNone/>
              <a:defRPr sz="1000"/>
            </a:lvl3pPr>
            <a:lvl4pPr marL="1370147" indent="0">
              <a:buNone/>
              <a:defRPr sz="900"/>
            </a:lvl4pPr>
            <a:lvl5pPr marL="1826862" indent="0">
              <a:buNone/>
              <a:defRPr sz="900"/>
            </a:lvl5pPr>
            <a:lvl6pPr marL="2283579" indent="0">
              <a:buNone/>
              <a:defRPr sz="900"/>
            </a:lvl6pPr>
            <a:lvl7pPr marL="2740294" indent="0">
              <a:buNone/>
              <a:defRPr sz="900"/>
            </a:lvl7pPr>
            <a:lvl8pPr marL="3197010" indent="0">
              <a:buNone/>
              <a:defRPr sz="900"/>
            </a:lvl8pPr>
            <a:lvl9pPr marL="3653726" indent="0">
              <a:buNone/>
              <a:defRPr sz="900"/>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defRPr/>
            </a:pPr>
            <a:r>
              <a:rPr lang="it-IT" dirty="0"/>
              <a:t>Inserisci sottotitolo</a:t>
            </a:r>
            <a:endParaRPr lang="en-US" dirty="0"/>
          </a:p>
        </p:txBody>
      </p:sp>
      <p:sp>
        <p:nvSpPr>
          <p:cNvPr id="16" name="Segnaposto immagine 2">
            <a:extLst>
              <a:ext uri="{FF2B5EF4-FFF2-40B4-BE49-F238E27FC236}">
                <a16:creationId xmlns:a16="http://schemas.microsoft.com/office/drawing/2014/main" id="{E368CE0D-F4E3-49A1-FAC0-6CA6234F1BD4}"/>
              </a:ext>
            </a:extLst>
          </p:cNvPr>
          <p:cNvSpPr>
            <a:spLocks noGrp="1"/>
          </p:cNvSpPr>
          <p:nvPr>
            <p:ph type="pic" idx="31" hasCustomPrompt="1"/>
          </p:nvPr>
        </p:nvSpPr>
        <p:spPr>
          <a:xfrm>
            <a:off x="4440237" y="1557340"/>
            <a:ext cx="3312891" cy="2089151"/>
          </a:xfrm>
          <a:prstGeom prst="rect">
            <a:avLst/>
          </a:prstGeom>
        </p:spPr>
        <p:txBody>
          <a:bodyPr lIns="0" tIns="0" rIns="0" bIns="0" rtlCol="0">
            <a:normAutofit/>
          </a:bodyPr>
          <a:lstStyle>
            <a:lvl1pPr marL="0" indent="0">
              <a:buNone/>
              <a:defRPr sz="1200">
                <a:solidFill>
                  <a:srgbClr val="5B6770"/>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dirty="0" err="1"/>
              <a:t>Clicca</a:t>
            </a:r>
            <a:r>
              <a:rPr lang="en-US" noProof="0" dirty="0"/>
              <a:t> </a:t>
            </a:r>
            <a:r>
              <a:rPr lang="en-US" noProof="0" dirty="0" err="1"/>
              <a:t>l’icona</a:t>
            </a:r>
            <a:r>
              <a:rPr lang="en-US" noProof="0" dirty="0"/>
              <a:t> per </a:t>
            </a:r>
            <a:r>
              <a:rPr lang="en-US" noProof="0" dirty="0" err="1"/>
              <a:t>aggiungere</a:t>
            </a:r>
            <a:r>
              <a:rPr lang="en-US" noProof="0" dirty="0"/>
              <a:t> </a:t>
            </a:r>
            <a:r>
              <a:rPr lang="en-US" noProof="0" dirty="0" err="1"/>
              <a:t>immagine</a:t>
            </a:r>
            <a:endParaRPr lang="it-IT" noProof="0" dirty="0"/>
          </a:p>
        </p:txBody>
      </p:sp>
      <p:sp>
        <p:nvSpPr>
          <p:cNvPr id="19" name="Segnaposto immagine 2">
            <a:extLst>
              <a:ext uri="{FF2B5EF4-FFF2-40B4-BE49-F238E27FC236}">
                <a16:creationId xmlns:a16="http://schemas.microsoft.com/office/drawing/2014/main" id="{779FB729-D702-CF10-531A-5D8513C1B3B1}"/>
              </a:ext>
            </a:extLst>
          </p:cNvPr>
          <p:cNvSpPr>
            <a:spLocks noGrp="1"/>
          </p:cNvSpPr>
          <p:nvPr>
            <p:ph type="pic" idx="32" hasCustomPrompt="1"/>
          </p:nvPr>
        </p:nvSpPr>
        <p:spPr>
          <a:xfrm>
            <a:off x="8328247" y="1557339"/>
            <a:ext cx="3312891" cy="2089151"/>
          </a:xfrm>
          <a:prstGeom prst="rect">
            <a:avLst/>
          </a:prstGeom>
        </p:spPr>
        <p:txBody>
          <a:bodyPr lIns="0" tIns="0" rIns="0" bIns="0" rtlCol="0">
            <a:normAutofit/>
          </a:bodyPr>
          <a:lstStyle>
            <a:lvl1pPr marL="0" indent="0">
              <a:buNone/>
              <a:defRPr sz="1200">
                <a:solidFill>
                  <a:srgbClr val="5B6770"/>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dirty="0" err="1"/>
              <a:t>Clicca</a:t>
            </a:r>
            <a:r>
              <a:rPr lang="en-US" noProof="0" dirty="0"/>
              <a:t> </a:t>
            </a:r>
            <a:r>
              <a:rPr lang="en-US" noProof="0" dirty="0" err="1"/>
              <a:t>l’icona</a:t>
            </a:r>
            <a:r>
              <a:rPr lang="en-US" noProof="0" dirty="0"/>
              <a:t> per </a:t>
            </a:r>
            <a:r>
              <a:rPr lang="en-US" noProof="0" dirty="0" err="1"/>
              <a:t>aggiungere</a:t>
            </a:r>
            <a:r>
              <a:rPr lang="en-US" noProof="0" dirty="0"/>
              <a:t> </a:t>
            </a:r>
            <a:r>
              <a:rPr lang="en-US" noProof="0" dirty="0" err="1"/>
              <a:t>immagine</a:t>
            </a:r>
            <a:endParaRPr lang="it-IT" noProof="0" dirty="0"/>
          </a:p>
        </p:txBody>
      </p:sp>
      <p:sp>
        <p:nvSpPr>
          <p:cNvPr id="20" name="Segnaposto immagine 2">
            <a:extLst>
              <a:ext uri="{FF2B5EF4-FFF2-40B4-BE49-F238E27FC236}">
                <a16:creationId xmlns:a16="http://schemas.microsoft.com/office/drawing/2014/main" id="{73D23DCA-E045-AF3B-B71C-342E80DFD831}"/>
              </a:ext>
            </a:extLst>
          </p:cNvPr>
          <p:cNvSpPr>
            <a:spLocks noGrp="1"/>
          </p:cNvSpPr>
          <p:nvPr>
            <p:ph type="pic" idx="27" hasCustomPrompt="1"/>
          </p:nvPr>
        </p:nvSpPr>
        <p:spPr>
          <a:xfrm>
            <a:off x="550860" y="4084291"/>
            <a:ext cx="3324707" cy="2089151"/>
          </a:xfrm>
          <a:prstGeom prst="rect">
            <a:avLst/>
          </a:prstGeom>
        </p:spPr>
        <p:txBody>
          <a:bodyPr lIns="0" tIns="0" rIns="0" bIns="0" rtlCol="0">
            <a:normAutofit/>
          </a:bodyPr>
          <a:lstStyle>
            <a:lvl1pPr marL="0" indent="0">
              <a:buNone/>
              <a:defRPr sz="1200">
                <a:solidFill>
                  <a:srgbClr val="5B6770"/>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dirty="0" err="1"/>
              <a:t>Clicca</a:t>
            </a:r>
            <a:r>
              <a:rPr lang="en-US" noProof="0" dirty="0"/>
              <a:t> </a:t>
            </a:r>
            <a:r>
              <a:rPr lang="en-US" noProof="0" dirty="0" err="1"/>
              <a:t>l’icona</a:t>
            </a:r>
            <a:r>
              <a:rPr lang="en-US" noProof="0" dirty="0"/>
              <a:t> per </a:t>
            </a:r>
            <a:r>
              <a:rPr lang="en-US" noProof="0" dirty="0" err="1"/>
              <a:t>aggiungere</a:t>
            </a:r>
            <a:r>
              <a:rPr lang="en-US" noProof="0" dirty="0"/>
              <a:t> </a:t>
            </a:r>
            <a:r>
              <a:rPr lang="en-US" noProof="0" dirty="0" err="1"/>
              <a:t>immagine</a:t>
            </a:r>
            <a:endParaRPr lang="it-IT" noProof="0" dirty="0"/>
          </a:p>
        </p:txBody>
      </p:sp>
      <p:sp>
        <p:nvSpPr>
          <p:cNvPr id="26" name="Segnaposto immagine 2">
            <a:extLst>
              <a:ext uri="{FF2B5EF4-FFF2-40B4-BE49-F238E27FC236}">
                <a16:creationId xmlns:a16="http://schemas.microsoft.com/office/drawing/2014/main" id="{21AD6BF0-3515-E392-84F4-71A9D704DB7B}"/>
              </a:ext>
            </a:extLst>
          </p:cNvPr>
          <p:cNvSpPr>
            <a:spLocks noGrp="1"/>
          </p:cNvSpPr>
          <p:nvPr>
            <p:ph type="pic" idx="30" hasCustomPrompt="1"/>
          </p:nvPr>
        </p:nvSpPr>
        <p:spPr>
          <a:xfrm>
            <a:off x="550860" y="1557340"/>
            <a:ext cx="3312891" cy="2089151"/>
          </a:xfrm>
          <a:prstGeom prst="rect">
            <a:avLst/>
          </a:prstGeom>
        </p:spPr>
        <p:txBody>
          <a:bodyPr lIns="0" tIns="0" rIns="0" bIns="0" rtlCol="0">
            <a:normAutofit/>
          </a:bodyPr>
          <a:lstStyle>
            <a:lvl1pPr marL="0" indent="0">
              <a:buNone/>
              <a:defRPr sz="1200">
                <a:solidFill>
                  <a:srgbClr val="5B6770"/>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dirty="0" err="1"/>
              <a:t>Clicca</a:t>
            </a:r>
            <a:r>
              <a:rPr lang="en-US" noProof="0" dirty="0"/>
              <a:t> </a:t>
            </a:r>
            <a:r>
              <a:rPr lang="en-US" noProof="0" dirty="0" err="1"/>
              <a:t>l’icona</a:t>
            </a:r>
            <a:r>
              <a:rPr lang="en-US" noProof="0" dirty="0"/>
              <a:t> per </a:t>
            </a:r>
            <a:r>
              <a:rPr lang="en-US" noProof="0" dirty="0" err="1"/>
              <a:t>aggiungere</a:t>
            </a:r>
            <a:r>
              <a:rPr lang="en-US" noProof="0" dirty="0"/>
              <a:t> </a:t>
            </a:r>
            <a:r>
              <a:rPr lang="en-US" noProof="0" dirty="0" err="1"/>
              <a:t>immagine</a:t>
            </a:r>
            <a:endParaRPr lang="it-IT" noProof="0" dirty="0"/>
          </a:p>
        </p:txBody>
      </p:sp>
      <p:sp>
        <p:nvSpPr>
          <p:cNvPr id="27" name="Segnaposto immagine 2">
            <a:extLst>
              <a:ext uri="{FF2B5EF4-FFF2-40B4-BE49-F238E27FC236}">
                <a16:creationId xmlns:a16="http://schemas.microsoft.com/office/drawing/2014/main" id="{22A1BC2D-8D03-BFA3-9F0F-DC716E4589B9}"/>
              </a:ext>
            </a:extLst>
          </p:cNvPr>
          <p:cNvSpPr>
            <a:spLocks noGrp="1"/>
          </p:cNvSpPr>
          <p:nvPr>
            <p:ph type="pic" idx="33" hasCustomPrompt="1"/>
          </p:nvPr>
        </p:nvSpPr>
        <p:spPr>
          <a:xfrm>
            <a:off x="4455595" y="4084291"/>
            <a:ext cx="3287637" cy="2089151"/>
          </a:xfrm>
          <a:prstGeom prst="rect">
            <a:avLst/>
          </a:prstGeom>
        </p:spPr>
        <p:txBody>
          <a:bodyPr lIns="0" tIns="0" rIns="0" bIns="0" rtlCol="0">
            <a:normAutofit/>
          </a:bodyPr>
          <a:lstStyle>
            <a:lvl1pPr marL="0" indent="0">
              <a:buNone/>
              <a:defRPr sz="1200">
                <a:solidFill>
                  <a:srgbClr val="5B6770"/>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dirty="0" err="1"/>
              <a:t>Clicca</a:t>
            </a:r>
            <a:r>
              <a:rPr lang="en-US" noProof="0" dirty="0"/>
              <a:t> </a:t>
            </a:r>
            <a:r>
              <a:rPr lang="en-US" noProof="0" dirty="0" err="1"/>
              <a:t>l’icona</a:t>
            </a:r>
            <a:r>
              <a:rPr lang="en-US" noProof="0" dirty="0"/>
              <a:t> per </a:t>
            </a:r>
            <a:r>
              <a:rPr lang="en-US" noProof="0" dirty="0" err="1"/>
              <a:t>aggiungere</a:t>
            </a:r>
            <a:r>
              <a:rPr lang="en-US" noProof="0" dirty="0"/>
              <a:t> </a:t>
            </a:r>
            <a:r>
              <a:rPr lang="en-US" noProof="0" dirty="0" err="1"/>
              <a:t>immagine</a:t>
            </a:r>
            <a:endParaRPr lang="it-IT" noProof="0" dirty="0"/>
          </a:p>
        </p:txBody>
      </p:sp>
      <p:sp>
        <p:nvSpPr>
          <p:cNvPr id="28" name="Segnaposto immagine 2">
            <a:extLst>
              <a:ext uri="{FF2B5EF4-FFF2-40B4-BE49-F238E27FC236}">
                <a16:creationId xmlns:a16="http://schemas.microsoft.com/office/drawing/2014/main" id="{210CA36C-F65C-79B2-321C-558D0850B9F4}"/>
              </a:ext>
            </a:extLst>
          </p:cNvPr>
          <p:cNvSpPr>
            <a:spLocks noGrp="1"/>
          </p:cNvSpPr>
          <p:nvPr>
            <p:ph type="pic" idx="34" hasCustomPrompt="1"/>
          </p:nvPr>
        </p:nvSpPr>
        <p:spPr>
          <a:xfrm>
            <a:off x="8360330" y="4084291"/>
            <a:ext cx="3287637" cy="2089151"/>
          </a:xfrm>
          <a:prstGeom prst="rect">
            <a:avLst/>
          </a:prstGeom>
        </p:spPr>
        <p:txBody>
          <a:bodyPr lIns="0" tIns="0" rIns="0" bIns="0" rtlCol="0">
            <a:normAutofit/>
          </a:bodyPr>
          <a:lstStyle>
            <a:lvl1pPr marL="0" indent="0">
              <a:buNone/>
              <a:defRPr sz="1200">
                <a:solidFill>
                  <a:srgbClr val="5B6770"/>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dirty="0" err="1"/>
              <a:t>Clicca</a:t>
            </a:r>
            <a:r>
              <a:rPr lang="en-US" noProof="0" dirty="0"/>
              <a:t> </a:t>
            </a:r>
            <a:r>
              <a:rPr lang="en-US" noProof="0" dirty="0" err="1"/>
              <a:t>l’icona</a:t>
            </a:r>
            <a:r>
              <a:rPr lang="en-US" noProof="0" dirty="0"/>
              <a:t> per </a:t>
            </a:r>
            <a:r>
              <a:rPr lang="en-US" noProof="0" dirty="0" err="1"/>
              <a:t>aggiungere</a:t>
            </a:r>
            <a:r>
              <a:rPr lang="en-US" noProof="0" dirty="0"/>
              <a:t> </a:t>
            </a:r>
            <a:r>
              <a:rPr lang="en-US" noProof="0" dirty="0" err="1"/>
              <a:t>immagine</a:t>
            </a:r>
            <a:endParaRPr lang="it-IT" noProof="0" dirty="0"/>
          </a:p>
        </p:txBody>
      </p:sp>
    </p:spTree>
    <p:extLst>
      <p:ext uri="{BB962C8B-B14F-4D97-AF65-F5344CB8AC3E}">
        <p14:creationId xmlns:p14="http://schemas.microsoft.com/office/powerpoint/2010/main" val="1565063266"/>
      </p:ext>
    </p:extLst>
  </p:cSld>
  <p:clrMapOvr>
    <a:masterClrMapping/>
  </p:clrMapOvr>
  <p:extLst>
    <p:ext uri="{DCECCB84-F9BA-43D5-87BE-67443E8EF086}">
      <p15:sldGuideLst xmlns:p15="http://schemas.microsoft.com/office/powerpoint/2012/main">
        <p15:guide id="1" orient="horz" pos="2478">
          <p15:clr>
            <a:srgbClr val="FBAE40"/>
          </p15:clr>
        </p15:guide>
        <p15:guide id="2" orient="horz" pos="2568">
          <p15:clr>
            <a:srgbClr val="FBAE40"/>
          </p15:clr>
        </p15:guide>
        <p15:guide id="3" pos="2434">
          <p15:clr>
            <a:srgbClr val="FBAE40"/>
          </p15:clr>
        </p15:guide>
        <p15:guide id="4" pos="2797">
          <p15:clr>
            <a:srgbClr val="FBAE40"/>
          </p15:clr>
        </p15:guide>
        <p15:guide id="5" pos="4883">
          <p15:clr>
            <a:srgbClr val="FBAE40"/>
          </p15:clr>
        </p15:guide>
        <p15:guide id="6" pos="524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onne - Testo+ 2 im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F65F544E-B71E-2145-83D2-E5491B51807E}"/>
              </a:ext>
            </a:extLst>
          </p:cNvPr>
          <p:cNvSpPr>
            <a:spLocks noGrp="1"/>
          </p:cNvSpPr>
          <p:nvPr>
            <p:ph type="body" sz="quarter" idx="17" hasCustomPrompt="1"/>
          </p:nvPr>
        </p:nvSpPr>
        <p:spPr>
          <a:xfrm>
            <a:off x="550864" y="1557341"/>
            <a:ext cx="4825056" cy="4608510"/>
          </a:xfrm>
          <a:prstGeom prst="rect">
            <a:avLst/>
          </a:prstGeom>
        </p:spPr>
        <p:txBody>
          <a:bodyPr lIns="0" tIns="0" rIns="0" numCol="2" spcCol="216000"/>
          <a:lstStyle>
            <a:lvl1pPr marL="171450" indent="-171450">
              <a:buClr>
                <a:srgbClr val="122B54"/>
              </a:buClr>
              <a:buFont typeface="Arial" panose="020B0604020202020204" pitchFamily="34" charset="0"/>
              <a:buChar char="•"/>
              <a:defRPr sz="1200">
                <a:solidFill>
                  <a:srgbClr val="5B6770"/>
                </a:solidFill>
              </a:defRPr>
            </a:lvl1pPr>
            <a:lvl2pPr>
              <a:defRPr sz="1200"/>
            </a:lvl2pPr>
            <a:lvl3pPr>
              <a:defRPr sz="1200"/>
            </a:lvl3pPr>
            <a:lvl4pPr>
              <a:defRPr sz="1200"/>
            </a:lvl4pPr>
            <a:lvl5pPr>
              <a:defRPr sz="1200"/>
            </a:lvl5pPr>
          </a:lstStyle>
          <a:p>
            <a:pPr lvl="0"/>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consectetuer</a:t>
            </a:r>
            <a:r>
              <a:rPr lang="it-IT" dirty="0"/>
              <a:t> </a:t>
            </a:r>
            <a:r>
              <a:rPr lang="it-IT" dirty="0" err="1"/>
              <a:t>adipiscing</a:t>
            </a:r>
            <a:r>
              <a:rPr lang="it-IT" dirty="0"/>
              <a:t> </a:t>
            </a:r>
            <a:r>
              <a:rPr lang="it-IT" dirty="0" err="1"/>
              <a:t>elit</a:t>
            </a:r>
            <a:r>
              <a:rPr lang="it-IT" dirty="0"/>
              <a:t>, </a:t>
            </a:r>
            <a:r>
              <a:rPr lang="it-IT" dirty="0" err="1"/>
              <a:t>sed</a:t>
            </a:r>
            <a:r>
              <a:rPr lang="it-IT" dirty="0"/>
              <a:t> </a:t>
            </a:r>
            <a:r>
              <a:rPr lang="it-IT" dirty="0" err="1"/>
              <a:t>diam</a:t>
            </a:r>
            <a:r>
              <a:rPr lang="it-IT" dirty="0"/>
              <a:t> </a:t>
            </a:r>
            <a:r>
              <a:rPr lang="it-IT" dirty="0" err="1"/>
              <a:t>nonummy</a:t>
            </a:r>
            <a:r>
              <a:rPr lang="it-IT" dirty="0"/>
              <a:t> </a:t>
            </a:r>
            <a:r>
              <a:rPr lang="it-IT" dirty="0" err="1"/>
              <a:t>nibh</a:t>
            </a:r>
            <a:r>
              <a:rPr lang="it-IT" dirty="0"/>
              <a:t> </a:t>
            </a:r>
            <a:r>
              <a:rPr lang="it-IT" dirty="0" err="1"/>
              <a:t>euismod</a:t>
            </a:r>
            <a:r>
              <a:rPr lang="it-IT" dirty="0"/>
              <a:t> </a:t>
            </a:r>
            <a:r>
              <a:rPr lang="it-IT" dirty="0" err="1"/>
              <a:t>tincidunt</a:t>
            </a:r>
            <a:r>
              <a:rPr lang="it-IT" dirty="0"/>
              <a:t> ut </a:t>
            </a:r>
            <a:r>
              <a:rPr lang="it-IT" dirty="0" err="1"/>
              <a:t>laoreet</a:t>
            </a:r>
            <a:r>
              <a:rPr lang="it-IT" dirty="0"/>
              <a:t> dolore magna </a:t>
            </a:r>
            <a:r>
              <a:rPr lang="it-IT" dirty="0" err="1"/>
              <a:t>aliquam</a:t>
            </a:r>
            <a:r>
              <a:rPr lang="it-IT" dirty="0"/>
              <a:t> </a:t>
            </a:r>
            <a:r>
              <a:rPr lang="it-IT" dirty="0" err="1"/>
              <a:t>erat</a:t>
            </a:r>
            <a:r>
              <a:rPr lang="it-IT" dirty="0"/>
              <a:t> </a:t>
            </a:r>
            <a:r>
              <a:rPr lang="it-IT" dirty="0" err="1"/>
              <a:t>volutpat</a:t>
            </a:r>
            <a:r>
              <a:rPr lang="it-IT" dirty="0"/>
              <a:t>. </a:t>
            </a:r>
          </a:p>
          <a:p>
            <a:pPr lvl="0"/>
            <a:endParaRPr lang="it-IT" dirty="0"/>
          </a:p>
          <a:p>
            <a:pPr lvl="0"/>
            <a:r>
              <a:rPr lang="it-IT" dirty="0"/>
              <a:t>Ut </a:t>
            </a:r>
            <a:r>
              <a:rPr lang="it-IT" dirty="0" err="1"/>
              <a:t>wisi</a:t>
            </a:r>
            <a:r>
              <a:rPr lang="it-IT" dirty="0"/>
              <a: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a:t>
            </a:r>
            <a:r>
              <a:rPr lang="it-IT" dirty="0"/>
              <a:t> </a:t>
            </a:r>
            <a:r>
              <a:rPr lang="it-IT" dirty="0" err="1"/>
              <a:t>tation</a:t>
            </a:r>
            <a:r>
              <a:rPr lang="it-IT" dirty="0"/>
              <a:t> </a:t>
            </a:r>
            <a:r>
              <a:rPr lang="it-IT" dirty="0" err="1"/>
              <a:t>ullamcorper</a:t>
            </a:r>
            <a:r>
              <a:rPr lang="it-IT" dirty="0"/>
              <a:t> </a:t>
            </a:r>
            <a:r>
              <a:rPr lang="it-IT" dirty="0" err="1"/>
              <a:t>suscipit</a:t>
            </a:r>
            <a:r>
              <a:rPr lang="it-IT" dirty="0"/>
              <a:t> </a:t>
            </a:r>
            <a:r>
              <a:rPr lang="it-IT" dirty="0" err="1"/>
              <a:t>lobortis</a:t>
            </a:r>
            <a:r>
              <a:rPr lang="it-IT" dirty="0"/>
              <a:t> </a:t>
            </a:r>
            <a:r>
              <a:rPr lang="it-IT" dirty="0" err="1"/>
              <a:t>nisl</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p>
          <a:p>
            <a:pPr lvl="0"/>
            <a:endParaRPr lang="it-IT" dirty="0"/>
          </a:p>
          <a:p>
            <a:pPr lvl="0"/>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consectetuer</a:t>
            </a:r>
            <a:r>
              <a:rPr lang="it-IT" dirty="0"/>
              <a:t> </a:t>
            </a:r>
            <a:r>
              <a:rPr lang="it-IT" dirty="0" err="1"/>
              <a:t>adipiscing</a:t>
            </a:r>
            <a:r>
              <a:rPr lang="it-IT" dirty="0"/>
              <a:t> </a:t>
            </a:r>
            <a:r>
              <a:rPr lang="it-IT" dirty="0" err="1"/>
              <a:t>elit</a:t>
            </a:r>
            <a:r>
              <a:rPr lang="it-IT" dirty="0"/>
              <a:t>, sed </a:t>
            </a:r>
            <a:r>
              <a:rPr lang="it-IT" dirty="0" err="1"/>
              <a:t>diam</a:t>
            </a:r>
            <a:r>
              <a:rPr lang="it-IT" dirty="0"/>
              <a:t> </a:t>
            </a:r>
            <a:r>
              <a:rPr lang="it-IT" dirty="0" err="1"/>
              <a:t>nonummy</a:t>
            </a:r>
            <a:r>
              <a:rPr lang="it-IT" dirty="0"/>
              <a:t> </a:t>
            </a:r>
            <a:r>
              <a:rPr lang="it-IT" dirty="0" err="1"/>
              <a:t>nibh</a:t>
            </a:r>
            <a:r>
              <a:rPr lang="it-IT" dirty="0"/>
              <a:t> </a:t>
            </a:r>
            <a:r>
              <a:rPr lang="it-IT" dirty="0" err="1"/>
              <a:t>euismod</a:t>
            </a:r>
            <a:r>
              <a:rPr lang="it-IT" dirty="0"/>
              <a:t> </a:t>
            </a:r>
            <a:r>
              <a:rPr lang="it-IT" dirty="0" err="1"/>
              <a:t>tincidunt</a:t>
            </a:r>
            <a:r>
              <a:rPr lang="it-IT" dirty="0"/>
              <a:t> ut </a:t>
            </a:r>
            <a:r>
              <a:rPr lang="it-IT" dirty="0" err="1"/>
              <a:t>laoreet</a:t>
            </a:r>
            <a:r>
              <a:rPr lang="it-IT" dirty="0"/>
              <a:t> dolore magna </a:t>
            </a:r>
            <a:r>
              <a:rPr lang="it-IT" dirty="0" err="1"/>
              <a:t>aliquam</a:t>
            </a:r>
            <a:r>
              <a:rPr lang="it-IT" dirty="0"/>
              <a:t> </a:t>
            </a:r>
            <a:r>
              <a:rPr lang="it-IT" dirty="0" err="1"/>
              <a:t>erat</a:t>
            </a:r>
            <a:r>
              <a:rPr lang="it-IT" dirty="0"/>
              <a:t> </a:t>
            </a:r>
            <a:r>
              <a:rPr lang="it-IT" dirty="0" err="1"/>
              <a:t>volutpat</a:t>
            </a:r>
            <a:r>
              <a:rPr lang="it-IT" dirty="0"/>
              <a:t>. </a:t>
            </a:r>
            <a:br>
              <a:rPr lang="it-IT" dirty="0"/>
            </a:br>
            <a:br>
              <a:rPr lang="it-IT" dirty="0"/>
            </a:br>
            <a:endParaRPr lang="it-IT" dirty="0"/>
          </a:p>
          <a:p>
            <a:pPr lvl="0"/>
            <a:endParaRPr lang="it-IT" dirty="0"/>
          </a:p>
          <a:p>
            <a:pPr lvl="0"/>
            <a:r>
              <a:rPr lang="it-IT" dirty="0" err="1"/>
              <a:t>Duis</a:t>
            </a:r>
            <a:r>
              <a:rPr lang="it-IT" dirty="0"/>
              <a:t> </a:t>
            </a:r>
            <a:r>
              <a:rPr lang="it-IT" dirty="0" err="1"/>
              <a:t>autem</a:t>
            </a:r>
            <a:r>
              <a:rPr lang="it-IT" dirty="0"/>
              <a:t> vel </a:t>
            </a:r>
            <a:r>
              <a:rPr lang="it-IT" dirty="0" err="1"/>
              <a:t>eum</a:t>
            </a:r>
            <a:r>
              <a:rPr lang="it-IT" dirty="0"/>
              <a:t> </a:t>
            </a:r>
            <a:r>
              <a:rPr lang="it-IT" dirty="0" err="1"/>
              <a:t>iriure</a:t>
            </a:r>
            <a:r>
              <a:rPr lang="it-IT" dirty="0"/>
              <a:t> </a:t>
            </a:r>
            <a:r>
              <a:rPr lang="it-IT" dirty="0" err="1"/>
              <a:t>dolor</a:t>
            </a:r>
            <a:r>
              <a:rPr lang="it-IT" dirty="0"/>
              <a:t> in </a:t>
            </a:r>
            <a:r>
              <a:rPr lang="it-IT" dirty="0" err="1"/>
              <a:t>hendrerit</a:t>
            </a:r>
            <a:r>
              <a:rPr lang="it-IT" dirty="0"/>
              <a:t> in </a:t>
            </a:r>
            <a:r>
              <a:rPr lang="it-IT" dirty="0" err="1"/>
              <a:t>vulputate</a:t>
            </a:r>
            <a:r>
              <a:rPr lang="it-IT" dirty="0"/>
              <a:t> </a:t>
            </a:r>
            <a:r>
              <a:rPr lang="it-IT" dirty="0" err="1"/>
              <a:t>velit</a:t>
            </a:r>
            <a:r>
              <a:rPr lang="it-IT" dirty="0"/>
              <a:t> esse molestie </a:t>
            </a:r>
            <a:r>
              <a:rPr lang="it-IT" dirty="0" err="1"/>
              <a:t>consequat</a:t>
            </a:r>
            <a:r>
              <a:rPr lang="it-IT" dirty="0"/>
              <a:t>, vel </a:t>
            </a:r>
            <a:r>
              <a:rPr lang="it-IT" dirty="0" err="1"/>
              <a:t>illum</a:t>
            </a:r>
            <a:r>
              <a:rPr lang="it-IT" dirty="0"/>
              <a:t> dolore </a:t>
            </a:r>
            <a:r>
              <a:rPr lang="it-IT" dirty="0" err="1"/>
              <a:t>eu</a:t>
            </a:r>
            <a:r>
              <a:rPr lang="it-IT" dirty="0"/>
              <a:t> </a:t>
            </a:r>
            <a:r>
              <a:rPr lang="it-IT" dirty="0" err="1"/>
              <a:t>feugiat</a:t>
            </a:r>
            <a:r>
              <a:rPr lang="it-IT" dirty="0"/>
              <a:t> nulla </a:t>
            </a:r>
            <a:r>
              <a:rPr lang="it-IT" dirty="0" err="1"/>
              <a:t>facilisis</a:t>
            </a:r>
            <a:r>
              <a:rPr lang="it-IT" dirty="0"/>
              <a:t> </a:t>
            </a:r>
            <a:r>
              <a:rPr lang="it-IT" dirty="0" err="1"/>
              <a:t>at</a:t>
            </a:r>
            <a:r>
              <a:rPr lang="it-IT" dirty="0"/>
              <a:t> vero</a:t>
            </a:r>
          </a:p>
          <a:p>
            <a:pPr lvl="0"/>
            <a:endParaRPr lang="it-IT" dirty="0"/>
          </a:p>
          <a:p>
            <a:pPr lvl="0"/>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consectetuer</a:t>
            </a:r>
            <a:r>
              <a:rPr lang="it-IT" dirty="0"/>
              <a:t> </a:t>
            </a:r>
            <a:r>
              <a:rPr lang="it-IT" dirty="0" err="1"/>
              <a:t>adipiscing</a:t>
            </a:r>
            <a:r>
              <a:rPr lang="it-IT" dirty="0"/>
              <a:t> </a:t>
            </a:r>
            <a:r>
              <a:rPr lang="it-IT" dirty="0" err="1"/>
              <a:t>elit</a:t>
            </a:r>
            <a:r>
              <a:rPr lang="it-IT" dirty="0"/>
              <a:t>, </a:t>
            </a:r>
            <a:r>
              <a:rPr lang="it-IT" dirty="0" err="1"/>
              <a:t>sed</a:t>
            </a:r>
            <a:r>
              <a:rPr lang="it-IT" dirty="0"/>
              <a:t> </a:t>
            </a:r>
            <a:r>
              <a:rPr lang="it-IT" dirty="0" err="1"/>
              <a:t>diam</a:t>
            </a:r>
            <a:r>
              <a:rPr lang="it-IT" dirty="0"/>
              <a:t> </a:t>
            </a:r>
            <a:r>
              <a:rPr lang="it-IT" dirty="0" err="1"/>
              <a:t>nonummy</a:t>
            </a:r>
            <a:r>
              <a:rPr lang="it-IT" dirty="0"/>
              <a:t> </a:t>
            </a:r>
            <a:r>
              <a:rPr lang="it-IT" dirty="0" err="1"/>
              <a:t>nibh</a:t>
            </a:r>
            <a:r>
              <a:rPr lang="it-IT" dirty="0"/>
              <a:t> </a:t>
            </a:r>
            <a:r>
              <a:rPr lang="it-IT" dirty="0" err="1"/>
              <a:t>euismod</a:t>
            </a:r>
            <a:r>
              <a:rPr lang="it-IT" dirty="0"/>
              <a:t> </a:t>
            </a:r>
            <a:r>
              <a:rPr lang="it-IT" dirty="0" err="1"/>
              <a:t>tincidunt</a:t>
            </a:r>
            <a:r>
              <a:rPr lang="it-IT" dirty="0"/>
              <a:t> ut </a:t>
            </a:r>
            <a:r>
              <a:rPr lang="it-IT" dirty="0" err="1"/>
              <a:t>laoreet</a:t>
            </a:r>
            <a:r>
              <a:rPr lang="it-IT" dirty="0"/>
              <a:t> dolore magna </a:t>
            </a:r>
            <a:r>
              <a:rPr lang="it-IT" dirty="0" err="1"/>
              <a:t>aliquam</a:t>
            </a:r>
            <a:r>
              <a:rPr lang="it-IT" dirty="0"/>
              <a:t> </a:t>
            </a:r>
            <a:r>
              <a:rPr lang="it-IT" dirty="0" err="1"/>
              <a:t>erat</a:t>
            </a:r>
            <a:r>
              <a:rPr lang="it-IT" dirty="0"/>
              <a:t> </a:t>
            </a:r>
            <a:r>
              <a:rPr lang="it-IT" dirty="0" err="1"/>
              <a:t>volutpat</a:t>
            </a:r>
            <a:r>
              <a:rPr lang="it-IT" dirty="0"/>
              <a:t>. </a:t>
            </a:r>
          </a:p>
          <a:p>
            <a:pPr lvl="0"/>
            <a:endParaRPr lang="it-IT" dirty="0"/>
          </a:p>
          <a:p>
            <a:pPr lvl="0"/>
            <a:r>
              <a:rPr lang="it-IT" dirty="0"/>
              <a:t>Ut </a:t>
            </a:r>
            <a:r>
              <a:rPr lang="it-IT" dirty="0" err="1"/>
              <a:t>wisi</a:t>
            </a:r>
            <a:r>
              <a:rPr lang="it-IT" dirty="0"/>
              <a: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a:t>
            </a:r>
            <a:r>
              <a:rPr lang="it-IT" dirty="0"/>
              <a:t> </a:t>
            </a:r>
            <a:r>
              <a:rPr lang="it-IT" dirty="0" err="1"/>
              <a:t>tation</a:t>
            </a:r>
            <a:r>
              <a:rPr lang="it-IT" dirty="0"/>
              <a:t> </a:t>
            </a:r>
            <a:r>
              <a:rPr lang="it-IT" dirty="0" err="1"/>
              <a:t>ullamcorper</a:t>
            </a:r>
            <a:r>
              <a:rPr lang="it-IT" dirty="0"/>
              <a:t> </a:t>
            </a:r>
            <a:r>
              <a:rPr lang="it-IT" dirty="0" err="1"/>
              <a:t>suscipit</a:t>
            </a:r>
            <a:r>
              <a:rPr lang="it-IT" dirty="0"/>
              <a:t>.</a:t>
            </a:r>
          </a:p>
          <a:p>
            <a:pPr lvl="0"/>
            <a:endParaRPr lang="it-IT" dirty="0"/>
          </a:p>
          <a:p>
            <a:pPr lvl="0"/>
            <a:r>
              <a:rPr lang="it-IT" dirty="0" err="1"/>
              <a:t>Duis</a:t>
            </a:r>
            <a:r>
              <a:rPr lang="it-IT" dirty="0"/>
              <a:t> </a:t>
            </a:r>
            <a:r>
              <a:rPr lang="it-IT" dirty="0" err="1"/>
              <a:t>autem</a:t>
            </a:r>
            <a:r>
              <a:rPr lang="it-IT" dirty="0"/>
              <a:t> </a:t>
            </a:r>
            <a:r>
              <a:rPr lang="it-IT" dirty="0" err="1"/>
              <a:t>vel</a:t>
            </a:r>
            <a:r>
              <a:rPr lang="it-IT" dirty="0"/>
              <a:t> </a:t>
            </a:r>
            <a:r>
              <a:rPr lang="it-IT" dirty="0" err="1"/>
              <a:t>eum</a:t>
            </a:r>
            <a:r>
              <a:rPr lang="it-IT" dirty="0"/>
              <a:t> </a:t>
            </a:r>
            <a:r>
              <a:rPr lang="it-IT" dirty="0" err="1"/>
              <a:t>iriure</a:t>
            </a:r>
            <a:r>
              <a:rPr lang="it-IT" dirty="0"/>
              <a:t> </a:t>
            </a:r>
            <a:r>
              <a:rPr lang="it-IT" dirty="0" err="1"/>
              <a:t>dolor</a:t>
            </a:r>
            <a:r>
              <a:rPr lang="it-IT" dirty="0"/>
              <a:t> in </a:t>
            </a:r>
            <a:r>
              <a:rPr lang="it-IT" dirty="0" err="1"/>
              <a:t>hendrerit</a:t>
            </a:r>
            <a:r>
              <a:rPr lang="it-IT" dirty="0"/>
              <a:t> in </a:t>
            </a:r>
            <a:r>
              <a:rPr lang="it-IT" dirty="0" err="1"/>
              <a:t>vulputate</a:t>
            </a:r>
            <a:r>
              <a:rPr lang="it-IT" dirty="0"/>
              <a:t> </a:t>
            </a:r>
            <a:r>
              <a:rPr lang="it-IT" dirty="0" err="1"/>
              <a:t>velit</a:t>
            </a:r>
            <a:r>
              <a:rPr lang="it-IT" dirty="0"/>
              <a:t> esse </a:t>
            </a:r>
            <a:r>
              <a:rPr lang="it-IT" dirty="0" err="1"/>
              <a:t>consequat</a:t>
            </a:r>
            <a:r>
              <a:rPr lang="it-IT" dirty="0"/>
              <a:t>.</a:t>
            </a:r>
          </a:p>
          <a:p>
            <a:pPr lvl="0"/>
            <a:endParaRPr lang="it-IT" dirty="0"/>
          </a:p>
        </p:txBody>
      </p:sp>
      <p:sp>
        <p:nvSpPr>
          <p:cNvPr id="11" name="Segnaposto immagine 2">
            <a:extLst>
              <a:ext uri="{FF2B5EF4-FFF2-40B4-BE49-F238E27FC236}">
                <a16:creationId xmlns:a16="http://schemas.microsoft.com/office/drawing/2014/main" id="{90C503CE-3B25-C344-8BD4-A512ADDA9A70}"/>
              </a:ext>
            </a:extLst>
          </p:cNvPr>
          <p:cNvSpPr>
            <a:spLocks noGrp="1"/>
          </p:cNvSpPr>
          <p:nvPr>
            <p:ph type="pic" idx="20" hasCustomPrompt="1"/>
          </p:nvPr>
        </p:nvSpPr>
        <p:spPr>
          <a:xfrm>
            <a:off x="5970970" y="1571697"/>
            <a:ext cx="5670166" cy="4378253"/>
          </a:xfrm>
          <a:prstGeom prst="rect">
            <a:avLst/>
          </a:prstGeom>
        </p:spPr>
        <p:txBody>
          <a:bodyPr lIns="0" tIns="0" rIns="0" bIns="0" rtlCol="0">
            <a:normAutofit/>
          </a:bodyPr>
          <a:lstStyle>
            <a:lvl1pPr marL="0" indent="0">
              <a:buNone/>
              <a:defRPr sz="1200">
                <a:solidFill>
                  <a:srgbClr val="5B6770"/>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dirty="0" err="1"/>
              <a:t>Clicca</a:t>
            </a:r>
            <a:r>
              <a:rPr lang="en-US" noProof="0" dirty="0"/>
              <a:t> </a:t>
            </a:r>
            <a:r>
              <a:rPr lang="en-US" noProof="0" dirty="0" err="1"/>
              <a:t>l’icona</a:t>
            </a:r>
            <a:r>
              <a:rPr lang="en-US" noProof="0" dirty="0"/>
              <a:t> per </a:t>
            </a:r>
            <a:r>
              <a:rPr lang="en-US" noProof="0" dirty="0" err="1"/>
              <a:t>inserire</a:t>
            </a:r>
            <a:r>
              <a:rPr lang="en-US" noProof="0" dirty="0"/>
              <a:t> </a:t>
            </a:r>
            <a:r>
              <a:rPr lang="en-US" noProof="0" dirty="0" err="1"/>
              <a:t>l’immagine</a:t>
            </a:r>
            <a:endParaRPr lang="it-IT" noProof="0" dirty="0"/>
          </a:p>
        </p:txBody>
      </p:sp>
      <p:sp>
        <p:nvSpPr>
          <p:cNvPr id="26" name="Text Placeholder 12">
            <a:extLst>
              <a:ext uri="{FF2B5EF4-FFF2-40B4-BE49-F238E27FC236}">
                <a16:creationId xmlns:a16="http://schemas.microsoft.com/office/drawing/2014/main" id="{3315A0D3-AC00-4448-A004-1EC0163E5B8F}"/>
              </a:ext>
            </a:extLst>
          </p:cNvPr>
          <p:cNvSpPr>
            <a:spLocks noGrp="1"/>
          </p:cNvSpPr>
          <p:nvPr>
            <p:ph type="body" sz="quarter" idx="25" hasCustomPrompt="1"/>
          </p:nvPr>
        </p:nvSpPr>
        <p:spPr>
          <a:xfrm>
            <a:off x="5957800" y="6054262"/>
            <a:ext cx="2829599" cy="13849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0" indent="0">
              <a:buNone/>
              <a:defRPr lang="en-US" sz="900" b="0" smtClean="0">
                <a:solidFill>
                  <a:srgbClr val="5B6770"/>
                </a:solidFill>
                <a:latin typeface="Arial"/>
                <a:cs typeface="Arial"/>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dirty="0"/>
              <a:t>Descrizione immagine</a:t>
            </a:r>
          </a:p>
        </p:txBody>
      </p:sp>
      <p:sp>
        <p:nvSpPr>
          <p:cNvPr id="5" name="Title 1">
            <a:extLst>
              <a:ext uri="{FF2B5EF4-FFF2-40B4-BE49-F238E27FC236}">
                <a16:creationId xmlns:a16="http://schemas.microsoft.com/office/drawing/2014/main" id="{45F018B5-2E73-11BF-787B-904F02318C05}"/>
              </a:ext>
            </a:extLst>
          </p:cNvPr>
          <p:cNvSpPr>
            <a:spLocks noGrp="1"/>
          </p:cNvSpPr>
          <p:nvPr>
            <p:ph type="title" hasCustomPrompt="1"/>
          </p:nvPr>
        </p:nvSpPr>
        <p:spPr>
          <a:xfrm>
            <a:off x="550863" y="476250"/>
            <a:ext cx="11090275" cy="288454"/>
          </a:xfrm>
          <a:prstGeom prst="rect">
            <a:avLst/>
          </a:prstGeom>
        </p:spPr>
        <p:txBody>
          <a:bodyPr lIns="0" tIns="0" rIns="0" bIns="0" anchor="t"/>
          <a:lstStyle>
            <a:lvl1pPr algn="l">
              <a:defRPr sz="2400" b="1" i="0">
                <a:solidFill>
                  <a:srgbClr val="122B54"/>
                </a:solidFill>
                <a:latin typeface="Arial"/>
                <a:cs typeface="Arial"/>
              </a:defRPr>
            </a:lvl1pPr>
          </a:lstStyle>
          <a:p>
            <a:r>
              <a:rPr lang="it-IT" dirty="0"/>
              <a:t>Modifica Titolo</a:t>
            </a:r>
            <a:endParaRPr lang="en-US" dirty="0"/>
          </a:p>
        </p:txBody>
      </p:sp>
      <p:sp>
        <p:nvSpPr>
          <p:cNvPr id="6" name="Segnaposto testo 3">
            <a:extLst>
              <a:ext uri="{FF2B5EF4-FFF2-40B4-BE49-F238E27FC236}">
                <a16:creationId xmlns:a16="http://schemas.microsoft.com/office/drawing/2014/main" id="{DE4DDF0C-CC8C-2C68-09D8-B5C93FE337A1}"/>
              </a:ext>
            </a:extLst>
          </p:cNvPr>
          <p:cNvSpPr>
            <a:spLocks noGrp="1"/>
          </p:cNvSpPr>
          <p:nvPr>
            <p:ph type="body" sz="half" idx="2" hasCustomPrompt="1"/>
          </p:nvPr>
        </p:nvSpPr>
        <p:spPr>
          <a:xfrm>
            <a:off x="550863" y="1080000"/>
            <a:ext cx="11090275" cy="324000"/>
          </a:xfrm>
          <a:prstGeom prst="rect">
            <a:avLst/>
          </a:prstGeom>
        </p:spPr>
        <p:txBody>
          <a:bodyPr lIns="0" tIns="0" rIns="0" bIns="0" anchor="t"/>
          <a:lstStyle>
            <a:lvl1pPr marL="0" marR="0" indent="0" algn="l" defTabSz="457200" rtl="0" eaLnBrk="0" fontAlgn="base" latinLnBrk="0" hangingPunct="0">
              <a:lnSpc>
                <a:spcPct val="100000"/>
              </a:lnSpc>
              <a:spcBef>
                <a:spcPct val="20000"/>
              </a:spcBef>
              <a:spcAft>
                <a:spcPct val="0"/>
              </a:spcAft>
              <a:buClrTx/>
              <a:buSzTx/>
              <a:buFont typeface="Arial" pitchFamily="34" charset="0"/>
              <a:buNone/>
              <a:tabLst/>
              <a:defRPr sz="1600" b="1">
                <a:solidFill>
                  <a:srgbClr val="122B54"/>
                </a:solidFill>
                <a:latin typeface="Arial"/>
                <a:cs typeface="Arial"/>
              </a:defRPr>
            </a:lvl1pPr>
            <a:lvl2pPr marL="456720" indent="0">
              <a:buNone/>
              <a:defRPr sz="1200"/>
            </a:lvl2pPr>
            <a:lvl3pPr marL="913432" indent="0">
              <a:buNone/>
              <a:defRPr sz="1000"/>
            </a:lvl3pPr>
            <a:lvl4pPr marL="1370147" indent="0">
              <a:buNone/>
              <a:defRPr sz="900"/>
            </a:lvl4pPr>
            <a:lvl5pPr marL="1826862" indent="0">
              <a:buNone/>
              <a:defRPr sz="900"/>
            </a:lvl5pPr>
            <a:lvl6pPr marL="2283579" indent="0">
              <a:buNone/>
              <a:defRPr sz="900"/>
            </a:lvl6pPr>
            <a:lvl7pPr marL="2740294" indent="0">
              <a:buNone/>
              <a:defRPr sz="900"/>
            </a:lvl7pPr>
            <a:lvl8pPr marL="3197010" indent="0">
              <a:buNone/>
              <a:defRPr sz="900"/>
            </a:lvl8pPr>
            <a:lvl9pPr marL="3653726" indent="0">
              <a:buNone/>
              <a:defRPr sz="900"/>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defRPr/>
            </a:pPr>
            <a:r>
              <a:rPr lang="it-IT" dirty="0"/>
              <a:t>Inserisci sottotitolo</a:t>
            </a:r>
            <a:endParaRPr lang="en-US" dirty="0"/>
          </a:p>
        </p:txBody>
      </p:sp>
    </p:spTree>
    <p:extLst>
      <p:ext uri="{BB962C8B-B14F-4D97-AF65-F5344CB8AC3E}">
        <p14:creationId xmlns:p14="http://schemas.microsoft.com/office/powerpoint/2010/main" val="1695197128"/>
      </p:ext>
    </p:extLst>
  </p:cSld>
  <p:clrMapOvr>
    <a:masterClrMapping/>
  </p:clrMapOvr>
  <p:extLst>
    <p:ext uri="{DCECCB84-F9BA-43D5-87BE-67443E8EF086}">
      <p15:sldGuideLst xmlns:p15="http://schemas.microsoft.com/office/powerpoint/2012/main">
        <p15:guide id="1" pos="3749">
          <p15:clr>
            <a:srgbClr val="FBAE40"/>
          </p15:clr>
        </p15:guide>
        <p15:guide id="2" pos="3386">
          <p15:clr>
            <a:srgbClr val="FBAE40"/>
          </p15:clr>
        </p15:guide>
        <p15:guide id="3" pos="5700">
          <p15:clr>
            <a:srgbClr val="FBAE40"/>
          </p15:clr>
        </p15:guide>
        <p15:guide id="4" pos="560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 Separazione">
    <p:spTree>
      <p:nvGrpSpPr>
        <p:cNvPr id="1" name=""/>
        <p:cNvGrpSpPr/>
        <p:nvPr/>
      </p:nvGrpSpPr>
      <p:grpSpPr>
        <a:xfrm>
          <a:off x="0" y="0"/>
          <a:ext cx="0" cy="0"/>
          <a:chOff x="0" y="0"/>
          <a:chExt cx="0" cy="0"/>
        </a:xfrm>
      </p:grpSpPr>
      <p:sp>
        <p:nvSpPr>
          <p:cNvPr id="13" name="Segnaposto testo 10">
            <a:extLst>
              <a:ext uri="{FF2B5EF4-FFF2-40B4-BE49-F238E27FC236}">
                <a16:creationId xmlns:a16="http://schemas.microsoft.com/office/drawing/2014/main" id="{5EA59121-6084-6C73-EAF1-04FD27494FBE}"/>
              </a:ext>
            </a:extLst>
          </p:cNvPr>
          <p:cNvSpPr>
            <a:spLocks noGrp="1"/>
          </p:cNvSpPr>
          <p:nvPr>
            <p:ph type="body" sz="quarter" idx="13" hasCustomPrompt="1"/>
          </p:nvPr>
        </p:nvSpPr>
        <p:spPr>
          <a:xfrm>
            <a:off x="559981" y="764704"/>
            <a:ext cx="10884560" cy="6093295"/>
          </a:xfrm>
          <a:prstGeom prst="rect">
            <a:avLst/>
          </a:prstGeom>
        </p:spPr>
        <p:txBody>
          <a:bodyPr lIns="0" tIns="0" rIns="0" bIns="0" anchor="ctr"/>
          <a:lstStyle>
            <a:lvl1pPr marL="0" indent="0">
              <a:lnSpc>
                <a:spcPct val="100000"/>
              </a:lnSpc>
              <a:buNone/>
              <a:defRPr sz="5400" b="1" baseline="0">
                <a:solidFill>
                  <a:schemeClr val="bg1"/>
                </a:solidFill>
                <a:latin typeface="+mj-lt"/>
              </a:defRPr>
            </a:lvl1pPr>
          </a:lstStyle>
          <a:p>
            <a:r>
              <a:rPr lang="it-IT" dirty="0"/>
              <a:t>TITOLO SEZIONE</a:t>
            </a:r>
          </a:p>
        </p:txBody>
      </p:sp>
      <p:sp>
        <p:nvSpPr>
          <p:cNvPr id="3" name="Title 1">
            <a:extLst>
              <a:ext uri="{FF2B5EF4-FFF2-40B4-BE49-F238E27FC236}">
                <a16:creationId xmlns:a16="http://schemas.microsoft.com/office/drawing/2014/main" id="{04CFDBCF-AB06-51A1-26BF-0194E6FF66BE}"/>
              </a:ext>
            </a:extLst>
          </p:cNvPr>
          <p:cNvSpPr>
            <a:spLocks noGrp="1"/>
          </p:cNvSpPr>
          <p:nvPr>
            <p:ph type="title" hasCustomPrompt="1"/>
          </p:nvPr>
        </p:nvSpPr>
        <p:spPr>
          <a:xfrm>
            <a:off x="550863" y="476250"/>
            <a:ext cx="11090275" cy="288454"/>
          </a:xfrm>
          <a:prstGeom prst="rect">
            <a:avLst/>
          </a:prstGeom>
        </p:spPr>
        <p:txBody>
          <a:bodyPr lIns="0" tIns="0" rIns="0" bIns="0" anchor="t"/>
          <a:lstStyle>
            <a:lvl1pPr algn="l">
              <a:defRPr sz="2400" b="1" i="0">
                <a:solidFill>
                  <a:schemeClr val="bg1"/>
                </a:solidFill>
                <a:latin typeface="Arial"/>
                <a:cs typeface="Arial"/>
              </a:defRPr>
            </a:lvl1pPr>
          </a:lstStyle>
          <a:p>
            <a:r>
              <a:rPr lang="it-IT" dirty="0"/>
              <a:t>Parola d’ordine 2023</a:t>
            </a:r>
            <a:endParaRPr lang="en-US" dirty="0"/>
          </a:p>
        </p:txBody>
      </p:sp>
    </p:spTree>
    <p:extLst>
      <p:ext uri="{BB962C8B-B14F-4D97-AF65-F5344CB8AC3E}">
        <p14:creationId xmlns:p14="http://schemas.microsoft.com/office/powerpoint/2010/main" val="132088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pertina senza immagini">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pic>
        <p:nvPicPr>
          <p:cNvPr id="8" name="Immagine 7">
            <a:extLst>
              <a:ext uri="{FF2B5EF4-FFF2-40B4-BE49-F238E27FC236}">
                <a16:creationId xmlns:a16="http://schemas.microsoft.com/office/drawing/2014/main" id="{6CD0B10C-4461-4F0E-B299-0780713676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434" y="357718"/>
            <a:ext cx="1489165" cy="824468"/>
          </a:xfrm>
          <a:prstGeom prst="rect">
            <a:avLst/>
          </a:prstGeom>
        </p:spPr>
      </p:pic>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Autofit/>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Autofit/>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4" y="4570387"/>
            <a:ext cx="10502900" cy="418623"/>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Autofit/>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Autofit/>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638300"/>
            <a:ext cx="10502900" cy="2719917"/>
          </a:xfrm>
        </p:spPr>
        <p:txBody>
          <a:bodyPr lIns="0" tIns="0" rIns="0" bIns="0" anchor="b">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5867">
                <a:solidFill>
                  <a:srgbClr val="3F5264"/>
                </a:solidFill>
              </a:defRPr>
            </a:lvl1pPr>
            <a:lvl2pPr>
              <a:defRPr sz="6400"/>
            </a:lvl2pPr>
            <a:lvl3pPr>
              <a:defRPr sz="6400"/>
            </a:lvl3pPr>
            <a:lvl4pPr>
              <a:defRPr sz="6400"/>
            </a:lvl4pPr>
            <a:lvl5pPr>
              <a:defRPr sz="6400"/>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a:t>Titolo al massimo di tre righe</a:t>
            </a:r>
          </a:p>
        </p:txBody>
      </p:sp>
      <p:sp>
        <p:nvSpPr>
          <p:cNvPr id="18" name="Titolo 1">
            <a:extLst>
              <a:ext uri="{FF2B5EF4-FFF2-40B4-BE49-F238E27FC236}">
                <a16:creationId xmlns:a16="http://schemas.microsoft.com/office/drawing/2014/main" id="{EBF4D2A5-A57B-4A37-81C4-C406936CFBA2}"/>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Arial" panose="020B0604020202020204" pitchFamily="34" charset="0"/>
                <a:cs typeface="Arial" panose="020B0604020202020204" pitchFamily="34" charset="0"/>
              </a:rPr>
              <a:t>Cassa Depositi e Prestiti</a:t>
            </a:r>
            <a:br>
              <a:rPr lang="it-IT" sz="1600" dirty="0">
                <a:latin typeface="Arial" panose="020B0604020202020204" pitchFamily="34" charset="0"/>
                <a:cs typeface="Arial" panose="020B0604020202020204" pitchFamily="34" charset="0"/>
              </a:rPr>
            </a:br>
            <a:r>
              <a:rPr lang="it-IT" sz="1600" dirty="0">
                <a:latin typeface="Arial" panose="020B0604020202020204" pitchFamily="34" charset="0"/>
                <a:cs typeface="Arial" panose="020B0604020202020204" pitchFamily="34" charset="0"/>
              </a:rPr>
              <a:t>Investiamo nel domani</a:t>
            </a:r>
          </a:p>
        </p:txBody>
      </p:sp>
    </p:spTree>
    <p:extLst>
      <p:ext uri="{BB962C8B-B14F-4D97-AF65-F5344CB8AC3E}">
        <p14:creationId xmlns:p14="http://schemas.microsoft.com/office/powerpoint/2010/main" val="356694773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4-1_Titolo">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1BBDB894-9B4C-C245-90C5-56690FCD3C95}"/>
              </a:ext>
            </a:extLst>
          </p:cNvPr>
          <p:cNvSpPr>
            <a:spLocks noGrp="1"/>
          </p:cNvSpPr>
          <p:nvPr>
            <p:ph type="title" hasCustomPrompt="1"/>
          </p:nvPr>
        </p:nvSpPr>
        <p:spPr>
          <a:xfrm>
            <a:off x="455022" y="381600"/>
            <a:ext cx="11304000" cy="662781"/>
          </a:xfrm>
          <a:prstGeom prst="rect">
            <a:avLst/>
          </a:prstGeom>
        </p:spPr>
        <p:txBody>
          <a:bodyPr vert="horz" lIns="91440" tIns="45720" rIns="91440" bIns="45720" rtlCol="0" anchor="t" anchorCtr="0">
            <a:normAutofit/>
          </a:bodyPr>
          <a:lstStyle>
            <a:lvl1pPr>
              <a:defRPr sz="4000" spc="-150">
                <a:solidFill>
                  <a:schemeClr val="bg1"/>
                </a:solidFill>
                <a:latin typeface="Fraktion Sans" pitchFamily="2" charset="77"/>
              </a:defRPr>
            </a:lvl1pPr>
          </a:lstStyle>
          <a:p>
            <a:r>
              <a:rPr lang="en-GB" dirty="0"/>
              <a:t>Title Slide</a:t>
            </a:r>
            <a:endParaRPr lang="en-IT" dirty="0"/>
          </a:p>
        </p:txBody>
      </p:sp>
      <p:sp>
        <p:nvSpPr>
          <p:cNvPr id="6" name="Picture Placeholder 2">
            <a:extLst>
              <a:ext uri="{FF2B5EF4-FFF2-40B4-BE49-F238E27FC236}">
                <a16:creationId xmlns:a16="http://schemas.microsoft.com/office/drawing/2014/main" id="{8AC4EDAE-0AD7-2B46-A8B8-C25767D37376}"/>
              </a:ext>
            </a:extLst>
          </p:cNvPr>
          <p:cNvSpPr>
            <a:spLocks noGrp="1" noChangeAspect="1"/>
          </p:cNvSpPr>
          <p:nvPr>
            <p:ph type="pic" idx="1"/>
          </p:nvPr>
        </p:nvSpPr>
        <p:spPr>
          <a:xfrm>
            <a:off x="442913" y="1197650"/>
            <a:ext cx="11314978" cy="5400000"/>
          </a:xfrm>
          <a:prstGeom prst="rect">
            <a:avLst/>
          </a:prstGeom>
          <a:effectLst>
            <a:outerShdw blurRad="444500" sx="102000" sy="102000" algn="ctr" rotWithShape="0">
              <a:srgbClr val="000000">
                <a:alpha val="7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dirty="0"/>
          </a:p>
        </p:txBody>
      </p:sp>
    </p:spTree>
    <p:extLst>
      <p:ext uri="{BB962C8B-B14F-4D97-AF65-F5344CB8AC3E}">
        <p14:creationId xmlns:p14="http://schemas.microsoft.com/office/powerpoint/2010/main" val="1500910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ertina inglese senza immagini">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pic>
        <p:nvPicPr>
          <p:cNvPr id="8" name="Immagine 7">
            <a:extLst>
              <a:ext uri="{FF2B5EF4-FFF2-40B4-BE49-F238E27FC236}">
                <a16:creationId xmlns:a16="http://schemas.microsoft.com/office/drawing/2014/main" id="{6CD0B10C-4461-4F0E-B299-0780713676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434" y="357718"/>
            <a:ext cx="1489165" cy="824468"/>
          </a:xfrm>
          <a:prstGeom prst="rect">
            <a:avLst/>
          </a:prstGeom>
        </p:spPr>
      </p:pic>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Autofit/>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Autofit/>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4" y="4570387"/>
            <a:ext cx="10502900" cy="418623"/>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Autofit/>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Autofit/>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638300"/>
            <a:ext cx="10502900" cy="2719917"/>
          </a:xfrm>
        </p:spPr>
        <p:txBody>
          <a:bodyPr lIns="0" tIns="0" rIns="0" bIns="0" anchor="b">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5867">
                <a:solidFill>
                  <a:srgbClr val="3F5264"/>
                </a:solidFill>
              </a:defRPr>
            </a:lvl1pPr>
            <a:lvl2pPr>
              <a:defRPr sz="6400"/>
            </a:lvl2pPr>
            <a:lvl3pPr>
              <a:defRPr sz="6400"/>
            </a:lvl3pPr>
            <a:lvl4pPr>
              <a:defRPr sz="6400"/>
            </a:lvl4pPr>
            <a:lvl5pPr>
              <a:defRPr sz="6400"/>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a:t>Titolo al massimo di tre righe</a:t>
            </a:r>
          </a:p>
        </p:txBody>
      </p:sp>
      <p:sp>
        <p:nvSpPr>
          <p:cNvPr id="18" name="Titolo 1">
            <a:extLst>
              <a:ext uri="{FF2B5EF4-FFF2-40B4-BE49-F238E27FC236}">
                <a16:creationId xmlns:a16="http://schemas.microsoft.com/office/drawing/2014/main" id="{EBF4D2A5-A57B-4A37-81C4-C406936CFBA2}"/>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Arial" panose="020B0604020202020204" pitchFamily="34" charset="0"/>
                <a:cs typeface="Arial" panose="020B0604020202020204" pitchFamily="34" charset="0"/>
              </a:rPr>
              <a:t>Cassa Depositi e Prestiti</a:t>
            </a:r>
            <a:br>
              <a:rPr lang="it-IT" sz="1600" dirty="0">
                <a:latin typeface="Arial" panose="020B0604020202020204" pitchFamily="34" charset="0"/>
                <a:cs typeface="Arial" panose="020B0604020202020204" pitchFamily="34" charset="0"/>
              </a:rPr>
            </a:br>
            <a:r>
              <a:rPr lang="it-IT" sz="1600" dirty="0" err="1">
                <a:latin typeface="Arial" panose="020B0604020202020204" pitchFamily="34" charset="0"/>
                <a:cs typeface="Arial" panose="020B0604020202020204" pitchFamily="34" charset="0"/>
              </a:rPr>
              <a:t>Investing</a:t>
            </a:r>
            <a:r>
              <a:rPr lang="it-IT" sz="1600" dirty="0">
                <a:latin typeface="Arial" panose="020B0604020202020204" pitchFamily="34" charset="0"/>
                <a:cs typeface="Arial" panose="020B0604020202020204" pitchFamily="34" charset="0"/>
              </a:rPr>
              <a:t> in </a:t>
            </a:r>
            <a:r>
              <a:rPr lang="it-IT" sz="1600" dirty="0" err="1">
                <a:latin typeface="Arial" panose="020B0604020202020204" pitchFamily="34" charset="0"/>
                <a:cs typeface="Arial" panose="020B0604020202020204" pitchFamily="34" charset="0"/>
              </a:rPr>
              <a:t>tomorrow</a:t>
            </a:r>
            <a:endParaRPr lang="it-IT"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88049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pertina con immagine 1">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7" name="Subtitle 2">
            <a:extLst>
              <a:ext uri="{FF2B5EF4-FFF2-40B4-BE49-F238E27FC236}">
                <a16:creationId xmlns:a16="http://schemas.microsoft.com/office/drawing/2014/main" id="{66D75FF8-B17E-664A-9690-E736680B5A5C}"/>
              </a:ext>
            </a:extLst>
          </p:cNvPr>
          <p:cNvSpPr>
            <a:spLocks noGrp="1"/>
          </p:cNvSpPr>
          <p:nvPr>
            <p:ph type="subTitle" idx="1" hasCustomPrompt="1"/>
          </p:nvPr>
        </p:nvSpPr>
        <p:spPr>
          <a:xfrm>
            <a:off x="335256" y="4017379"/>
            <a:ext cx="5866755" cy="664493"/>
          </a:xfrm>
        </p:spPr>
        <p:txBody>
          <a:bodyPr lIns="0" tIns="0" rIns="0" bIns="0" anchor="t" anchorCtr="0">
            <a:noAutofit/>
          </a:bodyPr>
          <a:lstStyle>
            <a:lvl1pPr marL="0" indent="0" algn="l">
              <a:buNone/>
              <a:defRPr sz="24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9" name="Segnaposto testo 15">
            <a:extLst>
              <a:ext uri="{FF2B5EF4-FFF2-40B4-BE49-F238E27FC236}">
                <a16:creationId xmlns:a16="http://schemas.microsoft.com/office/drawing/2014/main" id="{82EA2CC1-0128-B24B-AFEB-85C0BD39D54C}"/>
              </a:ext>
            </a:extLst>
          </p:cNvPr>
          <p:cNvSpPr>
            <a:spLocks noGrp="1"/>
          </p:cNvSpPr>
          <p:nvPr>
            <p:ph type="body" sz="quarter" idx="13" hasCustomPrompt="1"/>
          </p:nvPr>
        </p:nvSpPr>
        <p:spPr>
          <a:xfrm>
            <a:off x="334435" y="1415548"/>
            <a:ext cx="5867552" cy="2402643"/>
          </a:xfrm>
        </p:spPr>
        <p:txBody>
          <a:bodyPr lIns="0" tIns="0" rIns="0" bIns="0" anchor="b">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5333">
                <a:solidFill>
                  <a:srgbClr val="3F5264"/>
                </a:solidFill>
              </a:defRPr>
            </a:lvl1pPr>
            <a:lvl2pPr>
              <a:defRPr sz="6400"/>
            </a:lvl2pPr>
            <a:lvl3pPr>
              <a:defRPr sz="6400"/>
            </a:lvl3pPr>
            <a:lvl4pPr>
              <a:defRPr sz="6400"/>
            </a:lvl4pPr>
            <a:lvl5pPr>
              <a:defRPr sz="6400"/>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a:t>Titolo di al massimo </a:t>
            </a:r>
            <a:br>
              <a:rPr lang="it-IT" dirty="0"/>
            </a:br>
            <a:r>
              <a:rPr lang="it-IT" dirty="0"/>
              <a:t>tre righe</a:t>
            </a:r>
          </a:p>
        </p:txBody>
      </p:sp>
      <p:pic>
        <p:nvPicPr>
          <p:cNvPr id="20" name="Immagine 19">
            <a:extLst>
              <a:ext uri="{FF2B5EF4-FFF2-40B4-BE49-F238E27FC236}">
                <a16:creationId xmlns:a16="http://schemas.microsoft.com/office/drawing/2014/main" id="{40F3A8F0-DB72-144E-99D3-FAF759A7DA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434" y="357718"/>
            <a:ext cx="1489165" cy="824468"/>
          </a:xfrm>
          <a:prstGeom prst="rect">
            <a:avLst/>
          </a:prstGeom>
        </p:spPr>
      </p:pic>
      <p:sp>
        <p:nvSpPr>
          <p:cNvPr id="21" name="Titolo 1">
            <a:extLst>
              <a:ext uri="{FF2B5EF4-FFF2-40B4-BE49-F238E27FC236}">
                <a16:creationId xmlns:a16="http://schemas.microsoft.com/office/drawing/2014/main" id="{86FFC38B-0153-1A49-A5D4-322AC9015EEC}"/>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Arial" panose="020B0604020202020204" pitchFamily="34" charset="0"/>
                <a:cs typeface="Arial" panose="020B0604020202020204" pitchFamily="34" charset="0"/>
              </a:rPr>
              <a:t>Cassa Depositi e Prestiti</a:t>
            </a:r>
            <a:br>
              <a:rPr lang="it-IT" sz="1600" dirty="0">
                <a:latin typeface="Arial" panose="020B0604020202020204" pitchFamily="34" charset="0"/>
                <a:cs typeface="Arial" panose="020B0604020202020204" pitchFamily="34" charset="0"/>
              </a:rPr>
            </a:br>
            <a:r>
              <a:rPr lang="it-IT" sz="1600" dirty="0">
                <a:latin typeface="Arial" panose="020B0604020202020204" pitchFamily="34" charset="0"/>
                <a:cs typeface="Arial" panose="020B0604020202020204" pitchFamily="34" charset="0"/>
              </a:rPr>
              <a:t>Investiamo nel domani</a:t>
            </a:r>
          </a:p>
        </p:txBody>
      </p:sp>
      <p:sp>
        <p:nvSpPr>
          <p:cNvPr id="6" name="Segnaposto immagine 5">
            <a:extLst>
              <a:ext uri="{FF2B5EF4-FFF2-40B4-BE49-F238E27FC236}">
                <a16:creationId xmlns:a16="http://schemas.microsoft.com/office/drawing/2014/main" id="{C3735FBC-F037-E84A-925F-3B0D067E2E0C}"/>
              </a:ext>
            </a:extLst>
          </p:cNvPr>
          <p:cNvSpPr>
            <a:spLocks noGrp="1"/>
          </p:cNvSpPr>
          <p:nvPr>
            <p:ph type="pic" sz="quarter" idx="14"/>
          </p:nvPr>
        </p:nvSpPr>
        <p:spPr>
          <a:xfrm>
            <a:off x="6534152" y="1"/>
            <a:ext cx="5657849" cy="6858000"/>
          </a:xfrm>
        </p:spPr>
        <p:txBody>
          <a:bodyPr/>
          <a:lstStyle/>
          <a:p>
            <a:endParaRPr lang="it-IT"/>
          </a:p>
        </p:txBody>
      </p:sp>
    </p:spTree>
    <p:extLst>
      <p:ext uri="{BB962C8B-B14F-4D97-AF65-F5344CB8AC3E}">
        <p14:creationId xmlns:p14="http://schemas.microsoft.com/office/powerpoint/2010/main" val="667637610"/>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ertina inglese con immagine 1">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7" name="Subtitle 2">
            <a:extLst>
              <a:ext uri="{FF2B5EF4-FFF2-40B4-BE49-F238E27FC236}">
                <a16:creationId xmlns:a16="http://schemas.microsoft.com/office/drawing/2014/main" id="{66D75FF8-B17E-664A-9690-E736680B5A5C}"/>
              </a:ext>
            </a:extLst>
          </p:cNvPr>
          <p:cNvSpPr>
            <a:spLocks noGrp="1"/>
          </p:cNvSpPr>
          <p:nvPr>
            <p:ph type="subTitle" idx="1" hasCustomPrompt="1"/>
          </p:nvPr>
        </p:nvSpPr>
        <p:spPr>
          <a:xfrm>
            <a:off x="335256" y="4017379"/>
            <a:ext cx="5866755" cy="664493"/>
          </a:xfrm>
        </p:spPr>
        <p:txBody>
          <a:bodyPr lIns="0" tIns="0" rIns="0" bIns="0" anchor="t" anchorCtr="0">
            <a:noAutofit/>
          </a:bodyPr>
          <a:lstStyle>
            <a:lvl1pPr marL="0" indent="0" algn="l">
              <a:buNone/>
              <a:defRPr sz="24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9" name="Segnaposto testo 15">
            <a:extLst>
              <a:ext uri="{FF2B5EF4-FFF2-40B4-BE49-F238E27FC236}">
                <a16:creationId xmlns:a16="http://schemas.microsoft.com/office/drawing/2014/main" id="{82EA2CC1-0128-B24B-AFEB-85C0BD39D54C}"/>
              </a:ext>
            </a:extLst>
          </p:cNvPr>
          <p:cNvSpPr>
            <a:spLocks noGrp="1"/>
          </p:cNvSpPr>
          <p:nvPr>
            <p:ph type="body" sz="quarter" idx="13" hasCustomPrompt="1"/>
          </p:nvPr>
        </p:nvSpPr>
        <p:spPr>
          <a:xfrm>
            <a:off x="334435" y="1415548"/>
            <a:ext cx="5867552" cy="2402643"/>
          </a:xfrm>
        </p:spPr>
        <p:txBody>
          <a:bodyPr lIns="0" tIns="0" rIns="0" bIns="0" anchor="b">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5333">
                <a:solidFill>
                  <a:srgbClr val="3F5264"/>
                </a:solidFill>
              </a:defRPr>
            </a:lvl1pPr>
            <a:lvl2pPr>
              <a:defRPr sz="6400"/>
            </a:lvl2pPr>
            <a:lvl3pPr>
              <a:defRPr sz="6400"/>
            </a:lvl3pPr>
            <a:lvl4pPr>
              <a:defRPr sz="6400"/>
            </a:lvl4pPr>
            <a:lvl5pPr>
              <a:defRPr sz="6400"/>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a:t>Titolo di al massimo </a:t>
            </a:r>
            <a:br>
              <a:rPr lang="it-IT" dirty="0"/>
            </a:br>
            <a:r>
              <a:rPr lang="it-IT" dirty="0"/>
              <a:t>tre righe</a:t>
            </a:r>
          </a:p>
        </p:txBody>
      </p:sp>
      <p:pic>
        <p:nvPicPr>
          <p:cNvPr id="20" name="Immagine 19">
            <a:extLst>
              <a:ext uri="{FF2B5EF4-FFF2-40B4-BE49-F238E27FC236}">
                <a16:creationId xmlns:a16="http://schemas.microsoft.com/office/drawing/2014/main" id="{40F3A8F0-DB72-144E-99D3-FAF759A7DA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434" y="357718"/>
            <a:ext cx="1489165" cy="824468"/>
          </a:xfrm>
          <a:prstGeom prst="rect">
            <a:avLst/>
          </a:prstGeom>
        </p:spPr>
      </p:pic>
      <p:sp>
        <p:nvSpPr>
          <p:cNvPr id="21" name="Titolo 1">
            <a:extLst>
              <a:ext uri="{FF2B5EF4-FFF2-40B4-BE49-F238E27FC236}">
                <a16:creationId xmlns:a16="http://schemas.microsoft.com/office/drawing/2014/main" id="{86FFC38B-0153-1A49-A5D4-322AC9015EEC}"/>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Arial" panose="020B0604020202020204" pitchFamily="34" charset="0"/>
                <a:cs typeface="Arial" panose="020B0604020202020204" pitchFamily="34" charset="0"/>
              </a:rPr>
              <a:t>Cassa Depositi e Prestiti</a:t>
            </a:r>
            <a:br>
              <a:rPr lang="it-IT" sz="1600" dirty="0">
                <a:latin typeface="Arial" panose="020B0604020202020204" pitchFamily="34" charset="0"/>
                <a:cs typeface="Arial" panose="020B0604020202020204" pitchFamily="34" charset="0"/>
              </a:rPr>
            </a:br>
            <a:r>
              <a:rPr lang="it-IT" sz="1600" dirty="0" err="1">
                <a:latin typeface="Arial" panose="020B0604020202020204" pitchFamily="34" charset="0"/>
                <a:cs typeface="Arial" panose="020B0604020202020204" pitchFamily="34" charset="0"/>
              </a:rPr>
              <a:t>Investing</a:t>
            </a:r>
            <a:r>
              <a:rPr lang="it-IT" sz="1600" dirty="0">
                <a:latin typeface="Arial" panose="020B0604020202020204" pitchFamily="34" charset="0"/>
                <a:cs typeface="Arial" panose="020B0604020202020204" pitchFamily="34" charset="0"/>
              </a:rPr>
              <a:t> in </a:t>
            </a:r>
            <a:r>
              <a:rPr lang="it-IT" sz="1600" dirty="0" err="1">
                <a:latin typeface="Arial" panose="020B0604020202020204" pitchFamily="34" charset="0"/>
                <a:cs typeface="Arial" panose="020B0604020202020204" pitchFamily="34" charset="0"/>
              </a:rPr>
              <a:t>tomorrow</a:t>
            </a:r>
            <a:endParaRPr lang="it-IT" sz="1600" dirty="0">
              <a:latin typeface="Arial" panose="020B0604020202020204" pitchFamily="34" charset="0"/>
              <a:cs typeface="Arial" panose="020B0604020202020204" pitchFamily="34" charset="0"/>
            </a:endParaRPr>
          </a:p>
        </p:txBody>
      </p:sp>
      <p:sp>
        <p:nvSpPr>
          <p:cNvPr id="6" name="Segnaposto immagine 5">
            <a:extLst>
              <a:ext uri="{FF2B5EF4-FFF2-40B4-BE49-F238E27FC236}">
                <a16:creationId xmlns:a16="http://schemas.microsoft.com/office/drawing/2014/main" id="{C3735FBC-F037-E84A-925F-3B0D067E2E0C}"/>
              </a:ext>
            </a:extLst>
          </p:cNvPr>
          <p:cNvSpPr>
            <a:spLocks noGrp="1"/>
          </p:cNvSpPr>
          <p:nvPr>
            <p:ph type="pic" sz="quarter" idx="14"/>
          </p:nvPr>
        </p:nvSpPr>
        <p:spPr>
          <a:xfrm>
            <a:off x="6534152" y="1"/>
            <a:ext cx="5657849" cy="6858000"/>
          </a:xfrm>
        </p:spPr>
        <p:txBody>
          <a:bodyPr/>
          <a:lstStyle/>
          <a:p>
            <a:endParaRPr lang="it-IT"/>
          </a:p>
        </p:txBody>
      </p:sp>
    </p:spTree>
    <p:extLst>
      <p:ext uri="{BB962C8B-B14F-4D97-AF65-F5344CB8AC3E}">
        <p14:creationId xmlns:p14="http://schemas.microsoft.com/office/powerpoint/2010/main" val="3270481011"/>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ertina con immagine INFO PUBBLICHE">
    <p:bg>
      <p:bgPr>
        <a:solidFill>
          <a:schemeClr val="bg1"/>
        </a:solidFill>
        <a:effectLst/>
      </p:bgPr>
    </p:bg>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C3735FBC-F037-E84A-925F-3B0D067E2E0C}"/>
              </a:ext>
            </a:extLst>
          </p:cNvPr>
          <p:cNvSpPr>
            <a:spLocks noGrp="1"/>
          </p:cNvSpPr>
          <p:nvPr>
            <p:ph type="pic" sz="quarter" idx="14"/>
          </p:nvPr>
        </p:nvSpPr>
        <p:spPr>
          <a:xfrm>
            <a:off x="3606801" y="1"/>
            <a:ext cx="8585200" cy="6858000"/>
          </a:xfrm>
        </p:spPr>
        <p:txBody>
          <a:bodyPr/>
          <a:lstStyle/>
          <a:p>
            <a:endParaRPr lang="it-IT"/>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7" name="Subtitle 2">
            <a:extLst>
              <a:ext uri="{FF2B5EF4-FFF2-40B4-BE49-F238E27FC236}">
                <a16:creationId xmlns:a16="http://schemas.microsoft.com/office/drawing/2014/main" id="{66D75FF8-B17E-664A-9690-E736680B5A5C}"/>
              </a:ext>
            </a:extLst>
          </p:cNvPr>
          <p:cNvSpPr>
            <a:spLocks noGrp="1"/>
          </p:cNvSpPr>
          <p:nvPr>
            <p:ph type="subTitle" idx="1" hasCustomPrompt="1"/>
          </p:nvPr>
        </p:nvSpPr>
        <p:spPr>
          <a:xfrm>
            <a:off x="335256" y="4017379"/>
            <a:ext cx="5866755" cy="664493"/>
          </a:xfrm>
        </p:spPr>
        <p:txBody>
          <a:bodyPr lIns="0" tIns="0" rIns="0" bIns="0" anchor="t" anchorCtr="0">
            <a:noAutofit/>
          </a:bodyPr>
          <a:lstStyle>
            <a:lvl1pPr marL="0" indent="0" algn="l">
              <a:buNone/>
              <a:defRPr sz="24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9" name="Segnaposto testo 15">
            <a:extLst>
              <a:ext uri="{FF2B5EF4-FFF2-40B4-BE49-F238E27FC236}">
                <a16:creationId xmlns:a16="http://schemas.microsoft.com/office/drawing/2014/main" id="{82EA2CC1-0128-B24B-AFEB-85C0BD39D54C}"/>
              </a:ext>
            </a:extLst>
          </p:cNvPr>
          <p:cNvSpPr>
            <a:spLocks noGrp="1"/>
          </p:cNvSpPr>
          <p:nvPr>
            <p:ph type="body" sz="quarter" idx="13" hasCustomPrompt="1"/>
          </p:nvPr>
        </p:nvSpPr>
        <p:spPr>
          <a:xfrm>
            <a:off x="334435" y="1415548"/>
            <a:ext cx="5867552" cy="2402643"/>
          </a:xfrm>
        </p:spPr>
        <p:txBody>
          <a:bodyPr lIns="0" tIns="0" rIns="0" bIns="0" anchor="b">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5333">
                <a:solidFill>
                  <a:srgbClr val="3F5264"/>
                </a:solidFill>
              </a:defRPr>
            </a:lvl1pPr>
            <a:lvl2pPr>
              <a:defRPr sz="6400"/>
            </a:lvl2pPr>
            <a:lvl3pPr>
              <a:defRPr sz="6400"/>
            </a:lvl3pPr>
            <a:lvl4pPr>
              <a:defRPr sz="6400"/>
            </a:lvl4pPr>
            <a:lvl5pPr>
              <a:defRPr sz="6400"/>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a:t>Titolo di al massimo </a:t>
            </a:r>
            <a:br>
              <a:rPr lang="it-IT" dirty="0"/>
            </a:br>
            <a:r>
              <a:rPr lang="it-IT" dirty="0"/>
              <a:t>tre righe</a:t>
            </a:r>
          </a:p>
        </p:txBody>
      </p:sp>
      <p:pic>
        <p:nvPicPr>
          <p:cNvPr id="20" name="Immagine 19">
            <a:extLst>
              <a:ext uri="{FF2B5EF4-FFF2-40B4-BE49-F238E27FC236}">
                <a16:creationId xmlns:a16="http://schemas.microsoft.com/office/drawing/2014/main" id="{40F3A8F0-DB72-144E-99D3-FAF759A7DA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434" y="357718"/>
            <a:ext cx="1489165" cy="824468"/>
          </a:xfrm>
          <a:prstGeom prst="rect">
            <a:avLst/>
          </a:prstGeom>
        </p:spPr>
      </p:pic>
      <p:sp>
        <p:nvSpPr>
          <p:cNvPr id="21" name="Titolo 1">
            <a:extLst>
              <a:ext uri="{FF2B5EF4-FFF2-40B4-BE49-F238E27FC236}">
                <a16:creationId xmlns:a16="http://schemas.microsoft.com/office/drawing/2014/main" id="{86FFC38B-0153-1A49-A5D4-322AC9015EEC}"/>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Arial" panose="020B0604020202020204" pitchFamily="34" charset="0"/>
                <a:cs typeface="Arial" panose="020B0604020202020204" pitchFamily="34" charset="0"/>
              </a:rPr>
              <a:t>Cassa Depositi e Prestiti</a:t>
            </a:r>
            <a:br>
              <a:rPr lang="it-IT" sz="1600" dirty="0">
                <a:latin typeface="Arial" panose="020B0604020202020204" pitchFamily="34" charset="0"/>
                <a:cs typeface="Arial" panose="020B0604020202020204" pitchFamily="34" charset="0"/>
              </a:rPr>
            </a:br>
            <a:r>
              <a:rPr lang="it-IT" sz="1600" dirty="0">
                <a:latin typeface="Arial" panose="020B0604020202020204" pitchFamily="34" charset="0"/>
                <a:cs typeface="Arial" panose="020B0604020202020204" pitchFamily="34" charset="0"/>
              </a:rPr>
              <a:t>Investiamo nel domani</a:t>
            </a:r>
          </a:p>
        </p:txBody>
      </p:sp>
      <p:sp>
        <p:nvSpPr>
          <p:cNvPr id="10" name="Segnaposto testo 9">
            <a:extLst>
              <a:ext uri="{FF2B5EF4-FFF2-40B4-BE49-F238E27FC236}">
                <a16:creationId xmlns:a16="http://schemas.microsoft.com/office/drawing/2014/main" id="{EF9FC15F-E433-4DAF-A85E-12D7FA69C94A}"/>
              </a:ext>
            </a:extLst>
          </p:cNvPr>
          <p:cNvSpPr>
            <a:spLocks noGrp="1"/>
          </p:cNvSpPr>
          <p:nvPr>
            <p:ph type="body" sz="quarter" idx="17" hasCustomPrompt="1"/>
          </p:nvPr>
        </p:nvSpPr>
        <p:spPr>
          <a:xfrm>
            <a:off x="255777" y="4882668"/>
            <a:ext cx="5867400" cy="381000"/>
          </a:xfrm>
        </p:spPr>
        <p:txBody>
          <a:bodyPr>
            <a:normAutofit/>
          </a:bodyPr>
          <a:lstStyle>
            <a:lvl1pPr marL="0" indent="0">
              <a:buNone/>
              <a:defRPr sz="1600" i="1">
                <a:solidFill>
                  <a:schemeClr val="tx2">
                    <a:lumMod val="50000"/>
                  </a:schemeClr>
                </a:solidFill>
              </a:defRPr>
            </a:lvl1pPr>
          </a:lstStyle>
          <a:p>
            <a:pPr lvl="0"/>
            <a:r>
              <a:rPr lang="it-IT" dirty="0"/>
              <a:t>Luogo, data</a:t>
            </a:r>
          </a:p>
        </p:txBody>
      </p:sp>
    </p:spTree>
    <p:extLst>
      <p:ext uri="{BB962C8B-B14F-4D97-AF65-F5344CB8AC3E}">
        <p14:creationId xmlns:p14="http://schemas.microsoft.com/office/powerpoint/2010/main" val="745607177"/>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sore di capitolo">
    <p:bg>
      <p:bgPr>
        <a:solidFill>
          <a:schemeClr val="tx1"/>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10032179" cy="454459"/>
          </a:xfrm>
        </p:spPr>
        <p:txBody>
          <a:bodyPr lIns="0" tIns="0" rIns="0" bIns="0" anchor="t" anchorCtr="0">
            <a:noAutofit/>
          </a:bodyPr>
          <a:lstStyle>
            <a:lvl1pPr marL="0" indent="0" algn="l">
              <a:buNone/>
              <a:defRPr sz="3200" b="0"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10032179" cy="2948516"/>
          </a:xfrm>
        </p:spPr>
        <p:txBody>
          <a:bodyPr lIns="0" tIns="0" rIns="0" bIns="0" anchor="b">
            <a:noAutofit/>
          </a:bodyPr>
          <a:lstStyle>
            <a:lvl1pPr marL="0" indent="0">
              <a:buNone/>
              <a:defRPr sz="5867">
                <a:solidFill>
                  <a:schemeClr val="bg1"/>
                </a:solidFill>
              </a:defRPr>
            </a:lvl1pPr>
          </a:lstStyle>
          <a:p>
            <a:pPr lvl="0"/>
            <a:r>
              <a:rPr lang="it-IT" dirty="0"/>
              <a:t>Titolo del divisore</a:t>
            </a:r>
          </a:p>
        </p:txBody>
      </p:sp>
      <p:pic>
        <p:nvPicPr>
          <p:cNvPr id="7" name="Immagine 6">
            <a:extLst>
              <a:ext uri="{FF2B5EF4-FFF2-40B4-BE49-F238E27FC236}">
                <a16:creationId xmlns:a16="http://schemas.microsoft.com/office/drawing/2014/main" id="{2088B315-9495-F549-9091-AEF529D2A3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grpSp>
        <p:nvGrpSpPr>
          <p:cNvPr id="2" name="Gruppo 1">
            <a:extLst>
              <a:ext uri="{FF2B5EF4-FFF2-40B4-BE49-F238E27FC236}">
                <a16:creationId xmlns:a16="http://schemas.microsoft.com/office/drawing/2014/main" id="{932DC287-8053-8F7C-6C0A-7CE50EAA5711}"/>
              </a:ext>
            </a:extLst>
          </p:cNvPr>
          <p:cNvGrpSpPr/>
          <p:nvPr userDrawn="1"/>
        </p:nvGrpSpPr>
        <p:grpSpPr>
          <a:xfrm>
            <a:off x="9930294" y="5647933"/>
            <a:ext cx="2261705" cy="1210068"/>
            <a:chOff x="7447720" y="4235949"/>
            <a:chExt cx="1696279" cy="907551"/>
          </a:xfrm>
        </p:grpSpPr>
        <p:sp>
          <p:nvSpPr>
            <p:cNvPr id="3" name="Triangolo rettangolo 2">
              <a:extLst>
                <a:ext uri="{FF2B5EF4-FFF2-40B4-BE49-F238E27FC236}">
                  <a16:creationId xmlns:a16="http://schemas.microsoft.com/office/drawing/2014/main" id="{FD28B5A4-FB04-097A-6D91-D5F1740B857A}"/>
                </a:ext>
              </a:extLst>
            </p:cNvPr>
            <p:cNvSpPr/>
            <p:nvPr userDrawn="1"/>
          </p:nvSpPr>
          <p:spPr>
            <a:xfrm flipH="1">
              <a:off x="7447720" y="4235949"/>
              <a:ext cx="1696279" cy="90755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pic>
          <p:nvPicPr>
            <p:cNvPr id="4" name="Immagine 3">
              <a:extLst>
                <a:ext uri="{FF2B5EF4-FFF2-40B4-BE49-F238E27FC236}">
                  <a16:creationId xmlns:a16="http://schemas.microsoft.com/office/drawing/2014/main" id="{560FBF05-0675-74B0-5E8E-ACBFE5F75A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02859" y="4695547"/>
              <a:ext cx="390316" cy="216096"/>
            </a:xfrm>
            <a:prstGeom prst="rect">
              <a:avLst/>
            </a:prstGeom>
          </p:spPr>
        </p:pic>
      </p:grpSp>
    </p:spTree>
    <p:extLst>
      <p:ext uri="{BB962C8B-B14F-4D97-AF65-F5344CB8AC3E}">
        <p14:creationId xmlns:p14="http://schemas.microsoft.com/office/powerpoint/2010/main" val="1738639102"/>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dice dinamico/ Divisore di sezione chiaro">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2" name="Slide Number Placeholder 5">
            <a:extLst>
              <a:ext uri="{FF2B5EF4-FFF2-40B4-BE49-F238E27FC236}">
                <a16:creationId xmlns:a16="http://schemas.microsoft.com/office/drawing/2014/main" id="{0C34FF53-5FB2-7E4D-9B60-BDE15F9D4161}"/>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4" name="Immagine 13">
            <a:extLst>
              <a:ext uri="{FF2B5EF4-FFF2-40B4-BE49-F238E27FC236}">
                <a16:creationId xmlns:a16="http://schemas.microsoft.com/office/drawing/2014/main" id="{829896CB-96CA-8040-A50B-CF5263538B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11" name="Segnaposto testo 6">
            <a:extLst>
              <a:ext uri="{FF2B5EF4-FFF2-40B4-BE49-F238E27FC236}">
                <a16:creationId xmlns:a16="http://schemas.microsoft.com/office/drawing/2014/main" id="{67CE0EA8-C1A8-FB41-A678-21D27969BC62}"/>
              </a:ext>
            </a:extLst>
          </p:cNvPr>
          <p:cNvSpPr>
            <a:spLocks noGrp="1"/>
          </p:cNvSpPr>
          <p:nvPr>
            <p:ph type="body" sz="quarter" idx="14"/>
          </p:nvPr>
        </p:nvSpPr>
        <p:spPr>
          <a:xfrm>
            <a:off x="2030614" y="852745"/>
            <a:ext cx="5118100" cy="5152516"/>
          </a:xfrm>
        </p:spPr>
        <p:txBody>
          <a:bodyPr anchor="ctr"/>
          <a:lstStyle>
            <a:lvl1pPr>
              <a:lnSpc>
                <a:spcPct val="100000"/>
              </a:lnSpc>
              <a:spcBef>
                <a:spcPts val="667"/>
              </a:spcBef>
              <a:buNone/>
              <a:defRPr sz="3200">
                <a:solidFill>
                  <a:srgbClr val="405363"/>
                </a:solidFill>
              </a:defRPr>
            </a:lvl1pPr>
            <a:lvl2pPr>
              <a:lnSpc>
                <a:spcPct val="100000"/>
              </a:lnSpc>
              <a:spcBef>
                <a:spcPts val="667"/>
              </a:spcBef>
              <a:buNone/>
              <a:defRPr sz="3200">
                <a:solidFill>
                  <a:srgbClr val="405363"/>
                </a:solidFill>
              </a:defRPr>
            </a:lvl2pPr>
            <a:lvl3pPr>
              <a:lnSpc>
                <a:spcPct val="100000"/>
              </a:lnSpc>
              <a:spcBef>
                <a:spcPts val="667"/>
              </a:spcBef>
              <a:buNone/>
              <a:defRPr sz="3200">
                <a:solidFill>
                  <a:srgbClr val="405363"/>
                </a:solidFill>
              </a:defRPr>
            </a:lvl3pPr>
            <a:lvl4pPr>
              <a:lnSpc>
                <a:spcPct val="100000"/>
              </a:lnSpc>
              <a:spcBef>
                <a:spcPts val="667"/>
              </a:spcBef>
              <a:buNone/>
              <a:defRPr sz="3200">
                <a:solidFill>
                  <a:srgbClr val="405363"/>
                </a:solidFill>
              </a:defRPr>
            </a:lvl4pPr>
            <a:lvl5pPr>
              <a:lnSpc>
                <a:spcPct val="100000"/>
              </a:lnSpc>
              <a:spcBef>
                <a:spcPts val="667"/>
              </a:spcBef>
              <a:buNone/>
              <a:defRPr sz="3200">
                <a:solidFill>
                  <a:srgbClr val="405363"/>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3" name="CasellaDiTesto 12">
            <a:extLst>
              <a:ext uri="{FF2B5EF4-FFF2-40B4-BE49-F238E27FC236}">
                <a16:creationId xmlns:a16="http://schemas.microsoft.com/office/drawing/2014/main" id="{81C7EC6D-0520-E942-BBDF-6CC87EADF81C}"/>
              </a:ext>
            </a:extLst>
          </p:cNvPr>
          <p:cNvSpPr txBox="1"/>
          <p:nvPr userDrawn="1"/>
        </p:nvSpPr>
        <p:spPr>
          <a:xfrm>
            <a:off x="215154" y="368020"/>
            <a:ext cx="1229445" cy="391704"/>
          </a:xfrm>
          <a:prstGeom prst="rect">
            <a:avLst/>
          </a:prstGeom>
        </p:spPr>
        <p:txBody>
          <a:bodyPr vert="horz" wrap="square" lIns="121920" tIns="60960" rIns="121920" bIns="60960" rtlCol="0" anchor="b">
            <a:noAutofit/>
          </a:bodyPr>
          <a:lstStyle/>
          <a:p>
            <a:pPr algn="l"/>
            <a:r>
              <a:rPr lang="it-IT" sz="2400" b="1" dirty="0"/>
              <a:t>Indice</a:t>
            </a:r>
          </a:p>
        </p:txBody>
      </p:sp>
    </p:spTree>
    <p:extLst>
      <p:ext uri="{BB962C8B-B14F-4D97-AF65-F5344CB8AC3E}">
        <p14:creationId xmlns:p14="http://schemas.microsoft.com/office/powerpoint/2010/main" val="2643235153"/>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ll-out chiar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122806"/>
            <a:ext cx="11523133" cy="4612389"/>
          </a:xfrm>
        </p:spPr>
        <p:txBody>
          <a:bodyPr lIns="0" tIns="0" rIns="0" bIns="0" anchor="ctr" anchorCtr="0">
            <a:noAutofit/>
          </a:bodyPr>
          <a:lstStyle>
            <a:lvl1pPr algn="l">
              <a:lnSpc>
                <a:spcPct val="100000"/>
              </a:lnSpc>
              <a:defRPr sz="5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pic>
        <p:nvPicPr>
          <p:cNvPr id="13" name="Immagine 12">
            <a:extLst>
              <a:ext uri="{FF2B5EF4-FFF2-40B4-BE49-F238E27FC236}">
                <a16:creationId xmlns:a16="http://schemas.microsoft.com/office/drawing/2014/main" id="{FFC5339F-7202-C84A-8ABA-3194C18DFAC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Tree>
    <p:extLst>
      <p:ext uri="{BB962C8B-B14F-4D97-AF65-F5344CB8AC3E}">
        <p14:creationId xmlns:p14="http://schemas.microsoft.com/office/powerpoint/2010/main" val="125153306"/>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ll-out scuro">
    <p:bg>
      <p:bgPr>
        <a:solidFill>
          <a:srgbClr val="3B5362"/>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3" y="6297858"/>
            <a:ext cx="1344083" cy="244916"/>
          </a:xfrm>
          <a:noFill/>
        </p:spPr>
        <p:txBody>
          <a:bodyPr lIns="0" tIns="0" rIns="0" bIns="0" anchor="b" anchorCtr="0"/>
          <a:lstStyle>
            <a:lvl1pPr algn="l">
              <a:defRPr sz="1067"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122806"/>
            <a:ext cx="11523133" cy="4612389"/>
          </a:xfrm>
        </p:spPr>
        <p:txBody>
          <a:bodyPr lIns="0" tIns="0" rIns="0" bIns="0" anchor="ctr" anchorCtr="0">
            <a:noAutofit/>
          </a:bodyPr>
          <a:lstStyle>
            <a:lvl1pPr algn="l">
              <a:lnSpc>
                <a:spcPct val="100000"/>
              </a:lnSpc>
              <a:defRPr sz="5867" b="0"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grpSp>
        <p:nvGrpSpPr>
          <p:cNvPr id="14" name="Gruppo 13">
            <a:extLst>
              <a:ext uri="{FF2B5EF4-FFF2-40B4-BE49-F238E27FC236}">
                <a16:creationId xmlns:a16="http://schemas.microsoft.com/office/drawing/2014/main" id="{7CA14DB6-F2E6-F24B-B8A4-987951B7D02D}"/>
              </a:ext>
            </a:extLst>
          </p:cNvPr>
          <p:cNvGrpSpPr/>
          <p:nvPr userDrawn="1"/>
        </p:nvGrpSpPr>
        <p:grpSpPr>
          <a:xfrm>
            <a:off x="9930294" y="5647933"/>
            <a:ext cx="2261705" cy="1210068"/>
            <a:chOff x="7447720" y="4235949"/>
            <a:chExt cx="1696279" cy="907551"/>
          </a:xfrm>
        </p:grpSpPr>
        <p:sp>
          <p:nvSpPr>
            <p:cNvPr id="15" name="Triangolo rettangolo 14">
              <a:extLst>
                <a:ext uri="{FF2B5EF4-FFF2-40B4-BE49-F238E27FC236}">
                  <a16:creationId xmlns:a16="http://schemas.microsoft.com/office/drawing/2014/main" id="{B3BEE3B8-C21C-194C-BC47-66EA263A9ED1}"/>
                </a:ext>
              </a:extLst>
            </p:cNvPr>
            <p:cNvSpPr/>
            <p:nvPr userDrawn="1"/>
          </p:nvSpPr>
          <p:spPr>
            <a:xfrm flipH="1">
              <a:off x="7447720" y="4235949"/>
              <a:ext cx="1696279" cy="90755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pic>
          <p:nvPicPr>
            <p:cNvPr id="18" name="Immagine 17">
              <a:extLst>
                <a:ext uri="{FF2B5EF4-FFF2-40B4-BE49-F238E27FC236}">
                  <a16:creationId xmlns:a16="http://schemas.microsoft.com/office/drawing/2014/main" id="{583AC970-BE22-3B4C-AA24-CFBED572E2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02859" y="4695547"/>
              <a:ext cx="390316" cy="216096"/>
            </a:xfrm>
            <a:prstGeom prst="rect">
              <a:avLst/>
            </a:prstGeom>
          </p:spPr>
        </p:pic>
      </p:grpSp>
    </p:spTree>
    <p:extLst>
      <p:ext uri="{BB962C8B-B14F-4D97-AF65-F5344CB8AC3E}">
        <p14:creationId xmlns:p14="http://schemas.microsoft.com/office/powerpoint/2010/main" val="4002843129"/>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lide vuota fondo scuro">
    <p:bg>
      <p:bgPr>
        <a:solidFill>
          <a:srgbClr val="3B5362"/>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Autofit/>
          </a:bodyPr>
          <a:lstStyle>
            <a:lvl1pPr marL="0" indent="0">
              <a:buNone/>
              <a:defRPr sz="2133">
                <a:solidFill>
                  <a:schemeClr val="bg1"/>
                </a:solidFill>
              </a:defRPr>
            </a:lvl1pPr>
          </a:lstStyle>
          <a:p>
            <a:pPr lvl="0"/>
            <a:r>
              <a:rPr lang="it-IT" dirty="0"/>
              <a:t>Sottotitolo</a:t>
            </a:r>
          </a:p>
        </p:txBody>
      </p:sp>
      <p:grpSp>
        <p:nvGrpSpPr>
          <p:cNvPr id="9" name="Gruppo 8">
            <a:extLst>
              <a:ext uri="{FF2B5EF4-FFF2-40B4-BE49-F238E27FC236}">
                <a16:creationId xmlns:a16="http://schemas.microsoft.com/office/drawing/2014/main" id="{2ECDA163-C627-EF4D-B3C1-5D4F3DF14B35}"/>
              </a:ext>
            </a:extLst>
          </p:cNvPr>
          <p:cNvGrpSpPr/>
          <p:nvPr userDrawn="1"/>
        </p:nvGrpSpPr>
        <p:grpSpPr>
          <a:xfrm>
            <a:off x="9930294" y="5647933"/>
            <a:ext cx="2261705" cy="1210068"/>
            <a:chOff x="7447720" y="4235949"/>
            <a:chExt cx="1696279" cy="907551"/>
          </a:xfrm>
        </p:grpSpPr>
        <p:sp>
          <p:nvSpPr>
            <p:cNvPr id="10" name="Triangolo rettangolo 9">
              <a:extLst>
                <a:ext uri="{FF2B5EF4-FFF2-40B4-BE49-F238E27FC236}">
                  <a16:creationId xmlns:a16="http://schemas.microsoft.com/office/drawing/2014/main" id="{7B02CC89-5D40-134A-83B5-DE4D8F17612F}"/>
                </a:ext>
              </a:extLst>
            </p:cNvPr>
            <p:cNvSpPr/>
            <p:nvPr userDrawn="1"/>
          </p:nvSpPr>
          <p:spPr>
            <a:xfrm flipH="1">
              <a:off x="7447720" y="4235949"/>
              <a:ext cx="1696279" cy="90755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pic>
          <p:nvPicPr>
            <p:cNvPr id="11" name="Immagine 10">
              <a:extLst>
                <a:ext uri="{FF2B5EF4-FFF2-40B4-BE49-F238E27FC236}">
                  <a16:creationId xmlns:a16="http://schemas.microsoft.com/office/drawing/2014/main" id="{1A1FD855-CB93-6343-969B-EFB3AB4F69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02859" y="4695547"/>
              <a:ext cx="390316" cy="216096"/>
            </a:xfrm>
            <a:prstGeom prst="rect">
              <a:avLst/>
            </a:prstGeom>
          </p:spPr>
        </p:pic>
      </p:grpSp>
    </p:spTree>
    <p:extLst>
      <p:ext uri="{BB962C8B-B14F-4D97-AF65-F5344CB8AC3E}">
        <p14:creationId xmlns:p14="http://schemas.microsoft.com/office/powerpoint/2010/main" val="3214534988"/>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vuota con titol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pic>
        <p:nvPicPr>
          <p:cNvPr id="9" name="Immagine 8">
            <a:extLst>
              <a:ext uri="{FF2B5EF4-FFF2-40B4-BE49-F238E27FC236}">
                <a16:creationId xmlns:a16="http://schemas.microsoft.com/office/drawing/2014/main" id="{A58B2446-EEEB-CF44-887E-EC335483CFC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Tree>
    <p:extLst>
      <p:ext uri="{BB962C8B-B14F-4D97-AF65-F5344CB8AC3E}">
        <p14:creationId xmlns:p14="http://schemas.microsoft.com/office/powerpoint/2010/main" val="1013651312"/>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2_PictureLar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39B9D81-F61D-4744-A1E6-B44B89F6D37F}"/>
              </a:ext>
            </a:extLst>
          </p:cNvPr>
          <p:cNvSpPr>
            <a:spLocks noGrp="1" noChangeAspect="1"/>
          </p:cNvSpPr>
          <p:nvPr>
            <p:ph type="pic" idx="1"/>
          </p:nvPr>
        </p:nvSpPr>
        <p:spPr>
          <a:xfrm>
            <a:off x="1306435" y="729000"/>
            <a:ext cx="9579130" cy="5400000"/>
          </a:xfrm>
          <a:prstGeom prst="rect">
            <a:avLst/>
          </a:prstGeom>
          <a:effectLst>
            <a:outerShdw blurRad="444500" sx="102000" sy="102000" algn="ctr" rotWithShape="0">
              <a:srgbClr val="000000">
                <a:alpha val="7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dirty="0"/>
          </a:p>
        </p:txBody>
      </p:sp>
      <p:pic>
        <p:nvPicPr>
          <p:cNvPr id="3" name="Picture 6" descr="A picture containing text&#10;&#10;Description automatically generated">
            <a:extLst>
              <a:ext uri="{FF2B5EF4-FFF2-40B4-BE49-F238E27FC236}">
                <a16:creationId xmlns:a16="http://schemas.microsoft.com/office/drawing/2014/main" id="{577CED4B-B6E6-46A7-9072-F6127EF3A8DD}"/>
              </a:ext>
            </a:extLst>
          </p:cNvPr>
          <p:cNvPicPr>
            <a:picLocks noChangeAspect="1"/>
          </p:cNvPicPr>
          <p:nvPr userDrawn="1"/>
        </p:nvPicPr>
        <p:blipFill>
          <a:blip r:embed="rId2"/>
          <a:stretch>
            <a:fillRect/>
          </a:stretch>
        </p:blipFill>
        <p:spPr>
          <a:xfrm>
            <a:off x="4950545" y="6266381"/>
            <a:ext cx="2290909" cy="458182"/>
          </a:xfrm>
          <a:prstGeom prst="rect">
            <a:avLst/>
          </a:prstGeom>
        </p:spPr>
      </p:pic>
    </p:spTree>
    <p:extLst>
      <p:ext uri="{BB962C8B-B14F-4D97-AF65-F5344CB8AC3E}">
        <p14:creationId xmlns:p14="http://schemas.microsoft.com/office/powerpoint/2010/main" val="33499781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vuota con titolo e not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705472"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pic>
        <p:nvPicPr>
          <p:cNvPr id="9" name="Immagine 8">
            <a:extLst>
              <a:ext uri="{FF2B5EF4-FFF2-40B4-BE49-F238E27FC236}">
                <a16:creationId xmlns:a16="http://schemas.microsoft.com/office/drawing/2014/main" id="{A58B2446-EEEB-CF44-887E-EC335483CFC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7" name="Segnaposto testo 4">
            <a:extLst>
              <a:ext uri="{FF2B5EF4-FFF2-40B4-BE49-F238E27FC236}">
                <a16:creationId xmlns:a16="http://schemas.microsoft.com/office/drawing/2014/main" id="{ABC64952-EDDF-5A4F-A5CC-7AFDE2A35D82}"/>
              </a:ext>
            </a:extLst>
          </p:cNvPr>
          <p:cNvSpPr>
            <a:spLocks noGrp="1"/>
          </p:cNvSpPr>
          <p:nvPr>
            <p:ph type="body" sz="quarter" idx="14"/>
          </p:nvPr>
        </p:nvSpPr>
        <p:spPr>
          <a:xfrm>
            <a:off x="1367846" y="6297858"/>
            <a:ext cx="9569095" cy="244916"/>
          </a:xfrm>
        </p:spPr>
        <p:txBody>
          <a:bodyPr anchor="ctr">
            <a:noAutofit/>
          </a:bodyPr>
          <a:lstStyle>
            <a:lvl1pPr>
              <a:lnSpc>
                <a:spcPct val="100000"/>
              </a:lnSpc>
              <a:spcBef>
                <a:spcPts val="267"/>
              </a:spcBef>
              <a:buNone/>
              <a:defRPr sz="1067"/>
            </a:lvl1pPr>
          </a:lstStyle>
          <a:p>
            <a:endParaRPr lang="it-IT" dirty="0"/>
          </a:p>
        </p:txBody>
      </p:sp>
    </p:spTree>
    <p:extLst>
      <p:ext uri="{BB962C8B-B14F-4D97-AF65-F5344CB8AC3E}">
        <p14:creationId xmlns:p14="http://schemas.microsoft.com/office/powerpoint/2010/main" val="367266138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lide vuot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5" name="Immagine 14">
            <a:extLst>
              <a:ext uri="{FF2B5EF4-FFF2-40B4-BE49-F238E27FC236}">
                <a16:creationId xmlns:a16="http://schemas.microsoft.com/office/drawing/2014/main" id="{4C502FCE-C62F-4E2A-A144-F4DBC40539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Tree>
    <p:extLst>
      <p:ext uri="{BB962C8B-B14F-4D97-AF65-F5344CB8AC3E}">
        <p14:creationId xmlns:p14="http://schemas.microsoft.com/office/powerpoint/2010/main" val="769552033"/>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lide con testo a sinistra">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5" name="Immagine 14">
            <a:extLst>
              <a:ext uri="{FF2B5EF4-FFF2-40B4-BE49-F238E27FC236}">
                <a16:creationId xmlns:a16="http://schemas.microsoft.com/office/drawing/2014/main" id="{4C502FCE-C62F-4E2A-A144-F4DBC40539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sp>
        <p:nvSpPr>
          <p:cNvPr id="9" name="Title 1">
            <a:extLst>
              <a:ext uri="{FF2B5EF4-FFF2-40B4-BE49-F238E27FC236}">
                <a16:creationId xmlns:a16="http://schemas.microsoft.com/office/drawing/2014/main" id="{00A5A76D-F350-C149-94EE-B8486DB52C18}"/>
              </a:ext>
            </a:extLst>
          </p:cNvPr>
          <p:cNvSpPr>
            <a:spLocks noGrp="1"/>
          </p:cNvSpPr>
          <p:nvPr>
            <p:ph type="ctrTitle"/>
          </p:nvPr>
        </p:nvSpPr>
        <p:spPr>
          <a:xfrm>
            <a:off x="334435" y="1787107"/>
            <a:ext cx="5666317" cy="3811891"/>
          </a:xfrm>
        </p:spPr>
        <p:txBody>
          <a:bodyPr lIns="0" tIns="0" rIns="0" bIns="0" anchor="ctr" anchorCtr="0">
            <a:noAutofit/>
          </a:bodyPr>
          <a:lstStyle>
            <a:lvl1pPr marL="0" indent="0" algn="l">
              <a:lnSpc>
                <a:spcPct val="100000"/>
              </a:lnSpc>
              <a:spcBef>
                <a:spcPts val="1333"/>
              </a:spcBef>
              <a:spcAft>
                <a:spcPts val="0"/>
              </a:spcAft>
              <a:buFont typeface="Arial" panose="020B0604020202020204" pitchFamily="34" charset="0"/>
              <a:buNone/>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7" name="CasellaDiTesto 6">
            <a:extLst>
              <a:ext uri="{FF2B5EF4-FFF2-40B4-BE49-F238E27FC236}">
                <a16:creationId xmlns:a16="http://schemas.microsoft.com/office/drawing/2014/main" id="{D4C9D25A-3E06-0DF6-A8CC-05F32458CCBC}"/>
              </a:ext>
            </a:extLst>
          </p:cNvPr>
          <p:cNvSpPr txBox="1"/>
          <p:nvPr userDrawn="1"/>
        </p:nvSpPr>
        <p:spPr>
          <a:xfrm>
            <a:off x="6096000" y="1787107"/>
            <a:ext cx="3677392" cy="3811891"/>
          </a:xfrm>
          <a:prstGeom prst="rect">
            <a:avLst/>
          </a:prstGeom>
        </p:spPr>
        <p:txBody>
          <a:bodyPr vert="horz" wrap="square" lIns="91440" tIns="45720" rIns="91440" bIns="45720" rtlCol="0" anchor="b">
            <a:normAutofit/>
          </a:bodyPr>
          <a:lstStyle/>
          <a:p>
            <a:pPr algn="l"/>
            <a:endParaRPr lang="it-IT" dirty="0"/>
          </a:p>
        </p:txBody>
      </p:sp>
      <p:sp>
        <p:nvSpPr>
          <p:cNvPr id="10" name="Segnaposto testo 9">
            <a:extLst>
              <a:ext uri="{FF2B5EF4-FFF2-40B4-BE49-F238E27FC236}">
                <a16:creationId xmlns:a16="http://schemas.microsoft.com/office/drawing/2014/main" id="{F3E71CC5-001D-9A54-E1E5-D0A71D4426E6}"/>
              </a:ext>
            </a:extLst>
          </p:cNvPr>
          <p:cNvSpPr>
            <a:spLocks noGrp="1"/>
          </p:cNvSpPr>
          <p:nvPr>
            <p:ph type="body" sz="quarter" idx="16"/>
          </p:nvPr>
        </p:nvSpPr>
        <p:spPr>
          <a:xfrm>
            <a:off x="6096000" y="1787525"/>
            <a:ext cx="5672138" cy="3811588"/>
          </a:xfrm>
        </p:spPr>
        <p:txBody>
          <a:bodyPr anchor="ctr">
            <a:normAutofit/>
          </a:bodyPr>
          <a:lstStyle>
            <a:lvl1pPr>
              <a:defRPr sz="1800"/>
            </a:lvl1pPr>
            <a:lvl2pPr>
              <a:defRPr sz="1800"/>
            </a:lvl2pPr>
            <a:lvl3pPr>
              <a:defRPr sz="1800"/>
            </a:lvl3pPr>
            <a:lvl4pPr>
              <a:defRPr sz="1800"/>
            </a:lvl4pPr>
            <a:lvl5pPr>
              <a:defRPr sz="1800"/>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2029520890"/>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lide con testo a sinistra">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5" name="Immagine 14">
            <a:extLst>
              <a:ext uri="{FF2B5EF4-FFF2-40B4-BE49-F238E27FC236}">
                <a16:creationId xmlns:a16="http://schemas.microsoft.com/office/drawing/2014/main" id="{4C502FCE-C62F-4E2A-A144-F4DBC40539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sp>
        <p:nvSpPr>
          <p:cNvPr id="7" name="CasellaDiTesto 6">
            <a:extLst>
              <a:ext uri="{FF2B5EF4-FFF2-40B4-BE49-F238E27FC236}">
                <a16:creationId xmlns:a16="http://schemas.microsoft.com/office/drawing/2014/main" id="{D4C9D25A-3E06-0DF6-A8CC-05F32458CCBC}"/>
              </a:ext>
            </a:extLst>
          </p:cNvPr>
          <p:cNvSpPr txBox="1"/>
          <p:nvPr userDrawn="1"/>
        </p:nvSpPr>
        <p:spPr>
          <a:xfrm>
            <a:off x="6096000" y="1787107"/>
            <a:ext cx="3677392" cy="3811891"/>
          </a:xfrm>
          <a:prstGeom prst="rect">
            <a:avLst/>
          </a:prstGeom>
        </p:spPr>
        <p:txBody>
          <a:bodyPr vert="horz" wrap="square" lIns="91440" tIns="45720" rIns="91440" bIns="45720" rtlCol="0" anchor="b">
            <a:normAutofit/>
          </a:bodyPr>
          <a:lstStyle/>
          <a:p>
            <a:pPr algn="l"/>
            <a:endParaRPr lang="it-IT" dirty="0"/>
          </a:p>
        </p:txBody>
      </p:sp>
      <p:sp>
        <p:nvSpPr>
          <p:cNvPr id="10" name="Segnaposto testo 9">
            <a:extLst>
              <a:ext uri="{FF2B5EF4-FFF2-40B4-BE49-F238E27FC236}">
                <a16:creationId xmlns:a16="http://schemas.microsoft.com/office/drawing/2014/main" id="{F3E71CC5-001D-9A54-E1E5-D0A71D4426E6}"/>
              </a:ext>
            </a:extLst>
          </p:cNvPr>
          <p:cNvSpPr>
            <a:spLocks noGrp="1"/>
          </p:cNvSpPr>
          <p:nvPr>
            <p:ph type="body" sz="quarter" idx="16"/>
          </p:nvPr>
        </p:nvSpPr>
        <p:spPr>
          <a:xfrm>
            <a:off x="334433" y="1787525"/>
            <a:ext cx="5672138" cy="3811588"/>
          </a:xfrm>
        </p:spPr>
        <p:txBody>
          <a:bodyPr anchor="ctr">
            <a:normAutofit/>
          </a:bodyPr>
          <a:lstStyle>
            <a:lvl1pPr>
              <a:defRPr sz="1800"/>
            </a:lvl1pPr>
            <a:lvl2pPr>
              <a:defRPr sz="1800"/>
            </a:lvl2pPr>
            <a:lvl3pPr>
              <a:defRPr sz="1800"/>
            </a:lvl3pPr>
            <a:lvl4pPr>
              <a:defRPr sz="1800"/>
            </a:lvl4pPr>
            <a:lvl5pPr>
              <a:defRPr sz="1800"/>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1470893648"/>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con testo a sinistra e immagine a destra">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5" name="Immagine 14">
            <a:extLst>
              <a:ext uri="{FF2B5EF4-FFF2-40B4-BE49-F238E27FC236}">
                <a16:creationId xmlns:a16="http://schemas.microsoft.com/office/drawing/2014/main" id="{4C502FCE-C62F-4E2A-A144-F4DBC40539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sp>
        <p:nvSpPr>
          <p:cNvPr id="9" name="Title 1">
            <a:extLst>
              <a:ext uri="{FF2B5EF4-FFF2-40B4-BE49-F238E27FC236}">
                <a16:creationId xmlns:a16="http://schemas.microsoft.com/office/drawing/2014/main" id="{00A5A76D-F350-C149-94EE-B8486DB52C18}"/>
              </a:ext>
            </a:extLst>
          </p:cNvPr>
          <p:cNvSpPr>
            <a:spLocks noGrp="1"/>
          </p:cNvSpPr>
          <p:nvPr>
            <p:ph type="ctrTitle"/>
          </p:nvPr>
        </p:nvSpPr>
        <p:spPr>
          <a:xfrm>
            <a:off x="334435" y="1787107"/>
            <a:ext cx="5666317" cy="3811891"/>
          </a:xfrm>
        </p:spPr>
        <p:txBody>
          <a:bodyPr lIns="0" tIns="0" rIns="0" bIns="0" anchor="ctr" anchorCtr="0">
            <a:noAutofit/>
          </a:bodyPr>
          <a:lstStyle>
            <a:lvl1pPr algn="l">
              <a:lnSpc>
                <a:spcPct val="100000"/>
              </a:lnSpc>
              <a:spcBef>
                <a:spcPts val="1333"/>
              </a:spcBef>
              <a:spcAft>
                <a:spcPts val="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7" name="Segnaposto immagine 6">
            <a:extLst>
              <a:ext uri="{FF2B5EF4-FFF2-40B4-BE49-F238E27FC236}">
                <a16:creationId xmlns:a16="http://schemas.microsoft.com/office/drawing/2014/main" id="{307C8A92-54BE-1E46-8C7F-4260CE011C5D}"/>
              </a:ext>
            </a:extLst>
          </p:cNvPr>
          <p:cNvSpPr>
            <a:spLocks noGrp="1"/>
          </p:cNvSpPr>
          <p:nvPr>
            <p:ph type="pic" sz="quarter" idx="16"/>
          </p:nvPr>
        </p:nvSpPr>
        <p:spPr>
          <a:xfrm>
            <a:off x="6375732" y="1595015"/>
            <a:ext cx="4209627" cy="4211956"/>
          </a:xfrm>
        </p:spPr>
        <p:txBody>
          <a:bodyPr/>
          <a:lstStyle/>
          <a:p>
            <a:endParaRPr lang="it-IT"/>
          </a:p>
        </p:txBody>
      </p:sp>
    </p:spTree>
    <p:extLst>
      <p:ext uri="{BB962C8B-B14F-4D97-AF65-F5344CB8AC3E}">
        <p14:creationId xmlns:p14="http://schemas.microsoft.com/office/powerpoint/2010/main" val="261898030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con testo a destra e immagine sinistra">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5" name="Immagine 14">
            <a:extLst>
              <a:ext uri="{FF2B5EF4-FFF2-40B4-BE49-F238E27FC236}">
                <a16:creationId xmlns:a16="http://schemas.microsoft.com/office/drawing/2014/main" id="{4C502FCE-C62F-4E2A-A144-F4DBC40539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sp>
        <p:nvSpPr>
          <p:cNvPr id="9" name="Title 1">
            <a:extLst>
              <a:ext uri="{FF2B5EF4-FFF2-40B4-BE49-F238E27FC236}">
                <a16:creationId xmlns:a16="http://schemas.microsoft.com/office/drawing/2014/main" id="{00A5A76D-F350-C149-94EE-B8486DB52C18}"/>
              </a:ext>
            </a:extLst>
          </p:cNvPr>
          <p:cNvSpPr>
            <a:spLocks noGrp="1"/>
          </p:cNvSpPr>
          <p:nvPr>
            <p:ph type="ctrTitle"/>
          </p:nvPr>
        </p:nvSpPr>
        <p:spPr>
          <a:xfrm>
            <a:off x="5526176" y="1787107"/>
            <a:ext cx="5666317" cy="3811891"/>
          </a:xfrm>
        </p:spPr>
        <p:txBody>
          <a:bodyPr lIns="0" tIns="0" rIns="0" bIns="0" anchor="ctr" anchorCtr="0">
            <a:noAutofit/>
          </a:bodyPr>
          <a:lstStyle>
            <a:lvl1pPr algn="l">
              <a:lnSpc>
                <a:spcPct val="100000"/>
              </a:lnSpc>
              <a:spcBef>
                <a:spcPts val="1333"/>
              </a:spcBef>
              <a:spcAft>
                <a:spcPts val="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7" name="Segnaposto immagine 6">
            <a:extLst>
              <a:ext uri="{FF2B5EF4-FFF2-40B4-BE49-F238E27FC236}">
                <a16:creationId xmlns:a16="http://schemas.microsoft.com/office/drawing/2014/main" id="{307C8A92-54BE-1E46-8C7F-4260CE011C5D}"/>
              </a:ext>
            </a:extLst>
          </p:cNvPr>
          <p:cNvSpPr>
            <a:spLocks noGrp="1"/>
          </p:cNvSpPr>
          <p:nvPr>
            <p:ph type="pic" sz="quarter" idx="16"/>
          </p:nvPr>
        </p:nvSpPr>
        <p:spPr>
          <a:xfrm>
            <a:off x="918013" y="1595015"/>
            <a:ext cx="4209627" cy="4211956"/>
          </a:xfrm>
        </p:spPr>
        <p:txBody>
          <a:bodyPr/>
          <a:lstStyle/>
          <a:p>
            <a:endParaRPr lang="it-IT"/>
          </a:p>
        </p:txBody>
      </p:sp>
    </p:spTree>
    <p:extLst>
      <p:ext uri="{BB962C8B-B14F-4D97-AF65-F5344CB8AC3E}">
        <p14:creationId xmlns:p14="http://schemas.microsoft.com/office/powerpoint/2010/main" val="45919113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con immagine e didascalia">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5" name="Immagine 14">
            <a:extLst>
              <a:ext uri="{FF2B5EF4-FFF2-40B4-BE49-F238E27FC236}">
                <a16:creationId xmlns:a16="http://schemas.microsoft.com/office/drawing/2014/main" id="{4C502FCE-C62F-4E2A-A144-F4DBC40539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sp>
        <p:nvSpPr>
          <p:cNvPr id="9" name="Title 1">
            <a:extLst>
              <a:ext uri="{FF2B5EF4-FFF2-40B4-BE49-F238E27FC236}">
                <a16:creationId xmlns:a16="http://schemas.microsoft.com/office/drawing/2014/main" id="{00A5A76D-F350-C149-94EE-B8486DB52C18}"/>
              </a:ext>
            </a:extLst>
          </p:cNvPr>
          <p:cNvSpPr>
            <a:spLocks noGrp="1"/>
          </p:cNvSpPr>
          <p:nvPr>
            <p:ph type="ctrTitle"/>
          </p:nvPr>
        </p:nvSpPr>
        <p:spPr>
          <a:xfrm>
            <a:off x="9313333" y="1787107"/>
            <a:ext cx="2544232" cy="3811891"/>
          </a:xfrm>
        </p:spPr>
        <p:txBody>
          <a:bodyPr lIns="0" tIns="0" rIns="0" bIns="0" anchor="ctr" anchorCtr="0">
            <a:noAutofit/>
          </a:bodyPr>
          <a:lstStyle>
            <a:lvl1pPr algn="l">
              <a:lnSpc>
                <a:spcPct val="100000"/>
              </a:lnSpc>
              <a:spcBef>
                <a:spcPts val="1333"/>
              </a:spcBef>
              <a:spcAft>
                <a:spcPts val="0"/>
              </a:spcAft>
              <a:defRPr sz="1600"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7" name="Segnaposto immagine 6">
            <a:extLst>
              <a:ext uri="{FF2B5EF4-FFF2-40B4-BE49-F238E27FC236}">
                <a16:creationId xmlns:a16="http://schemas.microsoft.com/office/drawing/2014/main" id="{307C8A92-54BE-1E46-8C7F-4260CE011C5D}"/>
              </a:ext>
            </a:extLst>
          </p:cNvPr>
          <p:cNvSpPr>
            <a:spLocks noGrp="1"/>
          </p:cNvSpPr>
          <p:nvPr>
            <p:ph type="pic" sz="quarter" idx="16"/>
          </p:nvPr>
        </p:nvSpPr>
        <p:spPr>
          <a:xfrm>
            <a:off x="334433" y="1384416"/>
            <a:ext cx="8593665" cy="4633152"/>
          </a:xfrm>
        </p:spPr>
        <p:txBody>
          <a:bodyPr/>
          <a:lstStyle/>
          <a:p>
            <a:endParaRPr lang="it-IT"/>
          </a:p>
        </p:txBody>
      </p:sp>
    </p:spTree>
    <p:extLst>
      <p:ext uri="{BB962C8B-B14F-4D97-AF65-F5344CB8AC3E}">
        <p14:creationId xmlns:p14="http://schemas.microsoft.com/office/powerpoint/2010/main" val="1678043901"/>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magine schermo intero">
    <p:bg>
      <p:bgPr>
        <a:solidFill>
          <a:schemeClr val="bg1"/>
        </a:solidFill>
        <a:effectLst/>
      </p:bgPr>
    </p:bg>
    <p:spTree>
      <p:nvGrpSpPr>
        <p:cNvPr id="1" name=""/>
        <p:cNvGrpSpPr/>
        <p:nvPr/>
      </p:nvGrpSpPr>
      <p:grpSpPr>
        <a:xfrm>
          <a:off x="0" y="0"/>
          <a:ext cx="0" cy="0"/>
          <a:chOff x="0" y="0"/>
          <a:chExt cx="0" cy="0"/>
        </a:xfrm>
      </p:grpSpPr>
      <p:sp>
        <p:nvSpPr>
          <p:cNvPr id="11" name="Segnaposto immagine 6">
            <a:extLst>
              <a:ext uri="{FF2B5EF4-FFF2-40B4-BE49-F238E27FC236}">
                <a16:creationId xmlns:a16="http://schemas.microsoft.com/office/drawing/2014/main" id="{328E7604-DC0E-B74E-BE58-947756EA3D48}"/>
              </a:ext>
            </a:extLst>
          </p:cNvPr>
          <p:cNvSpPr>
            <a:spLocks noGrp="1"/>
          </p:cNvSpPr>
          <p:nvPr>
            <p:ph type="pic" sz="quarter" idx="16"/>
          </p:nvPr>
        </p:nvSpPr>
        <p:spPr>
          <a:xfrm>
            <a:off x="0" y="0"/>
            <a:ext cx="12192000" cy="6858000"/>
          </a:xfrm>
        </p:spPr>
        <p:txBody>
          <a:bodyPr/>
          <a:lstStyle/>
          <a:p>
            <a:endParaRPr lang="it-IT"/>
          </a:p>
        </p:txBody>
      </p:sp>
      <p:sp>
        <p:nvSpPr>
          <p:cNvPr id="14" name="CasellaDiTesto 13">
            <a:extLst>
              <a:ext uri="{FF2B5EF4-FFF2-40B4-BE49-F238E27FC236}">
                <a16:creationId xmlns:a16="http://schemas.microsoft.com/office/drawing/2014/main" id="{98C5239A-35E2-2C44-B8FA-8AB790088BD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7" name="CasellaDiTesto 16">
            <a:extLst>
              <a:ext uri="{FF2B5EF4-FFF2-40B4-BE49-F238E27FC236}">
                <a16:creationId xmlns:a16="http://schemas.microsoft.com/office/drawing/2014/main" id="{41E63DF7-62BF-5E40-A0FD-019CA2B6A05C}"/>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8" name="CasellaDiTesto 17">
            <a:extLst>
              <a:ext uri="{FF2B5EF4-FFF2-40B4-BE49-F238E27FC236}">
                <a16:creationId xmlns:a16="http://schemas.microsoft.com/office/drawing/2014/main" id="{DE7D41D7-04A2-8C49-ACF1-2F55CFB5C0CC}"/>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Tree>
    <p:extLst>
      <p:ext uri="{BB962C8B-B14F-4D97-AF65-F5344CB8AC3E}">
        <p14:creationId xmlns:p14="http://schemas.microsoft.com/office/powerpoint/2010/main" val="2440946161"/>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lide sommaria">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0" name="Immagine 9">
            <a:extLst>
              <a:ext uri="{FF2B5EF4-FFF2-40B4-BE49-F238E27FC236}">
                <a16:creationId xmlns:a16="http://schemas.microsoft.com/office/drawing/2014/main" id="{B3B8B26B-B65D-4A46-B19C-482A56DD01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sp>
        <p:nvSpPr>
          <p:cNvPr id="7" name="Segnaposto contenuto 6">
            <a:extLst>
              <a:ext uri="{FF2B5EF4-FFF2-40B4-BE49-F238E27FC236}">
                <a16:creationId xmlns:a16="http://schemas.microsoft.com/office/drawing/2014/main" id="{7DF23AA5-61AB-B04D-BD37-68E709AD6BC4}"/>
              </a:ext>
            </a:extLst>
          </p:cNvPr>
          <p:cNvSpPr>
            <a:spLocks noGrp="1"/>
          </p:cNvSpPr>
          <p:nvPr>
            <p:ph sz="quarter" idx="15"/>
          </p:nvPr>
        </p:nvSpPr>
        <p:spPr>
          <a:xfrm>
            <a:off x="873193" y="2616841"/>
            <a:ext cx="2469353" cy="2907012"/>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2" name="Segnaposto contenuto 6">
            <a:extLst>
              <a:ext uri="{FF2B5EF4-FFF2-40B4-BE49-F238E27FC236}">
                <a16:creationId xmlns:a16="http://schemas.microsoft.com/office/drawing/2014/main" id="{07FE40F8-61B2-CE42-AD00-BFDF18BB2223}"/>
              </a:ext>
            </a:extLst>
          </p:cNvPr>
          <p:cNvSpPr>
            <a:spLocks noGrp="1"/>
          </p:cNvSpPr>
          <p:nvPr>
            <p:ph sz="quarter" idx="16"/>
          </p:nvPr>
        </p:nvSpPr>
        <p:spPr>
          <a:xfrm>
            <a:off x="3531948" y="2616841"/>
            <a:ext cx="2469353" cy="2907012"/>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3" name="Segnaposto contenuto 6">
            <a:extLst>
              <a:ext uri="{FF2B5EF4-FFF2-40B4-BE49-F238E27FC236}">
                <a16:creationId xmlns:a16="http://schemas.microsoft.com/office/drawing/2014/main" id="{B8E986B0-CBE2-5A4B-8323-86B6E360D9EB}"/>
              </a:ext>
            </a:extLst>
          </p:cNvPr>
          <p:cNvSpPr>
            <a:spLocks noGrp="1"/>
          </p:cNvSpPr>
          <p:nvPr>
            <p:ph sz="quarter" idx="17"/>
          </p:nvPr>
        </p:nvSpPr>
        <p:spPr>
          <a:xfrm>
            <a:off x="6190702" y="2616841"/>
            <a:ext cx="2469353" cy="2907012"/>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4" name="Segnaposto contenuto 6">
            <a:extLst>
              <a:ext uri="{FF2B5EF4-FFF2-40B4-BE49-F238E27FC236}">
                <a16:creationId xmlns:a16="http://schemas.microsoft.com/office/drawing/2014/main" id="{38BCD95F-61D5-0F4B-B0BA-7319D37CE7D4}"/>
              </a:ext>
            </a:extLst>
          </p:cNvPr>
          <p:cNvSpPr>
            <a:spLocks noGrp="1"/>
          </p:cNvSpPr>
          <p:nvPr>
            <p:ph sz="quarter" idx="18"/>
          </p:nvPr>
        </p:nvSpPr>
        <p:spPr>
          <a:xfrm>
            <a:off x="8849457" y="2616841"/>
            <a:ext cx="2469353" cy="2907012"/>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9" name="Text Placeholder 2">
            <a:extLst>
              <a:ext uri="{FF2B5EF4-FFF2-40B4-BE49-F238E27FC236}">
                <a16:creationId xmlns:a16="http://schemas.microsoft.com/office/drawing/2014/main" id="{97A72DC6-CA49-2945-B394-2B4C5A67771B}"/>
              </a:ext>
            </a:extLst>
          </p:cNvPr>
          <p:cNvSpPr>
            <a:spLocks noGrp="1"/>
          </p:cNvSpPr>
          <p:nvPr>
            <p:ph type="body" idx="19" hasCustomPrompt="1"/>
          </p:nvPr>
        </p:nvSpPr>
        <p:spPr>
          <a:xfrm>
            <a:off x="873193" y="2038281"/>
            <a:ext cx="2469353" cy="383116"/>
          </a:xfrm>
        </p:spPr>
        <p:txBody>
          <a:bodyPr lIns="0" tIns="0" rIns="0" bIns="0" anchor="t" anchorCtr="0">
            <a:noAutofit/>
          </a:bodyPr>
          <a:lstStyle>
            <a:lvl1pPr marL="0" indent="0">
              <a:buNone/>
              <a:defRPr sz="1867"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0" name="Text Placeholder 2">
            <a:extLst>
              <a:ext uri="{FF2B5EF4-FFF2-40B4-BE49-F238E27FC236}">
                <a16:creationId xmlns:a16="http://schemas.microsoft.com/office/drawing/2014/main" id="{D3444EEC-8EED-3D4E-B9F6-F9DDCF55FA00}"/>
              </a:ext>
            </a:extLst>
          </p:cNvPr>
          <p:cNvSpPr>
            <a:spLocks noGrp="1"/>
          </p:cNvSpPr>
          <p:nvPr>
            <p:ph type="body" idx="20" hasCustomPrompt="1"/>
          </p:nvPr>
        </p:nvSpPr>
        <p:spPr>
          <a:xfrm>
            <a:off x="3508817" y="2038281"/>
            <a:ext cx="2469353" cy="383116"/>
          </a:xfrm>
        </p:spPr>
        <p:txBody>
          <a:bodyPr lIns="0" tIns="0" rIns="0" bIns="0" anchor="t" anchorCtr="0">
            <a:noAutofit/>
          </a:bodyPr>
          <a:lstStyle>
            <a:lvl1pPr marL="0" indent="0">
              <a:buNone/>
              <a:defRPr sz="1867"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1" name="Text Placeholder 2">
            <a:extLst>
              <a:ext uri="{FF2B5EF4-FFF2-40B4-BE49-F238E27FC236}">
                <a16:creationId xmlns:a16="http://schemas.microsoft.com/office/drawing/2014/main" id="{A9399B10-286D-3044-8D34-CAFF4A545756}"/>
              </a:ext>
            </a:extLst>
          </p:cNvPr>
          <p:cNvSpPr>
            <a:spLocks noGrp="1"/>
          </p:cNvSpPr>
          <p:nvPr>
            <p:ph type="body" idx="21" hasCustomPrompt="1"/>
          </p:nvPr>
        </p:nvSpPr>
        <p:spPr>
          <a:xfrm>
            <a:off x="6180300" y="2038281"/>
            <a:ext cx="2469353" cy="383116"/>
          </a:xfrm>
        </p:spPr>
        <p:txBody>
          <a:bodyPr lIns="0" tIns="0" rIns="0" bIns="0" anchor="t" anchorCtr="0">
            <a:noAutofit/>
          </a:bodyPr>
          <a:lstStyle>
            <a:lvl1pPr marL="0" indent="0">
              <a:buNone/>
              <a:defRPr sz="1867"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2" name="Text Placeholder 2">
            <a:extLst>
              <a:ext uri="{FF2B5EF4-FFF2-40B4-BE49-F238E27FC236}">
                <a16:creationId xmlns:a16="http://schemas.microsoft.com/office/drawing/2014/main" id="{CAE5452D-0CA7-4C43-83F7-D70B989FC90D}"/>
              </a:ext>
            </a:extLst>
          </p:cNvPr>
          <p:cNvSpPr>
            <a:spLocks noGrp="1"/>
          </p:cNvSpPr>
          <p:nvPr>
            <p:ph type="body" idx="22" hasCustomPrompt="1"/>
          </p:nvPr>
        </p:nvSpPr>
        <p:spPr>
          <a:xfrm>
            <a:off x="8833853" y="2038281"/>
            <a:ext cx="2469353" cy="383116"/>
          </a:xfrm>
        </p:spPr>
        <p:txBody>
          <a:bodyPr lIns="0" tIns="0" rIns="0" bIns="0" anchor="t" anchorCtr="0">
            <a:noAutofit/>
          </a:bodyPr>
          <a:lstStyle>
            <a:lvl1pPr marL="0" indent="0">
              <a:buNone/>
              <a:defRPr sz="1867"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Tree>
    <p:extLst>
      <p:ext uri="{BB962C8B-B14F-4D97-AF65-F5344CB8AC3E}">
        <p14:creationId xmlns:p14="http://schemas.microsoft.com/office/powerpoint/2010/main" val="351782912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lide highlights">
    <p:bg>
      <p:bgPr>
        <a:solidFill>
          <a:schemeClr val="bg1"/>
        </a:solidFill>
        <a:effectLst/>
      </p:bgPr>
    </p:bg>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D6365845-B625-0640-8E72-2AC4756F6A8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6" name="Slide Number Placeholder 5">
            <a:extLst>
              <a:ext uri="{FF2B5EF4-FFF2-40B4-BE49-F238E27FC236}">
                <a16:creationId xmlns:a16="http://schemas.microsoft.com/office/drawing/2014/main" id="{0BFC52D4-CCFC-2C49-9FD2-56640E7579A0}"/>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27" name="Segnaposto testo 5">
            <a:extLst>
              <a:ext uri="{FF2B5EF4-FFF2-40B4-BE49-F238E27FC236}">
                <a16:creationId xmlns:a16="http://schemas.microsoft.com/office/drawing/2014/main" id="{FFDCC5FE-8C6B-C64F-AA61-CF807C0A3488}"/>
              </a:ext>
            </a:extLst>
          </p:cNvPr>
          <p:cNvSpPr>
            <a:spLocks noGrp="1"/>
          </p:cNvSpPr>
          <p:nvPr>
            <p:ph type="body" sz="quarter" idx="15" hasCustomPrompt="1"/>
          </p:nvPr>
        </p:nvSpPr>
        <p:spPr>
          <a:xfrm>
            <a:off x="334433" y="798483"/>
            <a:ext cx="8593667"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pic>
        <p:nvPicPr>
          <p:cNvPr id="28" name="Immagine 27">
            <a:extLst>
              <a:ext uri="{FF2B5EF4-FFF2-40B4-BE49-F238E27FC236}">
                <a16:creationId xmlns:a16="http://schemas.microsoft.com/office/drawing/2014/main" id="{7AA35F18-79FD-294E-842D-38EA9986B4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29" name="Segnaposto immagine 2">
            <a:extLst>
              <a:ext uri="{FF2B5EF4-FFF2-40B4-BE49-F238E27FC236}">
                <a16:creationId xmlns:a16="http://schemas.microsoft.com/office/drawing/2014/main" id="{B6C12852-FE94-D94A-A579-EFFFE12B80EB}"/>
              </a:ext>
            </a:extLst>
          </p:cNvPr>
          <p:cNvSpPr>
            <a:spLocks noGrp="1"/>
          </p:cNvSpPr>
          <p:nvPr>
            <p:ph type="pic" sz="quarter" idx="16"/>
          </p:nvPr>
        </p:nvSpPr>
        <p:spPr>
          <a:xfrm>
            <a:off x="334433" y="1485900"/>
            <a:ext cx="613107" cy="535517"/>
          </a:xfrm>
        </p:spPr>
        <p:txBody>
          <a:bodyPr>
            <a:normAutofit/>
          </a:bodyPr>
          <a:lstStyle>
            <a:lvl1pPr>
              <a:defRPr sz="667"/>
            </a:lvl1pPr>
          </a:lstStyle>
          <a:p>
            <a:endParaRPr lang="it-IT" dirty="0"/>
          </a:p>
        </p:txBody>
      </p:sp>
      <p:sp>
        <p:nvSpPr>
          <p:cNvPr id="30" name="Segnaposto immagine 2">
            <a:extLst>
              <a:ext uri="{FF2B5EF4-FFF2-40B4-BE49-F238E27FC236}">
                <a16:creationId xmlns:a16="http://schemas.microsoft.com/office/drawing/2014/main" id="{DB25E7A2-901A-2140-9F26-B2CEF91C0FF9}"/>
              </a:ext>
            </a:extLst>
          </p:cNvPr>
          <p:cNvSpPr>
            <a:spLocks noGrp="1"/>
          </p:cNvSpPr>
          <p:nvPr>
            <p:ph type="pic" sz="quarter" idx="17"/>
          </p:nvPr>
        </p:nvSpPr>
        <p:spPr>
          <a:xfrm>
            <a:off x="334433" y="2685275"/>
            <a:ext cx="613107" cy="535517"/>
          </a:xfrm>
        </p:spPr>
        <p:txBody>
          <a:bodyPr>
            <a:normAutofit/>
          </a:bodyPr>
          <a:lstStyle>
            <a:lvl1pPr>
              <a:defRPr sz="667"/>
            </a:lvl1pPr>
          </a:lstStyle>
          <a:p>
            <a:endParaRPr lang="it-IT" dirty="0"/>
          </a:p>
        </p:txBody>
      </p:sp>
      <p:sp>
        <p:nvSpPr>
          <p:cNvPr id="31" name="Segnaposto immagine 2">
            <a:extLst>
              <a:ext uri="{FF2B5EF4-FFF2-40B4-BE49-F238E27FC236}">
                <a16:creationId xmlns:a16="http://schemas.microsoft.com/office/drawing/2014/main" id="{5C6440F0-17B9-4447-96B5-FCAD225B3AD0}"/>
              </a:ext>
            </a:extLst>
          </p:cNvPr>
          <p:cNvSpPr>
            <a:spLocks noGrp="1"/>
          </p:cNvSpPr>
          <p:nvPr>
            <p:ph type="pic" sz="quarter" idx="18"/>
          </p:nvPr>
        </p:nvSpPr>
        <p:spPr>
          <a:xfrm>
            <a:off x="334433" y="3993684"/>
            <a:ext cx="613107" cy="535517"/>
          </a:xfrm>
        </p:spPr>
        <p:txBody>
          <a:bodyPr>
            <a:normAutofit/>
          </a:bodyPr>
          <a:lstStyle>
            <a:lvl1pPr>
              <a:defRPr sz="667"/>
            </a:lvl1pPr>
          </a:lstStyle>
          <a:p>
            <a:endParaRPr lang="it-IT" dirty="0"/>
          </a:p>
        </p:txBody>
      </p:sp>
      <p:sp>
        <p:nvSpPr>
          <p:cNvPr id="32" name="Segnaposto immagine 2">
            <a:extLst>
              <a:ext uri="{FF2B5EF4-FFF2-40B4-BE49-F238E27FC236}">
                <a16:creationId xmlns:a16="http://schemas.microsoft.com/office/drawing/2014/main" id="{676CFC73-CB20-314C-A205-A50D48E8A314}"/>
              </a:ext>
            </a:extLst>
          </p:cNvPr>
          <p:cNvSpPr>
            <a:spLocks noGrp="1"/>
          </p:cNvSpPr>
          <p:nvPr>
            <p:ph type="pic" sz="quarter" idx="19"/>
          </p:nvPr>
        </p:nvSpPr>
        <p:spPr>
          <a:xfrm>
            <a:off x="334433" y="5193059"/>
            <a:ext cx="613107" cy="535517"/>
          </a:xfrm>
        </p:spPr>
        <p:txBody>
          <a:bodyPr>
            <a:normAutofit/>
          </a:bodyPr>
          <a:lstStyle>
            <a:lvl1pPr>
              <a:defRPr sz="667"/>
            </a:lvl1pPr>
          </a:lstStyle>
          <a:p>
            <a:endParaRPr lang="it-IT" dirty="0"/>
          </a:p>
        </p:txBody>
      </p:sp>
    </p:spTree>
    <p:extLst>
      <p:ext uri="{BB962C8B-B14F-4D97-AF65-F5344CB8AC3E}">
        <p14:creationId xmlns:p14="http://schemas.microsoft.com/office/powerpoint/2010/main" val="63177199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4-2_PictureLar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01E31C1E-DB79-C948-A463-8804875B8082}"/>
              </a:ext>
            </a:extLst>
          </p:cNvPr>
          <p:cNvSpPr>
            <a:spLocks noGrp="1"/>
          </p:cNvSpPr>
          <p:nvPr>
            <p:ph type="body" sz="half" idx="13" hasCustomPrompt="1"/>
          </p:nvPr>
        </p:nvSpPr>
        <p:spPr>
          <a:xfrm>
            <a:off x="442913" y="4799722"/>
            <a:ext cx="3408953" cy="1797928"/>
          </a:xfrm>
          <a:prstGeom prst="rect">
            <a:avLst/>
          </a:prstGeom>
          <a:solidFill>
            <a:schemeClr val="bg1">
              <a:alpha val="10000"/>
            </a:schemeClr>
          </a:solidFill>
          <a:ln>
            <a:solidFill>
              <a:schemeClr val="bg1"/>
            </a:solidFill>
          </a:ln>
        </p:spPr>
        <p:txBody>
          <a:bodyPr anchor="b" anchorCtr="0">
            <a:spAutoFit/>
          </a:bodyPr>
          <a:lstStyle>
            <a:lvl1pPr marL="0" indent="0" algn="l">
              <a:lnSpc>
                <a:spcPts val="1900"/>
              </a:lnSpc>
              <a:buNone/>
              <a:defRPr lang="en-GB" sz="1600" b="0" i="0" smtClean="0">
                <a:effectLst/>
                <a:latin typeface="Fraktion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p:txBody>
      </p:sp>
    </p:spTree>
    <p:extLst>
      <p:ext uri="{BB962C8B-B14F-4D97-AF65-F5344CB8AC3E}">
        <p14:creationId xmlns:p14="http://schemas.microsoft.com/office/powerpoint/2010/main" val="517058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lide con test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p:nvPr>
        </p:nvSpPr>
        <p:spPr>
          <a:xfrm>
            <a:off x="337850" y="2272941"/>
            <a:ext cx="11519716" cy="2301984"/>
          </a:xfrm>
        </p:spPr>
        <p:txBody>
          <a:bodyPr lIns="0" tIns="0" rIns="0" bIns="0" numCol="2" spcCol="360000" anchor="ctr" anchorCtr="0">
            <a:no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0" name="Immagine 9">
            <a:extLst>
              <a:ext uri="{FF2B5EF4-FFF2-40B4-BE49-F238E27FC236}">
                <a16:creationId xmlns:a16="http://schemas.microsoft.com/office/drawing/2014/main" id="{B3B8B26B-B65D-4A46-B19C-482A56DD01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spTree>
    <p:extLst>
      <p:ext uri="{BB962C8B-B14F-4D97-AF65-F5344CB8AC3E}">
        <p14:creationId xmlns:p14="http://schemas.microsoft.com/office/powerpoint/2010/main" val="70233883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ue blocchi di testo con intestazioni">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0" name="Immagine 9">
            <a:extLst>
              <a:ext uri="{FF2B5EF4-FFF2-40B4-BE49-F238E27FC236}">
                <a16:creationId xmlns:a16="http://schemas.microsoft.com/office/drawing/2014/main" id="{B3B8B26B-B65D-4A46-B19C-482A56DD01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sp>
        <p:nvSpPr>
          <p:cNvPr id="12" name="Segnaposto testo 2">
            <a:extLst>
              <a:ext uri="{FF2B5EF4-FFF2-40B4-BE49-F238E27FC236}">
                <a16:creationId xmlns:a16="http://schemas.microsoft.com/office/drawing/2014/main" id="{BF16CCCC-57B3-C54E-A40F-70887B3DB74A}"/>
              </a:ext>
            </a:extLst>
          </p:cNvPr>
          <p:cNvSpPr>
            <a:spLocks noGrp="1"/>
          </p:cNvSpPr>
          <p:nvPr>
            <p:ph type="body" idx="1"/>
          </p:nvPr>
        </p:nvSpPr>
        <p:spPr>
          <a:xfrm>
            <a:off x="379932" y="1855004"/>
            <a:ext cx="5618701" cy="639763"/>
          </a:xfrm>
        </p:spPr>
        <p:txBody>
          <a:bodyPr anchor="b">
            <a:noAutofit/>
          </a:bodyPr>
          <a:lstStyle>
            <a:lvl1pPr marL="0" indent="0" algn="l">
              <a:lnSpc>
                <a:spcPct val="100000"/>
              </a:lnSpc>
              <a:buNone/>
              <a:defRPr sz="1867" b="1">
                <a:solidFill>
                  <a:srgbClr val="3B536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endParaRPr lang="it-IT" dirty="0"/>
          </a:p>
        </p:txBody>
      </p:sp>
      <p:sp>
        <p:nvSpPr>
          <p:cNvPr id="13" name="Segnaposto contenuto 3">
            <a:extLst>
              <a:ext uri="{FF2B5EF4-FFF2-40B4-BE49-F238E27FC236}">
                <a16:creationId xmlns:a16="http://schemas.microsoft.com/office/drawing/2014/main" id="{56CD895D-9163-4B41-87F1-4181F83491BC}"/>
              </a:ext>
            </a:extLst>
          </p:cNvPr>
          <p:cNvSpPr>
            <a:spLocks noGrp="1"/>
          </p:cNvSpPr>
          <p:nvPr>
            <p:ph sz="half" idx="2"/>
          </p:nvPr>
        </p:nvSpPr>
        <p:spPr>
          <a:xfrm>
            <a:off x="379448" y="2494767"/>
            <a:ext cx="5619195" cy="3129061"/>
          </a:xfrm>
        </p:spPr>
        <p:txBody>
          <a:bodyPr vert="horz" lIns="91440" tIns="45720" rIns="91440" bIns="45720" rtlCol="0" anchor="t">
            <a:noAutofit/>
          </a:bodyPr>
          <a:lstStyle>
            <a:lvl1pPr marL="0" indent="0" algn="l">
              <a:lnSpc>
                <a:spcPct val="100000"/>
              </a:lnSpc>
              <a:spcBef>
                <a:spcPts val="667"/>
              </a:spcBef>
              <a:buNone/>
              <a:defRPr lang="it-IT" sz="1867">
                <a:solidFill>
                  <a:srgbClr val="3B5362"/>
                </a:solidFill>
              </a:defRPr>
            </a:lvl1pPr>
            <a:lvl2pPr marL="609585" indent="0" algn="l">
              <a:lnSpc>
                <a:spcPct val="100000"/>
              </a:lnSpc>
              <a:spcBef>
                <a:spcPts val="667"/>
              </a:spcBef>
              <a:buNone/>
              <a:defRPr lang="it-IT" sz="1867">
                <a:solidFill>
                  <a:srgbClr val="3B5362"/>
                </a:solidFill>
              </a:defRPr>
            </a:lvl2pPr>
            <a:lvl3pPr marL="1219170" indent="0" algn="l">
              <a:lnSpc>
                <a:spcPct val="100000"/>
              </a:lnSpc>
              <a:spcBef>
                <a:spcPts val="667"/>
              </a:spcBef>
              <a:buNone/>
              <a:defRPr lang="it-IT" sz="1867">
                <a:solidFill>
                  <a:srgbClr val="3B5362"/>
                </a:solidFill>
              </a:defRPr>
            </a:lvl3pPr>
            <a:lvl4pPr marL="1828754" indent="0" algn="l">
              <a:lnSpc>
                <a:spcPct val="100000"/>
              </a:lnSpc>
              <a:spcBef>
                <a:spcPts val="667"/>
              </a:spcBef>
              <a:buNone/>
              <a:defRPr lang="it-IT" sz="1867">
                <a:solidFill>
                  <a:srgbClr val="3B5362"/>
                </a:solidFill>
              </a:defRPr>
            </a:lvl4pPr>
            <a:lvl5pPr marL="2438339" indent="0" algn="l">
              <a:lnSpc>
                <a:spcPct val="100000"/>
              </a:lnSpc>
              <a:spcBef>
                <a:spcPts val="667"/>
              </a:spcBef>
              <a:buNone/>
              <a:defRPr lang="it-IT" sz="1867">
                <a:solidFill>
                  <a:srgbClr val="3B5362"/>
                </a:solidFill>
              </a:defRPr>
            </a:lvl5pPr>
          </a:lstStyle>
          <a:p>
            <a:pPr marL="243411" lvl="0" indent="-243411" algn="just">
              <a:lnSpc>
                <a:spcPct val="150000"/>
              </a:lnSpc>
            </a:pPr>
            <a:r>
              <a:rPr lang="it-IT" dirty="0"/>
              <a:t>Fare clic per modificare gli stili del testo dello schema</a:t>
            </a:r>
          </a:p>
          <a:p>
            <a:pPr marL="836063" lvl="1" indent="-226478" algn="just">
              <a:lnSpc>
                <a:spcPct val="150000"/>
              </a:lnSpc>
            </a:pPr>
            <a:r>
              <a:rPr lang="it-IT" dirty="0"/>
              <a:t>Secondo livello</a:t>
            </a:r>
          </a:p>
          <a:p>
            <a:pPr marL="1430831" lvl="2" indent="-211661" algn="just">
              <a:lnSpc>
                <a:spcPct val="150000"/>
              </a:lnSpc>
            </a:pPr>
            <a:r>
              <a:rPr lang="it-IT" dirty="0"/>
              <a:t>Terzo livello</a:t>
            </a:r>
          </a:p>
          <a:p>
            <a:pPr marL="2034066" lvl="3" indent="-205312" algn="just">
              <a:lnSpc>
                <a:spcPct val="150000"/>
              </a:lnSpc>
            </a:pPr>
            <a:r>
              <a:rPr lang="it-IT" dirty="0"/>
              <a:t>Quarto livello</a:t>
            </a:r>
          </a:p>
          <a:p>
            <a:pPr marL="2626718" lvl="4" indent="-188379" algn="just">
              <a:lnSpc>
                <a:spcPct val="150000"/>
              </a:lnSpc>
            </a:pPr>
            <a:r>
              <a:rPr lang="it-IT" dirty="0"/>
              <a:t>Quinto livello</a:t>
            </a:r>
          </a:p>
        </p:txBody>
      </p:sp>
      <p:sp>
        <p:nvSpPr>
          <p:cNvPr id="14" name="Segnaposto testo 4">
            <a:extLst>
              <a:ext uri="{FF2B5EF4-FFF2-40B4-BE49-F238E27FC236}">
                <a16:creationId xmlns:a16="http://schemas.microsoft.com/office/drawing/2014/main" id="{3BCB855E-4D62-504E-84E6-AD7D2C0A9ECC}"/>
              </a:ext>
            </a:extLst>
          </p:cNvPr>
          <p:cNvSpPr>
            <a:spLocks noGrp="1"/>
          </p:cNvSpPr>
          <p:nvPr>
            <p:ph type="body" sz="quarter" idx="3"/>
          </p:nvPr>
        </p:nvSpPr>
        <p:spPr>
          <a:xfrm>
            <a:off x="6193367" y="1855004"/>
            <a:ext cx="5664199" cy="639763"/>
          </a:xfrm>
        </p:spPr>
        <p:txBody>
          <a:bodyPr anchor="b">
            <a:noAutofit/>
          </a:bodyPr>
          <a:lstStyle>
            <a:lvl1pPr marL="0" indent="0" algn="l">
              <a:lnSpc>
                <a:spcPct val="100000"/>
              </a:lnSpc>
              <a:buNone/>
              <a:defRPr sz="1867" b="1">
                <a:solidFill>
                  <a:srgbClr val="3B536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endParaRPr lang="it-IT" dirty="0"/>
          </a:p>
        </p:txBody>
      </p:sp>
      <p:sp>
        <p:nvSpPr>
          <p:cNvPr id="15" name="Segnaposto contenuto 5">
            <a:extLst>
              <a:ext uri="{FF2B5EF4-FFF2-40B4-BE49-F238E27FC236}">
                <a16:creationId xmlns:a16="http://schemas.microsoft.com/office/drawing/2014/main" id="{7B1C2D35-5EAB-5A47-936B-2CDFB1B7D85D}"/>
              </a:ext>
            </a:extLst>
          </p:cNvPr>
          <p:cNvSpPr>
            <a:spLocks noGrp="1"/>
          </p:cNvSpPr>
          <p:nvPr>
            <p:ph sz="quarter" idx="4"/>
          </p:nvPr>
        </p:nvSpPr>
        <p:spPr>
          <a:xfrm>
            <a:off x="6193367" y="2494767"/>
            <a:ext cx="5664199" cy="3129061"/>
          </a:xfrm>
        </p:spPr>
        <p:txBody>
          <a:bodyPr vert="horz" lIns="91440" tIns="45720" rIns="91440" bIns="45720" rtlCol="0">
            <a:noAutofit/>
          </a:bodyPr>
          <a:lstStyle>
            <a:lvl1pPr marL="0" indent="0" algn="l">
              <a:lnSpc>
                <a:spcPct val="100000"/>
              </a:lnSpc>
              <a:spcBef>
                <a:spcPts val="667"/>
              </a:spcBef>
              <a:buNone/>
              <a:defRPr lang="it-IT" sz="1867">
                <a:solidFill>
                  <a:srgbClr val="3B5362"/>
                </a:solidFill>
              </a:defRPr>
            </a:lvl1pPr>
            <a:lvl2pPr marL="609585" indent="0" algn="l">
              <a:lnSpc>
                <a:spcPct val="100000"/>
              </a:lnSpc>
              <a:spcBef>
                <a:spcPts val="667"/>
              </a:spcBef>
              <a:buNone/>
              <a:defRPr lang="it-IT" sz="1867">
                <a:solidFill>
                  <a:srgbClr val="3B5362"/>
                </a:solidFill>
              </a:defRPr>
            </a:lvl2pPr>
            <a:lvl3pPr marL="1219170" indent="0" algn="l">
              <a:lnSpc>
                <a:spcPct val="100000"/>
              </a:lnSpc>
              <a:spcBef>
                <a:spcPts val="667"/>
              </a:spcBef>
              <a:buNone/>
              <a:defRPr lang="it-IT" sz="1867">
                <a:solidFill>
                  <a:srgbClr val="3B5362"/>
                </a:solidFill>
              </a:defRPr>
            </a:lvl3pPr>
            <a:lvl4pPr marL="1828754" indent="0" algn="l">
              <a:lnSpc>
                <a:spcPct val="100000"/>
              </a:lnSpc>
              <a:spcBef>
                <a:spcPts val="667"/>
              </a:spcBef>
              <a:buNone/>
              <a:defRPr lang="it-IT" sz="1867">
                <a:solidFill>
                  <a:srgbClr val="3B5362"/>
                </a:solidFill>
              </a:defRPr>
            </a:lvl4pPr>
            <a:lvl5pPr marL="2438339" indent="0" algn="l">
              <a:lnSpc>
                <a:spcPct val="100000"/>
              </a:lnSpc>
              <a:spcBef>
                <a:spcPts val="667"/>
              </a:spcBef>
              <a:buNone/>
              <a:defRPr lang="it-IT" sz="1867">
                <a:solidFill>
                  <a:srgbClr val="3B5362"/>
                </a:solidFill>
              </a:defRPr>
            </a:lvl5pPr>
          </a:lstStyle>
          <a:p>
            <a:pPr marL="243411" lvl="0" indent="-243411" algn="just">
              <a:lnSpc>
                <a:spcPct val="150000"/>
              </a:lnSpc>
            </a:pPr>
            <a:r>
              <a:rPr lang="it-IT" dirty="0"/>
              <a:t>Fare clic per modificare gli stili del testo dello schema</a:t>
            </a:r>
          </a:p>
          <a:p>
            <a:pPr marL="836063" lvl="1" indent="-226478" algn="just">
              <a:lnSpc>
                <a:spcPct val="150000"/>
              </a:lnSpc>
            </a:pPr>
            <a:r>
              <a:rPr lang="it-IT" dirty="0"/>
              <a:t>Secondo livello</a:t>
            </a:r>
          </a:p>
          <a:p>
            <a:pPr marL="1430831" lvl="2" indent="-211661" algn="just">
              <a:lnSpc>
                <a:spcPct val="150000"/>
              </a:lnSpc>
            </a:pPr>
            <a:r>
              <a:rPr lang="it-IT" dirty="0"/>
              <a:t>Terzo livello</a:t>
            </a:r>
          </a:p>
          <a:p>
            <a:pPr marL="2034066" lvl="3" indent="-205312" algn="just">
              <a:lnSpc>
                <a:spcPct val="150000"/>
              </a:lnSpc>
            </a:pPr>
            <a:r>
              <a:rPr lang="it-IT" dirty="0"/>
              <a:t>Quarto livello</a:t>
            </a:r>
          </a:p>
          <a:p>
            <a:pPr marL="2626718" lvl="4" indent="-188379" algn="just">
              <a:lnSpc>
                <a:spcPct val="150000"/>
              </a:lnSpc>
            </a:pPr>
            <a:r>
              <a:rPr lang="it-IT" dirty="0"/>
              <a:t>Quinto livello</a:t>
            </a:r>
          </a:p>
        </p:txBody>
      </p:sp>
    </p:spTree>
    <p:extLst>
      <p:ext uri="{BB962C8B-B14F-4D97-AF65-F5344CB8AC3E}">
        <p14:creationId xmlns:p14="http://schemas.microsoft.com/office/powerpoint/2010/main" val="933306350"/>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e blocchi di testo con intestazioni">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0" name="Immagine 9">
            <a:extLst>
              <a:ext uri="{FF2B5EF4-FFF2-40B4-BE49-F238E27FC236}">
                <a16:creationId xmlns:a16="http://schemas.microsoft.com/office/drawing/2014/main" id="{B3B8B26B-B65D-4A46-B19C-482A56DD01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sp>
        <p:nvSpPr>
          <p:cNvPr id="12" name="Segnaposto testo 2">
            <a:extLst>
              <a:ext uri="{FF2B5EF4-FFF2-40B4-BE49-F238E27FC236}">
                <a16:creationId xmlns:a16="http://schemas.microsoft.com/office/drawing/2014/main" id="{BF16CCCC-57B3-C54E-A40F-70887B3DB74A}"/>
              </a:ext>
            </a:extLst>
          </p:cNvPr>
          <p:cNvSpPr>
            <a:spLocks noGrp="1"/>
          </p:cNvSpPr>
          <p:nvPr>
            <p:ph type="body" idx="1"/>
          </p:nvPr>
        </p:nvSpPr>
        <p:spPr>
          <a:xfrm>
            <a:off x="379932" y="1573771"/>
            <a:ext cx="3514648" cy="639763"/>
          </a:xfrm>
        </p:spPr>
        <p:txBody>
          <a:bodyPr anchor="b">
            <a:noAutofit/>
          </a:bodyPr>
          <a:lstStyle>
            <a:lvl1pPr marL="0" indent="0" algn="l">
              <a:lnSpc>
                <a:spcPct val="100000"/>
              </a:lnSpc>
              <a:buNone/>
              <a:defRPr sz="1867" b="1">
                <a:solidFill>
                  <a:srgbClr val="3B536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endParaRPr lang="it-IT" dirty="0"/>
          </a:p>
        </p:txBody>
      </p:sp>
      <p:sp>
        <p:nvSpPr>
          <p:cNvPr id="13" name="Segnaposto contenuto 3">
            <a:extLst>
              <a:ext uri="{FF2B5EF4-FFF2-40B4-BE49-F238E27FC236}">
                <a16:creationId xmlns:a16="http://schemas.microsoft.com/office/drawing/2014/main" id="{56CD895D-9163-4B41-87F1-4181F83491BC}"/>
              </a:ext>
            </a:extLst>
          </p:cNvPr>
          <p:cNvSpPr>
            <a:spLocks noGrp="1"/>
          </p:cNvSpPr>
          <p:nvPr>
            <p:ph sz="half" idx="2"/>
          </p:nvPr>
        </p:nvSpPr>
        <p:spPr>
          <a:xfrm>
            <a:off x="379448" y="2213534"/>
            <a:ext cx="3519861" cy="3691527"/>
          </a:xfrm>
        </p:spPr>
        <p:txBody>
          <a:bodyPr vert="horz" lIns="91440" tIns="45720" rIns="91440" bIns="45720" rtlCol="0">
            <a:noAutofit/>
          </a:bodyPr>
          <a:lstStyle>
            <a:lvl1pPr marL="0" indent="0" algn="l">
              <a:lnSpc>
                <a:spcPct val="100000"/>
              </a:lnSpc>
              <a:spcBef>
                <a:spcPts val="667"/>
              </a:spcBef>
              <a:buNone/>
              <a:defRPr lang="it-IT" sz="1867">
                <a:solidFill>
                  <a:srgbClr val="3B5362"/>
                </a:solidFill>
              </a:defRPr>
            </a:lvl1pPr>
            <a:lvl2pPr marL="609585" indent="0" algn="l">
              <a:lnSpc>
                <a:spcPct val="100000"/>
              </a:lnSpc>
              <a:spcBef>
                <a:spcPts val="667"/>
              </a:spcBef>
              <a:buNone/>
              <a:defRPr lang="it-IT" sz="1867">
                <a:solidFill>
                  <a:srgbClr val="3B5362"/>
                </a:solidFill>
              </a:defRPr>
            </a:lvl2pPr>
            <a:lvl3pPr marL="1219170" indent="0" algn="l">
              <a:lnSpc>
                <a:spcPct val="100000"/>
              </a:lnSpc>
              <a:spcBef>
                <a:spcPts val="667"/>
              </a:spcBef>
              <a:buNone/>
              <a:defRPr lang="it-IT" sz="1867">
                <a:solidFill>
                  <a:srgbClr val="3B5362"/>
                </a:solidFill>
              </a:defRPr>
            </a:lvl3pPr>
            <a:lvl4pPr marL="1828754" indent="0" algn="l">
              <a:lnSpc>
                <a:spcPct val="100000"/>
              </a:lnSpc>
              <a:spcBef>
                <a:spcPts val="667"/>
              </a:spcBef>
              <a:buNone/>
              <a:defRPr lang="it-IT" sz="1867">
                <a:solidFill>
                  <a:srgbClr val="3B5362"/>
                </a:solidFill>
              </a:defRPr>
            </a:lvl4pPr>
            <a:lvl5pPr marL="2438339" indent="0" algn="l">
              <a:lnSpc>
                <a:spcPct val="100000"/>
              </a:lnSpc>
              <a:spcBef>
                <a:spcPts val="667"/>
              </a:spcBef>
              <a:buNone/>
              <a:defRPr lang="it-IT" sz="1867">
                <a:solidFill>
                  <a:srgbClr val="3B5362"/>
                </a:solidFill>
              </a:defRPr>
            </a:lvl5pPr>
          </a:lstStyle>
          <a:p>
            <a:pPr marL="243411" lvl="0" indent="-243411" algn="just">
              <a:lnSpc>
                <a:spcPct val="150000"/>
              </a:lnSpc>
            </a:pPr>
            <a:r>
              <a:rPr lang="it-IT" dirty="0"/>
              <a:t>Fare clic per modificare gli stili del testo dello schema</a:t>
            </a:r>
          </a:p>
          <a:p>
            <a:pPr marL="836063" lvl="1" indent="-226478" algn="just">
              <a:lnSpc>
                <a:spcPct val="150000"/>
              </a:lnSpc>
            </a:pPr>
            <a:r>
              <a:rPr lang="it-IT" dirty="0"/>
              <a:t>Secondo livello</a:t>
            </a:r>
          </a:p>
          <a:p>
            <a:pPr marL="1430831" lvl="2" indent="-211661" algn="just">
              <a:lnSpc>
                <a:spcPct val="150000"/>
              </a:lnSpc>
            </a:pPr>
            <a:r>
              <a:rPr lang="it-IT" dirty="0"/>
              <a:t>Terzo livello</a:t>
            </a:r>
          </a:p>
          <a:p>
            <a:pPr marL="2034066" lvl="3" indent="-205312" algn="just">
              <a:lnSpc>
                <a:spcPct val="150000"/>
              </a:lnSpc>
            </a:pPr>
            <a:r>
              <a:rPr lang="it-IT" dirty="0"/>
              <a:t>Quarto livello</a:t>
            </a:r>
          </a:p>
          <a:p>
            <a:pPr marL="2626718" lvl="4" indent="-188379" algn="just">
              <a:lnSpc>
                <a:spcPct val="150000"/>
              </a:lnSpc>
            </a:pPr>
            <a:r>
              <a:rPr lang="it-IT" dirty="0"/>
              <a:t>Quinto livello</a:t>
            </a:r>
          </a:p>
        </p:txBody>
      </p:sp>
      <p:sp>
        <p:nvSpPr>
          <p:cNvPr id="14" name="Segnaposto testo 4">
            <a:extLst>
              <a:ext uri="{FF2B5EF4-FFF2-40B4-BE49-F238E27FC236}">
                <a16:creationId xmlns:a16="http://schemas.microsoft.com/office/drawing/2014/main" id="{3BCB855E-4D62-504E-84E6-AD7D2C0A9ECC}"/>
              </a:ext>
            </a:extLst>
          </p:cNvPr>
          <p:cNvSpPr>
            <a:spLocks noGrp="1"/>
          </p:cNvSpPr>
          <p:nvPr>
            <p:ph type="body" sz="quarter" idx="3"/>
          </p:nvPr>
        </p:nvSpPr>
        <p:spPr>
          <a:xfrm>
            <a:off x="4338676" y="1573771"/>
            <a:ext cx="3514648" cy="639763"/>
          </a:xfrm>
        </p:spPr>
        <p:txBody>
          <a:bodyPr anchor="b">
            <a:noAutofit/>
          </a:bodyPr>
          <a:lstStyle>
            <a:lvl1pPr marL="0" indent="0" algn="l">
              <a:lnSpc>
                <a:spcPct val="100000"/>
              </a:lnSpc>
              <a:buNone/>
              <a:defRPr sz="1867" b="1">
                <a:solidFill>
                  <a:srgbClr val="3B536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endParaRPr lang="it-IT" dirty="0"/>
          </a:p>
        </p:txBody>
      </p:sp>
      <p:sp>
        <p:nvSpPr>
          <p:cNvPr id="15" name="Segnaposto contenuto 5">
            <a:extLst>
              <a:ext uri="{FF2B5EF4-FFF2-40B4-BE49-F238E27FC236}">
                <a16:creationId xmlns:a16="http://schemas.microsoft.com/office/drawing/2014/main" id="{7B1C2D35-5EAB-5A47-936B-2CDFB1B7D85D}"/>
              </a:ext>
            </a:extLst>
          </p:cNvPr>
          <p:cNvSpPr>
            <a:spLocks noGrp="1"/>
          </p:cNvSpPr>
          <p:nvPr>
            <p:ph sz="quarter" idx="4"/>
          </p:nvPr>
        </p:nvSpPr>
        <p:spPr>
          <a:xfrm>
            <a:off x="4338676" y="2213534"/>
            <a:ext cx="3514648" cy="3691527"/>
          </a:xfrm>
        </p:spPr>
        <p:txBody>
          <a:bodyPr vert="horz" lIns="91440" tIns="45720" rIns="91440" bIns="45720" rtlCol="0">
            <a:noAutofit/>
          </a:bodyPr>
          <a:lstStyle>
            <a:lvl1pPr marL="0" indent="0" algn="l">
              <a:lnSpc>
                <a:spcPct val="100000"/>
              </a:lnSpc>
              <a:spcBef>
                <a:spcPts val="667"/>
              </a:spcBef>
              <a:buFont typeface="Arial" panose="020B0604020202020204" pitchFamily="34" charset="0"/>
              <a:buChar char="•"/>
              <a:defRPr lang="it-IT" sz="1867">
                <a:solidFill>
                  <a:srgbClr val="3B5362"/>
                </a:solidFill>
              </a:defRPr>
            </a:lvl1pPr>
            <a:lvl2pPr marL="609585" indent="0" algn="l">
              <a:lnSpc>
                <a:spcPct val="100000"/>
              </a:lnSpc>
              <a:spcBef>
                <a:spcPts val="667"/>
              </a:spcBef>
              <a:buFont typeface="Arial" panose="020B0604020202020204" pitchFamily="34" charset="0"/>
              <a:buChar char="•"/>
              <a:defRPr lang="it-IT" sz="1867">
                <a:solidFill>
                  <a:srgbClr val="3B5362"/>
                </a:solidFill>
              </a:defRPr>
            </a:lvl2pPr>
            <a:lvl3pPr marL="1219170" indent="0" algn="l">
              <a:lnSpc>
                <a:spcPct val="100000"/>
              </a:lnSpc>
              <a:spcBef>
                <a:spcPts val="667"/>
              </a:spcBef>
              <a:buFont typeface="Arial" panose="020B0604020202020204" pitchFamily="34" charset="0"/>
              <a:buChar char="•"/>
              <a:defRPr lang="it-IT" sz="1867">
                <a:solidFill>
                  <a:srgbClr val="3B5362"/>
                </a:solidFill>
              </a:defRPr>
            </a:lvl3pPr>
            <a:lvl4pPr marL="1828754" indent="0" algn="l">
              <a:lnSpc>
                <a:spcPct val="100000"/>
              </a:lnSpc>
              <a:spcBef>
                <a:spcPts val="667"/>
              </a:spcBef>
              <a:buFont typeface="Arial" panose="020B0604020202020204" pitchFamily="34" charset="0"/>
              <a:buChar char="•"/>
              <a:defRPr lang="it-IT" sz="1867">
                <a:solidFill>
                  <a:srgbClr val="3B5362"/>
                </a:solidFill>
              </a:defRPr>
            </a:lvl4pPr>
            <a:lvl5pPr marL="2438339" indent="0" algn="l">
              <a:lnSpc>
                <a:spcPct val="100000"/>
              </a:lnSpc>
              <a:spcBef>
                <a:spcPts val="667"/>
              </a:spcBef>
              <a:buFont typeface="Arial" panose="020B0604020202020204" pitchFamily="34" charset="0"/>
              <a:buChar char="•"/>
              <a:defRPr lang="it-IT" sz="1867">
                <a:solidFill>
                  <a:srgbClr val="3B5362"/>
                </a:solidFill>
              </a:defRPr>
            </a:lvl5pPr>
          </a:lstStyle>
          <a:p>
            <a:pPr marL="243411" lvl="0" indent="-243411" algn="just">
              <a:lnSpc>
                <a:spcPct val="150000"/>
              </a:lnSpc>
            </a:pPr>
            <a:r>
              <a:rPr lang="it-IT" dirty="0"/>
              <a:t>Fare clic per modificare gli stili del testo dello schema</a:t>
            </a:r>
          </a:p>
          <a:p>
            <a:pPr marL="836063" lvl="1" indent="-226478" algn="just">
              <a:lnSpc>
                <a:spcPct val="150000"/>
              </a:lnSpc>
            </a:pPr>
            <a:r>
              <a:rPr lang="it-IT" dirty="0"/>
              <a:t>Secondo livello</a:t>
            </a:r>
          </a:p>
          <a:p>
            <a:pPr marL="1430831" lvl="2" indent="-211661" algn="just">
              <a:lnSpc>
                <a:spcPct val="150000"/>
              </a:lnSpc>
            </a:pPr>
            <a:r>
              <a:rPr lang="it-IT" dirty="0"/>
              <a:t>Terzo livello</a:t>
            </a:r>
          </a:p>
          <a:p>
            <a:pPr marL="2034066" lvl="3" indent="-205312" algn="just">
              <a:lnSpc>
                <a:spcPct val="150000"/>
              </a:lnSpc>
            </a:pPr>
            <a:r>
              <a:rPr lang="it-IT" dirty="0"/>
              <a:t>Quarto livello</a:t>
            </a:r>
          </a:p>
          <a:p>
            <a:pPr marL="2626718" lvl="4" indent="-188379" algn="just">
              <a:lnSpc>
                <a:spcPct val="150000"/>
              </a:lnSpc>
            </a:pPr>
            <a:r>
              <a:rPr lang="it-IT" dirty="0"/>
              <a:t>Quinto livello</a:t>
            </a:r>
          </a:p>
        </p:txBody>
      </p:sp>
      <p:sp>
        <p:nvSpPr>
          <p:cNvPr id="17" name="Segnaposto testo 4">
            <a:extLst>
              <a:ext uri="{FF2B5EF4-FFF2-40B4-BE49-F238E27FC236}">
                <a16:creationId xmlns:a16="http://schemas.microsoft.com/office/drawing/2014/main" id="{81C9E2FB-2426-BA47-90C7-80A38FA97D07}"/>
              </a:ext>
            </a:extLst>
          </p:cNvPr>
          <p:cNvSpPr>
            <a:spLocks noGrp="1"/>
          </p:cNvSpPr>
          <p:nvPr>
            <p:ph type="body" sz="quarter" idx="15"/>
          </p:nvPr>
        </p:nvSpPr>
        <p:spPr>
          <a:xfrm>
            <a:off x="8260225" y="1573771"/>
            <a:ext cx="3514648" cy="639763"/>
          </a:xfrm>
        </p:spPr>
        <p:txBody>
          <a:bodyPr anchor="b">
            <a:noAutofit/>
          </a:bodyPr>
          <a:lstStyle>
            <a:lvl1pPr marL="0" indent="0" algn="l">
              <a:lnSpc>
                <a:spcPct val="100000"/>
              </a:lnSpc>
              <a:buNone/>
              <a:defRPr sz="1867" b="1">
                <a:solidFill>
                  <a:srgbClr val="3B536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endParaRPr lang="it-IT" dirty="0"/>
          </a:p>
        </p:txBody>
      </p:sp>
      <p:sp>
        <p:nvSpPr>
          <p:cNvPr id="18" name="Segnaposto contenuto 5">
            <a:extLst>
              <a:ext uri="{FF2B5EF4-FFF2-40B4-BE49-F238E27FC236}">
                <a16:creationId xmlns:a16="http://schemas.microsoft.com/office/drawing/2014/main" id="{7F89111E-CAFF-E449-A2DC-D118E224E989}"/>
              </a:ext>
            </a:extLst>
          </p:cNvPr>
          <p:cNvSpPr>
            <a:spLocks noGrp="1"/>
          </p:cNvSpPr>
          <p:nvPr>
            <p:ph sz="quarter" idx="16"/>
          </p:nvPr>
        </p:nvSpPr>
        <p:spPr>
          <a:xfrm>
            <a:off x="8260225" y="2213534"/>
            <a:ext cx="3514648" cy="3691527"/>
          </a:xfrm>
        </p:spPr>
        <p:txBody>
          <a:bodyPr vert="horz" lIns="91440" tIns="45720" rIns="91440" bIns="45720" rtlCol="0">
            <a:noAutofit/>
          </a:bodyPr>
          <a:lstStyle>
            <a:lvl1pPr marL="0" indent="0" algn="l">
              <a:lnSpc>
                <a:spcPct val="100000"/>
              </a:lnSpc>
              <a:spcBef>
                <a:spcPts val="667"/>
              </a:spcBef>
              <a:buNone/>
              <a:defRPr lang="it-IT" sz="1867">
                <a:solidFill>
                  <a:srgbClr val="3B5362"/>
                </a:solidFill>
              </a:defRPr>
            </a:lvl1pPr>
            <a:lvl2pPr marL="609585" indent="0" algn="l">
              <a:lnSpc>
                <a:spcPct val="100000"/>
              </a:lnSpc>
              <a:spcBef>
                <a:spcPts val="667"/>
              </a:spcBef>
              <a:buNone/>
              <a:defRPr lang="it-IT" sz="1867">
                <a:solidFill>
                  <a:srgbClr val="3B5362"/>
                </a:solidFill>
              </a:defRPr>
            </a:lvl2pPr>
            <a:lvl3pPr marL="1219170" indent="0" algn="l">
              <a:lnSpc>
                <a:spcPct val="100000"/>
              </a:lnSpc>
              <a:spcBef>
                <a:spcPts val="667"/>
              </a:spcBef>
              <a:buNone/>
              <a:defRPr lang="it-IT" sz="1867">
                <a:solidFill>
                  <a:srgbClr val="3B5362"/>
                </a:solidFill>
              </a:defRPr>
            </a:lvl3pPr>
            <a:lvl4pPr marL="1828754" indent="0" algn="l">
              <a:lnSpc>
                <a:spcPct val="100000"/>
              </a:lnSpc>
              <a:spcBef>
                <a:spcPts val="667"/>
              </a:spcBef>
              <a:buNone/>
              <a:defRPr lang="it-IT" sz="1867">
                <a:solidFill>
                  <a:srgbClr val="3B5362"/>
                </a:solidFill>
              </a:defRPr>
            </a:lvl4pPr>
            <a:lvl5pPr marL="2438339" indent="0" algn="l">
              <a:lnSpc>
                <a:spcPct val="100000"/>
              </a:lnSpc>
              <a:spcBef>
                <a:spcPts val="667"/>
              </a:spcBef>
              <a:buNone/>
              <a:defRPr lang="it-IT" sz="1867">
                <a:solidFill>
                  <a:srgbClr val="3B5362"/>
                </a:solidFill>
              </a:defRPr>
            </a:lvl5pPr>
          </a:lstStyle>
          <a:p>
            <a:pPr marL="243411" lvl="0" indent="-243411" algn="just">
              <a:lnSpc>
                <a:spcPct val="150000"/>
              </a:lnSpc>
            </a:pPr>
            <a:r>
              <a:rPr lang="it-IT" dirty="0"/>
              <a:t>Fare clic per modificare gli stili del testo dello schema</a:t>
            </a:r>
          </a:p>
          <a:p>
            <a:pPr marL="836063" lvl="1" indent="-226478" algn="just">
              <a:lnSpc>
                <a:spcPct val="150000"/>
              </a:lnSpc>
            </a:pPr>
            <a:r>
              <a:rPr lang="it-IT" dirty="0"/>
              <a:t>Secondo livello</a:t>
            </a:r>
          </a:p>
          <a:p>
            <a:pPr marL="1430831" lvl="2" indent="-211661" algn="just">
              <a:lnSpc>
                <a:spcPct val="150000"/>
              </a:lnSpc>
            </a:pPr>
            <a:r>
              <a:rPr lang="it-IT" dirty="0"/>
              <a:t>Terzo livello</a:t>
            </a:r>
          </a:p>
          <a:p>
            <a:pPr marL="2034066" lvl="3" indent="-205312" algn="just">
              <a:lnSpc>
                <a:spcPct val="150000"/>
              </a:lnSpc>
            </a:pPr>
            <a:r>
              <a:rPr lang="it-IT" dirty="0"/>
              <a:t>Quarto livello</a:t>
            </a:r>
          </a:p>
          <a:p>
            <a:pPr marL="2626718" lvl="4" indent="-188379" algn="just">
              <a:lnSpc>
                <a:spcPct val="150000"/>
              </a:lnSpc>
            </a:pPr>
            <a:r>
              <a:rPr lang="it-IT" dirty="0"/>
              <a:t>Quinto livello</a:t>
            </a:r>
          </a:p>
        </p:txBody>
      </p:sp>
    </p:spTree>
    <p:extLst>
      <p:ext uri="{BB962C8B-B14F-4D97-AF65-F5344CB8AC3E}">
        <p14:creationId xmlns:p14="http://schemas.microsoft.com/office/powerpoint/2010/main" val="536537893"/>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len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0" name="Immagine 9">
            <a:extLst>
              <a:ext uri="{FF2B5EF4-FFF2-40B4-BE49-F238E27FC236}">
                <a16:creationId xmlns:a16="http://schemas.microsoft.com/office/drawing/2014/main" id="{B3B8B26B-B65D-4A46-B19C-482A56DD01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sp>
        <p:nvSpPr>
          <p:cNvPr id="14" name="Segnaposto testo 4">
            <a:extLst>
              <a:ext uri="{FF2B5EF4-FFF2-40B4-BE49-F238E27FC236}">
                <a16:creationId xmlns:a16="http://schemas.microsoft.com/office/drawing/2014/main" id="{3BCB855E-4D62-504E-84E6-AD7D2C0A9ECC}"/>
              </a:ext>
            </a:extLst>
          </p:cNvPr>
          <p:cNvSpPr>
            <a:spLocks noGrp="1"/>
          </p:cNvSpPr>
          <p:nvPr>
            <p:ph type="body" sz="quarter" idx="3"/>
          </p:nvPr>
        </p:nvSpPr>
        <p:spPr>
          <a:xfrm>
            <a:off x="334433" y="1454011"/>
            <a:ext cx="3514648" cy="639763"/>
          </a:xfrm>
        </p:spPr>
        <p:txBody>
          <a:bodyPr anchor="b">
            <a:noAutofit/>
          </a:bodyPr>
          <a:lstStyle>
            <a:lvl1pPr marL="0" indent="0" algn="l">
              <a:lnSpc>
                <a:spcPct val="100000"/>
              </a:lnSpc>
              <a:buNone/>
              <a:defRPr sz="1867" b="1">
                <a:solidFill>
                  <a:srgbClr val="3B536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endParaRPr lang="it-IT" dirty="0"/>
          </a:p>
        </p:txBody>
      </p:sp>
      <p:sp>
        <p:nvSpPr>
          <p:cNvPr id="7" name="Segnaposto testo 6">
            <a:extLst>
              <a:ext uri="{FF2B5EF4-FFF2-40B4-BE49-F238E27FC236}">
                <a16:creationId xmlns:a16="http://schemas.microsoft.com/office/drawing/2014/main" id="{9004716C-289D-584D-AE4C-F7FFD8FFAFD1}"/>
              </a:ext>
            </a:extLst>
          </p:cNvPr>
          <p:cNvSpPr>
            <a:spLocks noGrp="1"/>
          </p:cNvSpPr>
          <p:nvPr>
            <p:ph type="body" sz="quarter" idx="15"/>
          </p:nvPr>
        </p:nvSpPr>
        <p:spPr>
          <a:xfrm>
            <a:off x="334432" y="2214033"/>
            <a:ext cx="10272608" cy="3691467"/>
          </a:xfrm>
        </p:spPr>
        <p:txBody>
          <a:bodyPr>
            <a:normAutofit/>
          </a:bodyPr>
          <a:lstStyle>
            <a:lvl1pPr>
              <a:lnSpc>
                <a:spcPct val="100000"/>
              </a:lnSpc>
              <a:defRPr sz="2667"/>
            </a:lvl1pPr>
            <a:lvl2pPr>
              <a:lnSpc>
                <a:spcPct val="100000"/>
              </a:lnSpc>
              <a:defRPr sz="2667"/>
            </a:lvl2pPr>
            <a:lvl3pPr>
              <a:lnSpc>
                <a:spcPct val="100000"/>
              </a:lnSpc>
              <a:defRPr sz="2667"/>
            </a:lvl3pPr>
            <a:lvl4pPr>
              <a:lnSpc>
                <a:spcPct val="100000"/>
              </a:lnSpc>
              <a:defRPr sz="2667"/>
            </a:lvl4pPr>
            <a:lvl5pPr>
              <a:lnSpc>
                <a:spcPct val="100000"/>
              </a:lnSpc>
              <a:defRPr sz="2667"/>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96340304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lenco con ico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0" name="Immagine 9">
            <a:extLst>
              <a:ext uri="{FF2B5EF4-FFF2-40B4-BE49-F238E27FC236}">
                <a16:creationId xmlns:a16="http://schemas.microsoft.com/office/drawing/2014/main" id="{B3B8B26B-B65D-4A46-B19C-482A56DD01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sp>
        <p:nvSpPr>
          <p:cNvPr id="14" name="Segnaposto testo 4">
            <a:extLst>
              <a:ext uri="{FF2B5EF4-FFF2-40B4-BE49-F238E27FC236}">
                <a16:creationId xmlns:a16="http://schemas.microsoft.com/office/drawing/2014/main" id="{3BCB855E-4D62-504E-84E6-AD7D2C0A9ECC}"/>
              </a:ext>
            </a:extLst>
          </p:cNvPr>
          <p:cNvSpPr>
            <a:spLocks noGrp="1"/>
          </p:cNvSpPr>
          <p:nvPr>
            <p:ph type="body" sz="quarter" idx="3"/>
          </p:nvPr>
        </p:nvSpPr>
        <p:spPr>
          <a:xfrm>
            <a:off x="334433" y="1454011"/>
            <a:ext cx="3514648" cy="639763"/>
          </a:xfrm>
        </p:spPr>
        <p:txBody>
          <a:bodyPr anchor="b">
            <a:noAutofit/>
          </a:bodyPr>
          <a:lstStyle>
            <a:lvl1pPr marL="0" indent="0" algn="l">
              <a:lnSpc>
                <a:spcPct val="100000"/>
              </a:lnSpc>
              <a:buNone/>
              <a:defRPr sz="1867" b="1">
                <a:solidFill>
                  <a:srgbClr val="3B536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endParaRPr lang="it-IT" dirty="0"/>
          </a:p>
        </p:txBody>
      </p:sp>
      <p:sp>
        <p:nvSpPr>
          <p:cNvPr id="7" name="Segnaposto testo 6">
            <a:extLst>
              <a:ext uri="{FF2B5EF4-FFF2-40B4-BE49-F238E27FC236}">
                <a16:creationId xmlns:a16="http://schemas.microsoft.com/office/drawing/2014/main" id="{9004716C-289D-584D-AE4C-F7FFD8FFAFD1}"/>
              </a:ext>
            </a:extLst>
          </p:cNvPr>
          <p:cNvSpPr>
            <a:spLocks noGrp="1"/>
          </p:cNvSpPr>
          <p:nvPr>
            <p:ph type="body" sz="quarter" idx="15"/>
          </p:nvPr>
        </p:nvSpPr>
        <p:spPr>
          <a:xfrm>
            <a:off x="1678516" y="2214033"/>
            <a:ext cx="8593667" cy="3691467"/>
          </a:xfrm>
        </p:spPr>
        <p:txBody>
          <a:bodyPr>
            <a:normAutofit/>
          </a:bodyPr>
          <a:lstStyle>
            <a:lvl1pPr>
              <a:lnSpc>
                <a:spcPct val="150000"/>
              </a:lnSpc>
              <a:defRPr sz="2667"/>
            </a:lvl1pPr>
            <a:lvl2pPr>
              <a:lnSpc>
                <a:spcPct val="150000"/>
              </a:lnSpc>
              <a:defRPr sz="2667"/>
            </a:lvl2pPr>
            <a:lvl3pPr>
              <a:lnSpc>
                <a:spcPct val="150000"/>
              </a:lnSpc>
              <a:defRPr sz="2667"/>
            </a:lvl3pPr>
            <a:lvl4pPr>
              <a:lnSpc>
                <a:spcPct val="150000"/>
              </a:lnSpc>
              <a:defRPr sz="2667"/>
            </a:lvl4pPr>
            <a:lvl5pPr>
              <a:lnSpc>
                <a:spcPct val="150000"/>
              </a:lnSpc>
              <a:defRPr sz="2667"/>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239115707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occo di testo con elen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0" name="Immagine 9">
            <a:extLst>
              <a:ext uri="{FF2B5EF4-FFF2-40B4-BE49-F238E27FC236}">
                <a16:creationId xmlns:a16="http://schemas.microsoft.com/office/drawing/2014/main" id="{B3B8B26B-B65D-4A46-B19C-482A56DD01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sp>
        <p:nvSpPr>
          <p:cNvPr id="12" name="Segnaposto testo 2">
            <a:extLst>
              <a:ext uri="{FF2B5EF4-FFF2-40B4-BE49-F238E27FC236}">
                <a16:creationId xmlns:a16="http://schemas.microsoft.com/office/drawing/2014/main" id="{BF16CCCC-57B3-C54E-A40F-70887B3DB74A}"/>
              </a:ext>
            </a:extLst>
          </p:cNvPr>
          <p:cNvSpPr>
            <a:spLocks noGrp="1"/>
          </p:cNvSpPr>
          <p:nvPr>
            <p:ph type="body" idx="1"/>
          </p:nvPr>
        </p:nvSpPr>
        <p:spPr>
          <a:xfrm>
            <a:off x="379932" y="1454011"/>
            <a:ext cx="3514648" cy="639763"/>
          </a:xfrm>
        </p:spPr>
        <p:txBody>
          <a:bodyPr anchor="b">
            <a:noAutofit/>
          </a:bodyPr>
          <a:lstStyle>
            <a:lvl1pPr marL="0" indent="0" algn="l">
              <a:lnSpc>
                <a:spcPct val="100000"/>
              </a:lnSpc>
              <a:buNone/>
              <a:defRPr sz="1867" b="1">
                <a:solidFill>
                  <a:srgbClr val="3B536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endParaRPr lang="it-IT" dirty="0"/>
          </a:p>
        </p:txBody>
      </p:sp>
      <p:sp>
        <p:nvSpPr>
          <p:cNvPr id="13" name="Segnaposto contenuto 3">
            <a:extLst>
              <a:ext uri="{FF2B5EF4-FFF2-40B4-BE49-F238E27FC236}">
                <a16:creationId xmlns:a16="http://schemas.microsoft.com/office/drawing/2014/main" id="{56CD895D-9163-4B41-87F1-4181F83491BC}"/>
              </a:ext>
            </a:extLst>
          </p:cNvPr>
          <p:cNvSpPr>
            <a:spLocks noGrp="1"/>
          </p:cNvSpPr>
          <p:nvPr>
            <p:ph sz="half" idx="2"/>
          </p:nvPr>
        </p:nvSpPr>
        <p:spPr>
          <a:xfrm>
            <a:off x="379448" y="2213534"/>
            <a:ext cx="3519861" cy="3691527"/>
          </a:xfrm>
        </p:spPr>
        <p:txBody>
          <a:bodyPr vert="horz" lIns="91440" tIns="45720" rIns="91440" bIns="45720" rtlCol="0">
            <a:noAutofit/>
          </a:bodyPr>
          <a:lstStyle>
            <a:lvl1pPr marL="0" indent="0" algn="l">
              <a:lnSpc>
                <a:spcPct val="100000"/>
              </a:lnSpc>
              <a:spcBef>
                <a:spcPts val="667"/>
              </a:spcBef>
              <a:buNone/>
              <a:defRPr lang="it-IT" sz="1867">
                <a:solidFill>
                  <a:srgbClr val="3B5362"/>
                </a:solidFill>
              </a:defRPr>
            </a:lvl1pPr>
            <a:lvl2pPr marL="609585" indent="0" algn="l">
              <a:lnSpc>
                <a:spcPct val="100000"/>
              </a:lnSpc>
              <a:spcBef>
                <a:spcPts val="667"/>
              </a:spcBef>
              <a:buNone/>
              <a:defRPr lang="it-IT" sz="1867">
                <a:solidFill>
                  <a:srgbClr val="3B5362"/>
                </a:solidFill>
              </a:defRPr>
            </a:lvl2pPr>
            <a:lvl3pPr marL="1219170" indent="0" algn="l">
              <a:lnSpc>
                <a:spcPct val="100000"/>
              </a:lnSpc>
              <a:spcBef>
                <a:spcPts val="667"/>
              </a:spcBef>
              <a:buNone/>
              <a:defRPr lang="it-IT" sz="1867">
                <a:solidFill>
                  <a:srgbClr val="3B5362"/>
                </a:solidFill>
              </a:defRPr>
            </a:lvl3pPr>
            <a:lvl4pPr marL="1828754" indent="0" algn="l">
              <a:lnSpc>
                <a:spcPct val="100000"/>
              </a:lnSpc>
              <a:spcBef>
                <a:spcPts val="667"/>
              </a:spcBef>
              <a:buNone/>
              <a:defRPr lang="it-IT" sz="1867">
                <a:solidFill>
                  <a:srgbClr val="3B5362"/>
                </a:solidFill>
              </a:defRPr>
            </a:lvl4pPr>
            <a:lvl5pPr marL="2438339" indent="0" algn="l">
              <a:lnSpc>
                <a:spcPct val="100000"/>
              </a:lnSpc>
              <a:spcBef>
                <a:spcPts val="667"/>
              </a:spcBef>
              <a:buNone/>
              <a:defRPr lang="it-IT" sz="1867">
                <a:solidFill>
                  <a:srgbClr val="3B5362"/>
                </a:solidFill>
              </a:defRPr>
            </a:lvl5pPr>
          </a:lstStyle>
          <a:p>
            <a:pPr marL="243411" lvl="0" indent="-243411" algn="just">
              <a:lnSpc>
                <a:spcPct val="150000"/>
              </a:lnSpc>
            </a:pPr>
            <a:r>
              <a:rPr lang="it-IT" dirty="0"/>
              <a:t>Fare clic per modificare gli stili del testo dello schema</a:t>
            </a:r>
          </a:p>
          <a:p>
            <a:pPr marL="836063" lvl="1" indent="-226478" algn="just">
              <a:lnSpc>
                <a:spcPct val="150000"/>
              </a:lnSpc>
            </a:pPr>
            <a:r>
              <a:rPr lang="it-IT" dirty="0"/>
              <a:t>Secondo livello</a:t>
            </a:r>
          </a:p>
          <a:p>
            <a:pPr marL="1430831" lvl="2" indent="-211661" algn="just">
              <a:lnSpc>
                <a:spcPct val="150000"/>
              </a:lnSpc>
            </a:pPr>
            <a:r>
              <a:rPr lang="it-IT" dirty="0"/>
              <a:t>Terzo livello</a:t>
            </a:r>
          </a:p>
          <a:p>
            <a:pPr marL="2034066" lvl="3" indent="-205312" algn="just">
              <a:lnSpc>
                <a:spcPct val="150000"/>
              </a:lnSpc>
            </a:pPr>
            <a:r>
              <a:rPr lang="it-IT" dirty="0"/>
              <a:t>Quarto livello</a:t>
            </a:r>
          </a:p>
          <a:p>
            <a:pPr marL="2626718" lvl="4" indent="-188379" algn="just">
              <a:lnSpc>
                <a:spcPct val="150000"/>
              </a:lnSpc>
            </a:pPr>
            <a:r>
              <a:rPr lang="it-IT" dirty="0"/>
              <a:t>Quinto livello</a:t>
            </a:r>
          </a:p>
        </p:txBody>
      </p:sp>
      <p:sp>
        <p:nvSpPr>
          <p:cNvPr id="14" name="Segnaposto testo 4">
            <a:extLst>
              <a:ext uri="{FF2B5EF4-FFF2-40B4-BE49-F238E27FC236}">
                <a16:creationId xmlns:a16="http://schemas.microsoft.com/office/drawing/2014/main" id="{3BCB855E-4D62-504E-84E6-AD7D2C0A9ECC}"/>
              </a:ext>
            </a:extLst>
          </p:cNvPr>
          <p:cNvSpPr>
            <a:spLocks noGrp="1"/>
          </p:cNvSpPr>
          <p:nvPr>
            <p:ph type="body" sz="quarter" idx="3"/>
          </p:nvPr>
        </p:nvSpPr>
        <p:spPr>
          <a:xfrm>
            <a:off x="4338676" y="1454011"/>
            <a:ext cx="3514648" cy="639763"/>
          </a:xfrm>
        </p:spPr>
        <p:txBody>
          <a:bodyPr anchor="b">
            <a:noAutofit/>
          </a:bodyPr>
          <a:lstStyle>
            <a:lvl1pPr marL="0" indent="0" algn="l">
              <a:lnSpc>
                <a:spcPct val="100000"/>
              </a:lnSpc>
              <a:buNone/>
              <a:defRPr sz="1867" b="1">
                <a:solidFill>
                  <a:srgbClr val="3B536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endParaRPr lang="it-IT" dirty="0"/>
          </a:p>
        </p:txBody>
      </p:sp>
      <p:sp>
        <p:nvSpPr>
          <p:cNvPr id="7" name="Segnaposto testo 6">
            <a:extLst>
              <a:ext uri="{FF2B5EF4-FFF2-40B4-BE49-F238E27FC236}">
                <a16:creationId xmlns:a16="http://schemas.microsoft.com/office/drawing/2014/main" id="{9004716C-289D-584D-AE4C-F7FFD8FFAFD1}"/>
              </a:ext>
            </a:extLst>
          </p:cNvPr>
          <p:cNvSpPr>
            <a:spLocks noGrp="1"/>
          </p:cNvSpPr>
          <p:nvPr>
            <p:ph type="body" sz="quarter" idx="15"/>
          </p:nvPr>
        </p:nvSpPr>
        <p:spPr>
          <a:xfrm>
            <a:off x="4338675" y="2214033"/>
            <a:ext cx="6257461" cy="3691467"/>
          </a:xfrm>
        </p:spPr>
        <p:txBody>
          <a:bodyPr>
            <a:normAutofit/>
          </a:bodyPr>
          <a:lstStyle>
            <a:lvl1pPr>
              <a:lnSpc>
                <a:spcPct val="100000"/>
              </a:lnSpc>
              <a:defRPr sz="2667"/>
            </a:lvl1pPr>
            <a:lvl2pPr>
              <a:lnSpc>
                <a:spcPct val="100000"/>
              </a:lnSpc>
              <a:defRPr sz="2667"/>
            </a:lvl2pPr>
            <a:lvl3pPr>
              <a:lnSpc>
                <a:spcPct val="100000"/>
              </a:lnSpc>
              <a:defRPr sz="2667"/>
            </a:lvl3pPr>
            <a:lvl4pPr>
              <a:lnSpc>
                <a:spcPct val="100000"/>
              </a:lnSpc>
              <a:defRPr sz="2667"/>
            </a:lvl4pPr>
            <a:lvl5pPr>
              <a:lnSpc>
                <a:spcPct val="100000"/>
              </a:lnSpc>
              <a:defRPr sz="2667"/>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1097781010"/>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serisci tabella">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5" name="Immagine 14">
            <a:extLst>
              <a:ext uri="{FF2B5EF4-FFF2-40B4-BE49-F238E27FC236}">
                <a16:creationId xmlns:a16="http://schemas.microsoft.com/office/drawing/2014/main" id="{4C502FCE-C62F-4E2A-A144-F4DBC40539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sp>
        <p:nvSpPr>
          <p:cNvPr id="7" name="Segnaposto tabella 6">
            <a:extLst>
              <a:ext uri="{FF2B5EF4-FFF2-40B4-BE49-F238E27FC236}">
                <a16:creationId xmlns:a16="http://schemas.microsoft.com/office/drawing/2014/main" id="{34B51A1F-F62A-6B46-9B48-6C07A743F15A}"/>
              </a:ext>
            </a:extLst>
          </p:cNvPr>
          <p:cNvSpPr>
            <a:spLocks noGrp="1"/>
          </p:cNvSpPr>
          <p:nvPr>
            <p:ph type="tbl" sz="quarter" idx="16"/>
          </p:nvPr>
        </p:nvSpPr>
        <p:spPr>
          <a:xfrm>
            <a:off x="334434" y="1701129"/>
            <a:ext cx="11523133" cy="4068233"/>
          </a:xfrm>
        </p:spPr>
        <p:txBody>
          <a:bodyPr/>
          <a:lstStyle/>
          <a:p>
            <a:endParaRPr lang="it-IT"/>
          </a:p>
        </p:txBody>
      </p:sp>
    </p:spTree>
    <p:extLst>
      <p:ext uri="{BB962C8B-B14F-4D97-AF65-F5344CB8AC3E}">
        <p14:creationId xmlns:p14="http://schemas.microsoft.com/office/powerpoint/2010/main" val="2577246550"/>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serisci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5" name="Immagine 14">
            <a:extLst>
              <a:ext uri="{FF2B5EF4-FFF2-40B4-BE49-F238E27FC236}">
                <a16:creationId xmlns:a16="http://schemas.microsoft.com/office/drawing/2014/main" id="{4C502FCE-C62F-4E2A-A144-F4DBC40539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sp>
        <p:nvSpPr>
          <p:cNvPr id="12" name="Segnaposto grafico 7">
            <a:extLst>
              <a:ext uri="{FF2B5EF4-FFF2-40B4-BE49-F238E27FC236}">
                <a16:creationId xmlns:a16="http://schemas.microsoft.com/office/drawing/2014/main" id="{AB58838C-23C2-DC47-A890-62950F0FBEFA}"/>
              </a:ext>
            </a:extLst>
          </p:cNvPr>
          <p:cNvSpPr>
            <a:spLocks noGrp="1"/>
          </p:cNvSpPr>
          <p:nvPr>
            <p:ph type="chart" sz="quarter" idx="17"/>
          </p:nvPr>
        </p:nvSpPr>
        <p:spPr>
          <a:xfrm>
            <a:off x="334434" y="1680634"/>
            <a:ext cx="11523133" cy="4080933"/>
          </a:xfrm>
        </p:spPr>
        <p:txBody>
          <a:bodyPr/>
          <a:lstStyle/>
          <a:p>
            <a:endParaRPr lang="it-IT"/>
          </a:p>
        </p:txBody>
      </p:sp>
    </p:spTree>
    <p:extLst>
      <p:ext uri="{BB962C8B-B14F-4D97-AF65-F5344CB8AC3E}">
        <p14:creationId xmlns:p14="http://schemas.microsoft.com/office/powerpoint/2010/main" val="138766765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serisci SmarAr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5" name="Immagine 14">
            <a:extLst>
              <a:ext uri="{FF2B5EF4-FFF2-40B4-BE49-F238E27FC236}">
                <a16:creationId xmlns:a16="http://schemas.microsoft.com/office/drawing/2014/main" id="{4C502FCE-C62F-4E2A-A144-F4DBC40539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sp>
        <p:nvSpPr>
          <p:cNvPr id="14" name="Segnaposto SmartArt 6">
            <a:extLst>
              <a:ext uri="{FF2B5EF4-FFF2-40B4-BE49-F238E27FC236}">
                <a16:creationId xmlns:a16="http://schemas.microsoft.com/office/drawing/2014/main" id="{101329F9-00F0-9A4C-B0E4-39541C141697}"/>
              </a:ext>
            </a:extLst>
          </p:cNvPr>
          <p:cNvSpPr>
            <a:spLocks noGrp="1"/>
          </p:cNvSpPr>
          <p:nvPr>
            <p:ph type="dgm" sz="quarter" idx="18"/>
          </p:nvPr>
        </p:nvSpPr>
        <p:spPr>
          <a:xfrm>
            <a:off x="334434" y="1655234"/>
            <a:ext cx="11523133" cy="4106333"/>
          </a:xfrm>
        </p:spPr>
        <p:txBody>
          <a:bodyPr/>
          <a:lstStyle/>
          <a:p>
            <a:endParaRPr lang="it-IT"/>
          </a:p>
        </p:txBody>
      </p:sp>
    </p:spTree>
    <p:extLst>
      <p:ext uri="{BB962C8B-B14F-4D97-AF65-F5344CB8AC3E}">
        <p14:creationId xmlns:p14="http://schemas.microsoft.com/office/powerpoint/2010/main" val="2781374462"/>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Un blocco di testo e immagini laterali">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0" name="Immagine 9">
            <a:extLst>
              <a:ext uri="{FF2B5EF4-FFF2-40B4-BE49-F238E27FC236}">
                <a16:creationId xmlns:a16="http://schemas.microsoft.com/office/drawing/2014/main" id="{B3B8B26B-B65D-4A46-B19C-482A56DD01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sp>
        <p:nvSpPr>
          <p:cNvPr id="15" name="Picture Placeholder 1">
            <a:extLst>
              <a:ext uri="{FF2B5EF4-FFF2-40B4-BE49-F238E27FC236}">
                <a16:creationId xmlns:a16="http://schemas.microsoft.com/office/drawing/2014/main" id="{D0C0A884-4BEA-6E47-BB90-0B4018A91032}"/>
              </a:ext>
            </a:extLst>
          </p:cNvPr>
          <p:cNvSpPr>
            <a:spLocks noGrp="1"/>
          </p:cNvSpPr>
          <p:nvPr>
            <p:ph type="pic" sz="quarter" idx="10"/>
          </p:nvPr>
        </p:nvSpPr>
        <p:spPr>
          <a:xfrm>
            <a:off x="334433" y="1860705"/>
            <a:ext cx="1624995" cy="1623932"/>
          </a:xfrm>
          <a:solidFill>
            <a:srgbClr val="C7C7C7"/>
          </a:solidFill>
        </p:spPr>
        <p:txBody>
          <a:bodyPr anchor="ctr">
            <a:noAutofit/>
          </a:bodyPr>
          <a:lstStyle>
            <a:lvl1pPr algn="ctr">
              <a:defRPr sz="1867"/>
            </a:lvl1pPr>
          </a:lstStyle>
          <a:p>
            <a:endParaRPr lang="it-IT" dirty="0"/>
          </a:p>
        </p:txBody>
      </p:sp>
      <p:sp>
        <p:nvSpPr>
          <p:cNvPr id="18" name="Picture Placeholder 2">
            <a:extLst>
              <a:ext uri="{FF2B5EF4-FFF2-40B4-BE49-F238E27FC236}">
                <a16:creationId xmlns:a16="http://schemas.microsoft.com/office/drawing/2014/main" id="{EBB35246-2C93-6D44-A961-EA3D2E34D658}"/>
              </a:ext>
            </a:extLst>
          </p:cNvPr>
          <p:cNvSpPr>
            <a:spLocks noGrp="1"/>
          </p:cNvSpPr>
          <p:nvPr>
            <p:ph type="pic" sz="quarter" idx="15"/>
          </p:nvPr>
        </p:nvSpPr>
        <p:spPr>
          <a:xfrm>
            <a:off x="334433" y="3556638"/>
            <a:ext cx="1624995" cy="1623932"/>
          </a:xfrm>
          <a:solidFill>
            <a:srgbClr val="C7C7C7"/>
          </a:solidFill>
        </p:spPr>
        <p:txBody>
          <a:bodyPr anchor="ctr">
            <a:noAutofit/>
          </a:bodyPr>
          <a:lstStyle>
            <a:lvl1pPr algn="ctr">
              <a:defRPr sz="1867"/>
            </a:lvl1pPr>
          </a:lstStyle>
          <a:p>
            <a:endParaRPr lang="it-IT" dirty="0"/>
          </a:p>
        </p:txBody>
      </p:sp>
      <p:sp>
        <p:nvSpPr>
          <p:cNvPr id="22" name="Picture Placeholder 1">
            <a:extLst>
              <a:ext uri="{FF2B5EF4-FFF2-40B4-BE49-F238E27FC236}">
                <a16:creationId xmlns:a16="http://schemas.microsoft.com/office/drawing/2014/main" id="{46091CB8-1778-1C4A-A155-E5D7166F2860}"/>
              </a:ext>
            </a:extLst>
          </p:cNvPr>
          <p:cNvSpPr>
            <a:spLocks noGrp="1"/>
          </p:cNvSpPr>
          <p:nvPr>
            <p:ph type="pic" sz="quarter" idx="21"/>
          </p:nvPr>
        </p:nvSpPr>
        <p:spPr>
          <a:xfrm>
            <a:off x="3701749" y="1860705"/>
            <a:ext cx="1624995" cy="1623932"/>
          </a:xfrm>
          <a:solidFill>
            <a:srgbClr val="C7C7C7"/>
          </a:solidFill>
        </p:spPr>
        <p:txBody>
          <a:bodyPr anchor="ctr">
            <a:noAutofit/>
          </a:bodyPr>
          <a:lstStyle>
            <a:lvl1pPr marL="228594" indent="-228594" algn="ctr" defTabSz="914377" rtl="0" eaLnBrk="1" latinLnBrk="0" hangingPunct="1">
              <a:lnSpc>
                <a:spcPct val="90000"/>
              </a:lnSpc>
              <a:spcBef>
                <a:spcPts val="1000"/>
              </a:spcBef>
              <a:buFont typeface="Arial" panose="020B0604020202020204" pitchFamily="34" charset="0"/>
              <a:buChar char="•"/>
              <a:defRPr lang="it-IT" sz="1867" b="0" i="0" kern="1200" dirty="0">
                <a:solidFill>
                  <a:schemeClr val="tx1"/>
                </a:solidFill>
                <a:latin typeface="Arial" panose="020B0604020202020204" pitchFamily="34" charset="0"/>
                <a:ea typeface="+mn-ea"/>
                <a:cs typeface="Arial" panose="020B0604020202020204" pitchFamily="34" charset="0"/>
              </a:defRPr>
            </a:lvl1pPr>
          </a:lstStyle>
          <a:p>
            <a:endParaRPr lang="it-IT" dirty="0"/>
          </a:p>
        </p:txBody>
      </p:sp>
      <p:sp>
        <p:nvSpPr>
          <p:cNvPr id="23" name="Picture Placeholder 2">
            <a:extLst>
              <a:ext uri="{FF2B5EF4-FFF2-40B4-BE49-F238E27FC236}">
                <a16:creationId xmlns:a16="http://schemas.microsoft.com/office/drawing/2014/main" id="{309686DA-FCE9-E044-A70B-B745D3A75E9E}"/>
              </a:ext>
            </a:extLst>
          </p:cNvPr>
          <p:cNvSpPr>
            <a:spLocks noGrp="1"/>
          </p:cNvSpPr>
          <p:nvPr>
            <p:ph type="pic" sz="quarter" idx="22"/>
          </p:nvPr>
        </p:nvSpPr>
        <p:spPr>
          <a:xfrm>
            <a:off x="3701749" y="3556638"/>
            <a:ext cx="1624995" cy="1623932"/>
          </a:xfrm>
          <a:solidFill>
            <a:srgbClr val="C7C7C7"/>
          </a:solidFill>
        </p:spPr>
        <p:txBody>
          <a:bodyPr anchor="ctr">
            <a:noAutofit/>
          </a:bodyPr>
          <a:lstStyle>
            <a:lvl1pPr algn="ctr">
              <a:defRPr sz="1867"/>
            </a:lvl1pPr>
          </a:lstStyle>
          <a:p>
            <a:endParaRPr lang="it-IT" dirty="0"/>
          </a:p>
        </p:txBody>
      </p:sp>
      <p:sp>
        <p:nvSpPr>
          <p:cNvPr id="24" name="Picture Placeholder 1">
            <a:extLst>
              <a:ext uri="{FF2B5EF4-FFF2-40B4-BE49-F238E27FC236}">
                <a16:creationId xmlns:a16="http://schemas.microsoft.com/office/drawing/2014/main" id="{3040D74E-2EBB-594A-ABB1-2F54808A3CB1}"/>
              </a:ext>
            </a:extLst>
          </p:cNvPr>
          <p:cNvSpPr>
            <a:spLocks noGrp="1"/>
          </p:cNvSpPr>
          <p:nvPr>
            <p:ph type="pic" sz="quarter" idx="23"/>
          </p:nvPr>
        </p:nvSpPr>
        <p:spPr>
          <a:xfrm>
            <a:off x="2003577" y="1860705"/>
            <a:ext cx="1624995" cy="1623932"/>
          </a:xfrm>
          <a:solidFill>
            <a:srgbClr val="C7C7C7"/>
          </a:solidFill>
        </p:spPr>
        <p:txBody>
          <a:bodyPr anchor="ctr">
            <a:noAutofit/>
          </a:bodyPr>
          <a:lstStyle>
            <a:lvl1pPr algn="ctr">
              <a:defRPr sz="1867"/>
            </a:lvl1pPr>
          </a:lstStyle>
          <a:p>
            <a:endParaRPr lang="it-IT" dirty="0"/>
          </a:p>
        </p:txBody>
      </p:sp>
      <p:sp>
        <p:nvSpPr>
          <p:cNvPr id="29" name="Picture Placeholder 2">
            <a:extLst>
              <a:ext uri="{FF2B5EF4-FFF2-40B4-BE49-F238E27FC236}">
                <a16:creationId xmlns:a16="http://schemas.microsoft.com/office/drawing/2014/main" id="{9931F6A3-C67A-2F44-8A0E-CA14DA7C3C8A}"/>
              </a:ext>
            </a:extLst>
          </p:cNvPr>
          <p:cNvSpPr>
            <a:spLocks noGrp="1"/>
          </p:cNvSpPr>
          <p:nvPr>
            <p:ph type="pic" sz="quarter" idx="24"/>
          </p:nvPr>
        </p:nvSpPr>
        <p:spPr>
          <a:xfrm>
            <a:off x="2018091" y="3556638"/>
            <a:ext cx="1624995" cy="1623932"/>
          </a:xfrm>
          <a:solidFill>
            <a:srgbClr val="C7C7C7"/>
          </a:solidFill>
        </p:spPr>
        <p:txBody>
          <a:bodyPr anchor="ctr">
            <a:noAutofit/>
          </a:bodyPr>
          <a:lstStyle>
            <a:lvl1pPr algn="ctr">
              <a:defRPr sz="1867"/>
            </a:lvl1pPr>
          </a:lstStyle>
          <a:p>
            <a:endParaRPr lang="it-IT" dirty="0"/>
          </a:p>
        </p:txBody>
      </p:sp>
      <p:sp>
        <p:nvSpPr>
          <p:cNvPr id="30" name="Picture Placeholder 1">
            <a:extLst>
              <a:ext uri="{FF2B5EF4-FFF2-40B4-BE49-F238E27FC236}">
                <a16:creationId xmlns:a16="http://schemas.microsoft.com/office/drawing/2014/main" id="{7EF3E95D-DDFB-FD48-B78C-A97658BAD0B4}"/>
              </a:ext>
            </a:extLst>
          </p:cNvPr>
          <p:cNvSpPr>
            <a:spLocks noGrp="1"/>
          </p:cNvSpPr>
          <p:nvPr>
            <p:ph type="pic" sz="quarter" idx="25"/>
          </p:nvPr>
        </p:nvSpPr>
        <p:spPr>
          <a:xfrm>
            <a:off x="10262208" y="1860705"/>
            <a:ext cx="1624995" cy="1623932"/>
          </a:xfrm>
          <a:solidFill>
            <a:srgbClr val="C7C7C7"/>
          </a:solidFill>
        </p:spPr>
        <p:txBody>
          <a:bodyPr anchor="ctr">
            <a:noAutofit/>
          </a:bodyPr>
          <a:lstStyle>
            <a:lvl1pPr marL="228594" marR="0" indent="-228594" algn="ctr"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867"/>
            </a:lvl1pPr>
          </a:lstStyle>
          <a:p>
            <a:endParaRPr lang="it-IT" dirty="0"/>
          </a:p>
        </p:txBody>
      </p:sp>
      <p:sp>
        <p:nvSpPr>
          <p:cNvPr id="31" name="Picture Placeholder 2">
            <a:extLst>
              <a:ext uri="{FF2B5EF4-FFF2-40B4-BE49-F238E27FC236}">
                <a16:creationId xmlns:a16="http://schemas.microsoft.com/office/drawing/2014/main" id="{A18853C4-DF38-A149-B951-97D3EC1D38D4}"/>
              </a:ext>
            </a:extLst>
          </p:cNvPr>
          <p:cNvSpPr>
            <a:spLocks noGrp="1"/>
          </p:cNvSpPr>
          <p:nvPr>
            <p:ph type="pic" sz="quarter" idx="26"/>
          </p:nvPr>
        </p:nvSpPr>
        <p:spPr>
          <a:xfrm>
            <a:off x="10262208" y="3556638"/>
            <a:ext cx="1624995" cy="1623932"/>
          </a:xfrm>
          <a:solidFill>
            <a:srgbClr val="C7C7C7"/>
          </a:solidFill>
        </p:spPr>
        <p:txBody>
          <a:bodyPr anchor="ctr">
            <a:noAutofit/>
          </a:bodyPr>
          <a:lstStyle>
            <a:lvl1pPr algn="ctr">
              <a:defRPr sz="1867"/>
            </a:lvl1pPr>
          </a:lstStyle>
          <a:p>
            <a:endParaRPr lang="it-IT" dirty="0"/>
          </a:p>
        </p:txBody>
      </p:sp>
    </p:spTree>
    <p:extLst>
      <p:ext uri="{BB962C8B-B14F-4D97-AF65-F5344CB8AC3E}">
        <p14:creationId xmlns:p14="http://schemas.microsoft.com/office/powerpoint/2010/main" val="2488020598"/>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3_Picture+Titol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39B9D81-F61D-4744-A1E6-B44B89F6D37F}"/>
              </a:ext>
            </a:extLst>
          </p:cNvPr>
          <p:cNvSpPr>
            <a:spLocks noGrp="1" noChangeAspect="1"/>
          </p:cNvSpPr>
          <p:nvPr>
            <p:ph type="pic" idx="1"/>
          </p:nvPr>
        </p:nvSpPr>
        <p:spPr>
          <a:xfrm>
            <a:off x="1716670" y="1191519"/>
            <a:ext cx="8758659" cy="4937480"/>
          </a:xfrm>
          <a:prstGeom prst="rect">
            <a:avLst/>
          </a:prstGeom>
          <a:effectLst>
            <a:outerShdw blurRad="444500" sx="102000" sy="102000" algn="ctr" rotWithShape="0">
              <a:srgbClr val="000000">
                <a:alpha val="7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dirty="0"/>
          </a:p>
        </p:txBody>
      </p:sp>
      <p:sp>
        <p:nvSpPr>
          <p:cNvPr id="7" name="Title 1">
            <a:extLst>
              <a:ext uri="{FF2B5EF4-FFF2-40B4-BE49-F238E27FC236}">
                <a16:creationId xmlns:a16="http://schemas.microsoft.com/office/drawing/2014/main" id="{4F34BB94-9350-3848-8368-10C37BD4CD16}"/>
              </a:ext>
            </a:extLst>
          </p:cNvPr>
          <p:cNvSpPr>
            <a:spLocks noGrp="1"/>
          </p:cNvSpPr>
          <p:nvPr>
            <p:ph type="title" hasCustomPrompt="1"/>
          </p:nvPr>
        </p:nvSpPr>
        <p:spPr>
          <a:xfrm>
            <a:off x="455022" y="388110"/>
            <a:ext cx="11294066" cy="489346"/>
          </a:xfrm>
          <a:prstGeom prst="rect">
            <a:avLst/>
          </a:prstGeom>
        </p:spPr>
        <p:txBody>
          <a:bodyPr anchor="t" anchorCtr="0"/>
          <a:lstStyle>
            <a:lvl1pPr algn="ctr">
              <a:defRPr sz="3200" b="0" i="0" spc="-150">
                <a:solidFill>
                  <a:schemeClr val="bg1"/>
                </a:solidFill>
                <a:latin typeface="Fraktion Sans" pitchFamily="2" charset="77"/>
              </a:defRPr>
            </a:lvl1pPr>
          </a:lstStyle>
          <a:p>
            <a:r>
              <a:rPr lang="en-GB" dirty="0" err="1"/>
              <a:t>Titoletto</a:t>
            </a:r>
            <a:endParaRPr lang="en-IT" dirty="0"/>
          </a:p>
        </p:txBody>
      </p:sp>
    </p:spTree>
    <p:extLst>
      <p:ext uri="{BB962C8B-B14F-4D97-AF65-F5344CB8AC3E}">
        <p14:creationId xmlns:p14="http://schemas.microsoft.com/office/powerpoint/2010/main" val="29178616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Un blocco di testo e immagini laterali">
    <p:bg>
      <p:bgPr>
        <a:solidFill>
          <a:schemeClr val="bg1"/>
        </a:solidFill>
        <a:effectLst/>
      </p:bgPr>
    </p:bg>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223160D9-89E2-C646-BB70-5AAFD819E637}"/>
              </a:ext>
            </a:extLst>
          </p:cNvPr>
          <p:cNvSpPr>
            <a:spLocks noGrp="1"/>
          </p:cNvSpPr>
          <p:nvPr>
            <p:ph type="pic" sz="quarter" idx="16"/>
          </p:nvPr>
        </p:nvSpPr>
        <p:spPr>
          <a:xfrm>
            <a:off x="334434" y="1464043"/>
            <a:ext cx="3721335" cy="2096949"/>
          </a:xfrm>
          <a:solidFill>
            <a:srgbClr val="C7C7C7"/>
          </a:solidFill>
        </p:spPr>
        <p:txBody>
          <a:bodyPr anchor="ctr">
            <a:noAutofit/>
          </a:bodyPr>
          <a:lstStyle>
            <a:lvl1pPr algn="ctr">
              <a:defRPr sz="1867"/>
            </a:lvl1pPr>
          </a:lstStyle>
          <a:p>
            <a:endParaRPr lang="it-IT" dirty="0"/>
          </a:p>
        </p:txBody>
      </p:sp>
      <p:sp>
        <p:nvSpPr>
          <p:cNvPr id="33" name="Picture Placeholder 2">
            <a:extLst>
              <a:ext uri="{FF2B5EF4-FFF2-40B4-BE49-F238E27FC236}">
                <a16:creationId xmlns:a16="http://schemas.microsoft.com/office/drawing/2014/main" id="{5EFAC048-8D5A-D54E-A545-DDA303B7C632}"/>
              </a:ext>
            </a:extLst>
          </p:cNvPr>
          <p:cNvSpPr>
            <a:spLocks noGrp="1"/>
          </p:cNvSpPr>
          <p:nvPr>
            <p:ph type="pic" sz="quarter" idx="17"/>
          </p:nvPr>
        </p:nvSpPr>
        <p:spPr>
          <a:xfrm>
            <a:off x="334434" y="3684756"/>
            <a:ext cx="3721335" cy="2096949"/>
          </a:xfrm>
          <a:solidFill>
            <a:srgbClr val="C7C7C7"/>
          </a:solidFill>
        </p:spPr>
        <p:txBody>
          <a:bodyPr anchor="ctr">
            <a:noAutofit/>
          </a:bodyPr>
          <a:lstStyle>
            <a:lvl1pPr algn="ctr">
              <a:defRPr sz="1867"/>
            </a:lvl1pPr>
          </a:lstStyle>
          <a:p>
            <a:endParaRPr lang="it-IT" dirty="0"/>
          </a:p>
        </p:txBody>
      </p:sp>
      <p:sp>
        <p:nvSpPr>
          <p:cNvPr id="34" name="Picture Placeholder 2">
            <a:extLst>
              <a:ext uri="{FF2B5EF4-FFF2-40B4-BE49-F238E27FC236}">
                <a16:creationId xmlns:a16="http://schemas.microsoft.com/office/drawing/2014/main" id="{03CAA6F4-E703-AB40-A72F-D31BFC705B3C}"/>
              </a:ext>
            </a:extLst>
          </p:cNvPr>
          <p:cNvSpPr>
            <a:spLocks noGrp="1"/>
          </p:cNvSpPr>
          <p:nvPr>
            <p:ph type="pic" sz="quarter" idx="18"/>
          </p:nvPr>
        </p:nvSpPr>
        <p:spPr>
          <a:xfrm>
            <a:off x="4193177" y="1464043"/>
            <a:ext cx="3721335" cy="2096949"/>
          </a:xfrm>
          <a:solidFill>
            <a:srgbClr val="C7C7C7"/>
          </a:solidFill>
        </p:spPr>
        <p:txBody>
          <a:bodyPr anchor="ctr">
            <a:noAutofit/>
          </a:bodyPr>
          <a:lstStyle>
            <a:lvl1pPr algn="ctr">
              <a:defRPr sz="1867"/>
            </a:lvl1pPr>
          </a:lstStyle>
          <a:p>
            <a:endParaRPr lang="it-IT" dirty="0"/>
          </a:p>
        </p:txBody>
      </p:sp>
      <p:sp>
        <p:nvSpPr>
          <p:cNvPr id="35" name="Picture Placeholder 2">
            <a:extLst>
              <a:ext uri="{FF2B5EF4-FFF2-40B4-BE49-F238E27FC236}">
                <a16:creationId xmlns:a16="http://schemas.microsoft.com/office/drawing/2014/main" id="{CF6DD6EC-33CC-324D-A2F1-10EECF150594}"/>
              </a:ext>
            </a:extLst>
          </p:cNvPr>
          <p:cNvSpPr>
            <a:spLocks noGrp="1"/>
          </p:cNvSpPr>
          <p:nvPr>
            <p:ph type="pic" sz="quarter" idx="19"/>
          </p:nvPr>
        </p:nvSpPr>
        <p:spPr>
          <a:xfrm>
            <a:off x="4193177" y="3684756"/>
            <a:ext cx="3721335" cy="2096949"/>
          </a:xfrm>
          <a:solidFill>
            <a:srgbClr val="C7C7C7"/>
          </a:solidFill>
        </p:spPr>
        <p:txBody>
          <a:bodyPr anchor="ctr">
            <a:noAutofit/>
          </a:bodyPr>
          <a:lstStyle>
            <a:lvl1pPr algn="ctr">
              <a:defRPr sz="1867"/>
            </a:lvl1pPr>
          </a:lstStyle>
          <a:p>
            <a:endParaRPr lang="it-IT" dirty="0"/>
          </a:p>
        </p:txBody>
      </p:sp>
      <p:sp>
        <p:nvSpPr>
          <p:cNvPr id="36" name="Picture Placeholder 2">
            <a:extLst>
              <a:ext uri="{FF2B5EF4-FFF2-40B4-BE49-F238E27FC236}">
                <a16:creationId xmlns:a16="http://schemas.microsoft.com/office/drawing/2014/main" id="{5ACFC1E0-2DD6-5B4B-9BFB-5438D4FB2BA0}"/>
              </a:ext>
            </a:extLst>
          </p:cNvPr>
          <p:cNvSpPr>
            <a:spLocks noGrp="1"/>
          </p:cNvSpPr>
          <p:nvPr>
            <p:ph type="pic" sz="quarter" idx="20"/>
          </p:nvPr>
        </p:nvSpPr>
        <p:spPr>
          <a:xfrm>
            <a:off x="8051919" y="1464043"/>
            <a:ext cx="3721335" cy="2096949"/>
          </a:xfrm>
          <a:solidFill>
            <a:srgbClr val="C7C7C7"/>
          </a:solidFill>
        </p:spPr>
        <p:txBody>
          <a:bodyPr anchor="ctr">
            <a:noAutofit/>
          </a:bodyPr>
          <a:lstStyle>
            <a:lvl1pPr algn="ctr">
              <a:defRPr sz="1867"/>
            </a:lvl1pPr>
          </a:lstStyle>
          <a:p>
            <a:endParaRPr lang="it-IT" dirty="0"/>
          </a:p>
        </p:txBody>
      </p:sp>
      <p:sp>
        <p:nvSpPr>
          <p:cNvPr id="37" name="Picture Placeholder 2">
            <a:extLst>
              <a:ext uri="{FF2B5EF4-FFF2-40B4-BE49-F238E27FC236}">
                <a16:creationId xmlns:a16="http://schemas.microsoft.com/office/drawing/2014/main" id="{1D0C9E7A-A29F-984D-AD30-044430A2964D}"/>
              </a:ext>
            </a:extLst>
          </p:cNvPr>
          <p:cNvSpPr>
            <a:spLocks noGrp="1"/>
          </p:cNvSpPr>
          <p:nvPr>
            <p:ph type="pic" sz="quarter" idx="21"/>
          </p:nvPr>
        </p:nvSpPr>
        <p:spPr>
          <a:xfrm>
            <a:off x="8051919" y="3684756"/>
            <a:ext cx="3721335" cy="2096949"/>
          </a:xfrm>
          <a:solidFill>
            <a:srgbClr val="C7C7C7"/>
          </a:solidFill>
        </p:spPr>
        <p:txBody>
          <a:bodyPr anchor="ctr">
            <a:noAutofit/>
          </a:bodyPr>
          <a:lstStyle>
            <a:lvl1pPr algn="ctr">
              <a:defRPr sz="1867"/>
            </a:lvl1pPr>
          </a:lstStyle>
          <a:p>
            <a:endParaRPr lang="it-IT" dirty="0"/>
          </a:p>
        </p:txBody>
      </p:sp>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0" name="Immagine 9">
            <a:extLst>
              <a:ext uri="{FF2B5EF4-FFF2-40B4-BE49-F238E27FC236}">
                <a16:creationId xmlns:a16="http://schemas.microsoft.com/office/drawing/2014/main" id="{B3B8B26B-B65D-4A46-B19C-482A56DD01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spTree>
    <p:extLst>
      <p:ext uri="{BB962C8B-B14F-4D97-AF65-F5344CB8AC3E}">
        <p14:creationId xmlns:p14="http://schemas.microsoft.com/office/powerpoint/2010/main" val="1607155670"/>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Un blocco di testo e immagini laterali con maschera">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0" name="Immagine 9">
            <a:extLst>
              <a:ext uri="{FF2B5EF4-FFF2-40B4-BE49-F238E27FC236}">
                <a16:creationId xmlns:a16="http://schemas.microsoft.com/office/drawing/2014/main" id="{B3B8B26B-B65D-4A46-B19C-482A56DD01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sp>
        <p:nvSpPr>
          <p:cNvPr id="17" name="Segnaposto immagine 16">
            <a:extLst>
              <a:ext uri="{FF2B5EF4-FFF2-40B4-BE49-F238E27FC236}">
                <a16:creationId xmlns:a16="http://schemas.microsoft.com/office/drawing/2014/main" id="{9692DDA0-5812-C042-8713-ECEBD4783F77}"/>
              </a:ext>
            </a:extLst>
          </p:cNvPr>
          <p:cNvSpPr>
            <a:spLocks noGrp="1"/>
          </p:cNvSpPr>
          <p:nvPr>
            <p:ph type="pic" sz="quarter" idx="23"/>
          </p:nvPr>
        </p:nvSpPr>
        <p:spPr>
          <a:xfrm>
            <a:off x="334434" y="1860705"/>
            <a:ext cx="11552769" cy="3319865"/>
          </a:xfrm>
          <a:custGeom>
            <a:avLst/>
            <a:gdLst>
              <a:gd name="connsiteX0" fmla="*/ 7445831 w 8664577"/>
              <a:gd name="connsiteY0" fmla="*/ 1271950 h 2489899"/>
              <a:gd name="connsiteX1" fmla="*/ 8664577 w 8664577"/>
              <a:gd name="connsiteY1" fmla="*/ 1271950 h 2489899"/>
              <a:gd name="connsiteX2" fmla="*/ 8664577 w 8664577"/>
              <a:gd name="connsiteY2" fmla="*/ 2489899 h 2489899"/>
              <a:gd name="connsiteX3" fmla="*/ 7445831 w 8664577"/>
              <a:gd name="connsiteY3" fmla="*/ 2489899 h 2489899"/>
              <a:gd name="connsiteX4" fmla="*/ 0 w 8664577"/>
              <a:gd name="connsiteY4" fmla="*/ 1271950 h 2489899"/>
              <a:gd name="connsiteX5" fmla="*/ 1218746 w 8664577"/>
              <a:gd name="connsiteY5" fmla="*/ 1271950 h 2489899"/>
              <a:gd name="connsiteX6" fmla="*/ 1218746 w 8664577"/>
              <a:gd name="connsiteY6" fmla="*/ 2489899 h 2489899"/>
              <a:gd name="connsiteX7" fmla="*/ 0 w 8664577"/>
              <a:gd name="connsiteY7" fmla="*/ 2489899 h 2489899"/>
              <a:gd name="connsiteX8" fmla="*/ 7445831 w 8664577"/>
              <a:gd name="connsiteY8" fmla="*/ 0 h 2489899"/>
              <a:gd name="connsiteX9" fmla="*/ 8664577 w 8664577"/>
              <a:gd name="connsiteY9" fmla="*/ 0 h 2489899"/>
              <a:gd name="connsiteX10" fmla="*/ 8664577 w 8664577"/>
              <a:gd name="connsiteY10" fmla="*/ 1217949 h 2489899"/>
              <a:gd name="connsiteX11" fmla="*/ 7445831 w 8664577"/>
              <a:gd name="connsiteY11" fmla="*/ 1217949 h 2489899"/>
              <a:gd name="connsiteX12" fmla="*/ 2525487 w 8664577"/>
              <a:gd name="connsiteY12" fmla="*/ 0 h 2489899"/>
              <a:gd name="connsiteX13" fmla="*/ 3744233 w 8664577"/>
              <a:gd name="connsiteY13" fmla="*/ 0 h 2489899"/>
              <a:gd name="connsiteX14" fmla="*/ 3744233 w 8664577"/>
              <a:gd name="connsiteY14" fmla="*/ 1217949 h 2489899"/>
              <a:gd name="connsiteX15" fmla="*/ 2525487 w 8664577"/>
              <a:gd name="connsiteY15" fmla="*/ 1217949 h 2489899"/>
              <a:gd name="connsiteX16" fmla="*/ 1262742 w 8664577"/>
              <a:gd name="connsiteY16" fmla="*/ 0 h 2489899"/>
              <a:gd name="connsiteX17" fmla="*/ 2470604 w 8664577"/>
              <a:gd name="connsiteY17" fmla="*/ 0 h 2489899"/>
              <a:gd name="connsiteX18" fmla="*/ 2470604 w 8664577"/>
              <a:gd name="connsiteY18" fmla="*/ 1271950 h 2489899"/>
              <a:gd name="connsiteX19" fmla="*/ 3744233 w 8664577"/>
              <a:gd name="connsiteY19" fmla="*/ 1271950 h 2489899"/>
              <a:gd name="connsiteX20" fmla="*/ 3744233 w 8664577"/>
              <a:gd name="connsiteY20" fmla="*/ 2489899 h 2489899"/>
              <a:gd name="connsiteX21" fmla="*/ 2470604 w 8664577"/>
              <a:gd name="connsiteY21" fmla="*/ 2489899 h 2489899"/>
              <a:gd name="connsiteX22" fmla="*/ 2098971 w 8664577"/>
              <a:gd name="connsiteY22" fmla="*/ 2489899 h 2489899"/>
              <a:gd name="connsiteX23" fmla="*/ 1262742 w 8664577"/>
              <a:gd name="connsiteY23" fmla="*/ 2489899 h 2489899"/>
              <a:gd name="connsiteX24" fmla="*/ 1262742 w 8664577"/>
              <a:gd name="connsiteY24" fmla="*/ 1427416 h 2489899"/>
              <a:gd name="connsiteX25" fmla="*/ 1262742 w 8664577"/>
              <a:gd name="connsiteY25" fmla="*/ 1271950 h 2489899"/>
              <a:gd name="connsiteX26" fmla="*/ 0 w 8664577"/>
              <a:gd name="connsiteY26" fmla="*/ 0 h 2489899"/>
              <a:gd name="connsiteX27" fmla="*/ 1218746 w 8664577"/>
              <a:gd name="connsiteY27" fmla="*/ 0 h 2489899"/>
              <a:gd name="connsiteX28" fmla="*/ 1218746 w 8664577"/>
              <a:gd name="connsiteY28" fmla="*/ 1217949 h 2489899"/>
              <a:gd name="connsiteX29" fmla="*/ 0 w 8664577"/>
              <a:gd name="connsiteY29" fmla="*/ 1217949 h 248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664577" h="2489899">
                <a:moveTo>
                  <a:pt x="7445831" y="1271950"/>
                </a:moveTo>
                <a:lnTo>
                  <a:pt x="8664577" y="1271950"/>
                </a:lnTo>
                <a:lnTo>
                  <a:pt x="8664577" y="2489899"/>
                </a:lnTo>
                <a:lnTo>
                  <a:pt x="7445831" y="2489899"/>
                </a:lnTo>
                <a:close/>
                <a:moveTo>
                  <a:pt x="0" y="1271950"/>
                </a:moveTo>
                <a:lnTo>
                  <a:pt x="1218746" y="1271950"/>
                </a:lnTo>
                <a:lnTo>
                  <a:pt x="1218746" y="2489899"/>
                </a:lnTo>
                <a:lnTo>
                  <a:pt x="0" y="2489899"/>
                </a:lnTo>
                <a:close/>
                <a:moveTo>
                  <a:pt x="7445831" y="0"/>
                </a:moveTo>
                <a:lnTo>
                  <a:pt x="8664577" y="0"/>
                </a:lnTo>
                <a:lnTo>
                  <a:pt x="8664577" y="1217949"/>
                </a:lnTo>
                <a:lnTo>
                  <a:pt x="7445831" y="1217949"/>
                </a:lnTo>
                <a:close/>
                <a:moveTo>
                  <a:pt x="2525487" y="0"/>
                </a:moveTo>
                <a:lnTo>
                  <a:pt x="3744233" y="0"/>
                </a:lnTo>
                <a:lnTo>
                  <a:pt x="3744233" y="1217949"/>
                </a:lnTo>
                <a:lnTo>
                  <a:pt x="2525487" y="1217949"/>
                </a:lnTo>
                <a:close/>
                <a:moveTo>
                  <a:pt x="1262742" y="0"/>
                </a:moveTo>
                <a:lnTo>
                  <a:pt x="2470604" y="0"/>
                </a:lnTo>
                <a:lnTo>
                  <a:pt x="2470604" y="1271950"/>
                </a:lnTo>
                <a:lnTo>
                  <a:pt x="3744233" y="1271950"/>
                </a:lnTo>
                <a:lnTo>
                  <a:pt x="3744233" y="2489899"/>
                </a:lnTo>
                <a:lnTo>
                  <a:pt x="2470604" y="2489899"/>
                </a:lnTo>
                <a:lnTo>
                  <a:pt x="2098971" y="2489899"/>
                </a:lnTo>
                <a:lnTo>
                  <a:pt x="1262742" y="2489899"/>
                </a:lnTo>
                <a:lnTo>
                  <a:pt x="1262742" y="1427416"/>
                </a:lnTo>
                <a:lnTo>
                  <a:pt x="1262742" y="1271950"/>
                </a:lnTo>
                <a:close/>
                <a:moveTo>
                  <a:pt x="0" y="0"/>
                </a:moveTo>
                <a:lnTo>
                  <a:pt x="1218746" y="0"/>
                </a:lnTo>
                <a:lnTo>
                  <a:pt x="1218746" y="1217949"/>
                </a:lnTo>
                <a:lnTo>
                  <a:pt x="0" y="1217949"/>
                </a:lnTo>
                <a:close/>
              </a:path>
            </a:pathLst>
          </a:custGeom>
          <a:solidFill>
            <a:srgbClr val="C7C7C7"/>
          </a:solidFill>
        </p:spPr>
        <p:txBody>
          <a:bodyPr wrap="square" anchor="ctr">
            <a:noAutofit/>
          </a:bodyPr>
          <a:lstStyle>
            <a:lvl1pPr algn="ctr">
              <a:defRPr sz="1867"/>
            </a:lvl1pPr>
          </a:lstStyle>
          <a:p>
            <a:endParaRPr lang="it-IT" dirty="0"/>
          </a:p>
        </p:txBody>
      </p:sp>
    </p:spTree>
    <p:extLst>
      <p:ext uri="{BB962C8B-B14F-4D97-AF65-F5344CB8AC3E}">
        <p14:creationId xmlns:p14="http://schemas.microsoft.com/office/powerpoint/2010/main" val="63851657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lide vuota con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5" name="Immagine 14">
            <a:extLst>
              <a:ext uri="{FF2B5EF4-FFF2-40B4-BE49-F238E27FC236}">
                <a16:creationId xmlns:a16="http://schemas.microsoft.com/office/drawing/2014/main" id="{4C502FCE-C62F-4E2A-A144-F4DBC40539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sp>
        <p:nvSpPr>
          <p:cNvPr id="90" name="Picture Placeholder 2">
            <a:extLst>
              <a:ext uri="{FF2B5EF4-FFF2-40B4-BE49-F238E27FC236}">
                <a16:creationId xmlns:a16="http://schemas.microsoft.com/office/drawing/2014/main" id="{7E91B887-B268-0946-906F-35E38422A808}"/>
              </a:ext>
            </a:extLst>
          </p:cNvPr>
          <p:cNvSpPr>
            <a:spLocks noGrp="1"/>
          </p:cNvSpPr>
          <p:nvPr>
            <p:ph type="pic" sz="quarter" idx="10"/>
          </p:nvPr>
        </p:nvSpPr>
        <p:spPr>
          <a:xfrm>
            <a:off x="0" y="1459448"/>
            <a:ext cx="12192000" cy="3391595"/>
          </a:xfrm>
          <a:solidFill>
            <a:srgbClr val="C7C7C7"/>
          </a:solidFill>
        </p:spPr>
        <p:txBody>
          <a:bodyPr vert="horz" lIns="91440" tIns="45720" rIns="91440" bIns="45720" rtlCol="0" anchor="ctr">
            <a:noAutofit/>
          </a:bodyPr>
          <a:lstStyle>
            <a:lvl1pPr algn="ctr">
              <a:defRPr lang="en-US" sz="1867"/>
            </a:lvl1pPr>
          </a:lstStyle>
          <a:p>
            <a:pPr marL="228594" lvl="0" indent="-228594"/>
            <a:endParaRPr lang="en-US" dirty="0"/>
          </a:p>
        </p:txBody>
      </p:sp>
    </p:spTree>
    <p:extLst>
      <p:ext uri="{BB962C8B-B14F-4D97-AF65-F5344CB8AC3E}">
        <p14:creationId xmlns:p14="http://schemas.microsoft.com/office/powerpoint/2010/main" val="349559280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lide con testo e mix immagini">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B7E8A00-2654-C44A-B5E1-F9DDA8E610A4}"/>
              </a:ext>
            </a:extLst>
          </p:cNvPr>
          <p:cNvSpPr>
            <a:spLocks noGrp="1" noChangeAspect="1"/>
          </p:cNvSpPr>
          <p:nvPr>
            <p:ph type="body" idx="14" hasCustomPrompt="1"/>
          </p:nvPr>
        </p:nvSpPr>
        <p:spPr>
          <a:xfrm>
            <a:off x="334434" y="357718"/>
            <a:ext cx="5950252"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7" name="Title 1">
            <a:extLst>
              <a:ext uri="{FF2B5EF4-FFF2-40B4-BE49-F238E27FC236}">
                <a16:creationId xmlns:a16="http://schemas.microsoft.com/office/drawing/2014/main" id="{578E0776-A3CD-F64E-83CE-D66D270267EB}"/>
              </a:ext>
            </a:extLst>
          </p:cNvPr>
          <p:cNvSpPr>
            <a:spLocks noGrp="1"/>
          </p:cNvSpPr>
          <p:nvPr>
            <p:ph type="ctrTitle"/>
          </p:nvPr>
        </p:nvSpPr>
        <p:spPr>
          <a:xfrm>
            <a:off x="334435" y="1787107"/>
            <a:ext cx="5666317" cy="3811891"/>
          </a:xfrm>
        </p:spPr>
        <p:txBody>
          <a:bodyPr lIns="0" tIns="0" rIns="0" bIns="0" anchor="ctr" anchorCtr="0">
            <a:no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pic>
        <p:nvPicPr>
          <p:cNvPr id="9" name="Immagine 8">
            <a:extLst>
              <a:ext uri="{FF2B5EF4-FFF2-40B4-BE49-F238E27FC236}">
                <a16:creationId xmlns:a16="http://schemas.microsoft.com/office/drawing/2014/main" id="{2924AAA6-A811-D84D-BD20-19B17F0668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10" name="Segnaposto testo 5">
            <a:extLst>
              <a:ext uri="{FF2B5EF4-FFF2-40B4-BE49-F238E27FC236}">
                <a16:creationId xmlns:a16="http://schemas.microsoft.com/office/drawing/2014/main" id="{ED183C6B-9B5E-4F42-868C-43209E557E78}"/>
              </a:ext>
            </a:extLst>
          </p:cNvPr>
          <p:cNvSpPr>
            <a:spLocks noGrp="1"/>
          </p:cNvSpPr>
          <p:nvPr>
            <p:ph type="body" sz="quarter" idx="16" hasCustomPrompt="1"/>
          </p:nvPr>
        </p:nvSpPr>
        <p:spPr>
          <a:xfrm>
            <a:off x="334434" y="798483"/>
            <a:ext cx="5950252"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sp>
        <p:nvSpPr>
          <p:cNvPr id="16" name="Picture Placeholder 1">
            <a:extLst>
              <a:ext uri="{FF2B5EF4-FFF2-40B4-BE49-F238E27FC236}">
                <a16:creationId xmlns:a16="http://schemas.microsoft.com/office/drawing/2014/main" id="{0A033E37-34BF-2C41-B8E4-29BD7EFC0AA3}"/>
              </a:ext>
            </a:extLst>
          </p:cNvPr>
          <p:cNvSpPr>
            <a:spLocks noGrp="1"/>
          </p:cNvSpPr>
          <p:nvPr>
            <p:ph type="pic" sz="quarter" idx="25"/>
          </p:nvPr>
        </p:nvSpPr>
        <p:spPr>
          <a:xfrm>
            <a:off x="9973733" y="1"/>
            <a:ext cx="2218267" cy="3129087"/>
          </a:xfrm>
          <a:solidFill>
            <a:srgbClr val="C7C7C7"/>
          </a:solidFill>
        </p:spPr>
        <p:txBody>
          <a:bodyPr anchor="ctr">
            <a:noAutofit/>
          </a:bodyPr>
          <a:lstStyle>
            <a:lvl1pPr marL="228594" marR="0" indent="-228594" algn="ctr"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867"/>
            </a:lvl1pPr>
          </a:lstStyle>
          <a:p>
            <a:endParaRPr lang="it-IT" dirty="0"/>
          </a:p>
        </p:txBody>
      </p:sp>
      <p:sp>
        <p:nvSpPr>
          <p:cNvPr id="17" name="Picture Placeholder 2">
            <a:extLst>
              <a:ext uri="{FF2B5EF4-FFF2-40B4-BE49-F238E27FC236}">
                <a16:creationId xmlns:a16="http://schemas.microsoft.com/office/drawing/2014/main" id="{83AF8C01-B611-774A-B670-0768A0981A2D}"/>
              </a:ext>
            </a:extLst>
          </p:cNvPr>
          <p:cNvSpPr>
            <a:spLocks noGrp="1"/>
          </p:cNvSpPr>
          <p:nvPr>
            <p:ph type="pic" sz="quarter" idx="26"/>
          </p:nvPr>
        </p:nvSpPr>
        <p:spPr>
          <a:xfrm>
            <a:off x="9973733" y="3189079"/>
            <a:ext cx="2218267" cy="2799124"/>
          </a:xfrm>
          <a:solidFill>
            <a:srgbClr val="C7C7C7"/>
          </a:solidFill>
        </p:spPr>
        <p:txBody>
          <a:bodyPr anchor="ctr">
            <a:noAutofit/>
          </a:bodyPr>
          <a:lstStyle>
            <a:lvl1pPr algn="ctr">
              <a:defRPr sz="1867"/>
            </a:lvl1pPr>
          </a:lstStyle>
          <a:p>
            <a:endParaRPr lang="it-IT" dirty="0"/>
          </a:p>
        </p:txBody>
      </p:sp>
      <p:sp>
        <p:nvSpPr>
          <p:cNvPr id="21" name="Picture Placeholder 1">
            <a:extLst>
              <a:ext uri="{FF2B5EF4-FFF2-40B4-BE49-F238E27FC236}">
                <a16:creationId xmlns:a16="http://schemas.microsoft.com/office/drawing/2014/main" id="{9E1854A6-CC09-3140-9091-98D7CF8DC823}"/>
              </a:ext>
            </a:extLst>
          </p:cNvPr>
          <p:cNvSpPr>
            <a:spLocks noGrp="1"/>
          </p:cNvSpPr>
          <p:nvPr>
            <p:ph type="pic" sz="quarter" idx="27"/>
          </p:nvPr>
        </p:nvSpPr>
        <p:spPr>
          <a:xfrm>
            <a:off x="7354134" y="1"/>
            <a:ext cx="2559487" cy="2227748"/>
          </a:xfrm>
          <a:solidFill>
            <a:srgbClr val="C7C7C7"/>
          </a:solidFill>
        </p:spPr>
        <p:txBody>
          <a:bodyPr anchor="ctr">
            <a:noAutofit/>
          </a:bodyPr>
          <a:lstStyle>
            <a:lvl1pPr marL="228594" marR="0" indent="-228594" algn="ctr"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867"/>
            </a:lvl1pPr>
          </a:lstStyle>
          <a:p>
            <a:endParaRPr lang="it-IT" dirty="0"/>
          </a:p>
        </p:txBody>
      </p:sp>
      <p:sp>
        <p:nvSpPr>
          <p:cNvPr id="22" name="Picture Placeholder 1">
            <a:extLst>
              <a:ext uri="{FF2B5EF4-FFF2-40B4-BE49-F238E27FC236}">
                <a16:creationId xmlns:a16="http://schemas.microsoft.com/office/drawing/2014/main" id="{FCE545E3-3BC2-4D4F-992B-91AB96BDC5B9}"/>
              </a:ext>
            </a:extLst>
          </p:cNvPr>
          <p:cNvSpPr>
            <a:spLocks noGrp="1"/>
          </p:cNvSpPr>
          <p:nvPr>
            <p:ph type="pic" sz="quarter" idx="28"/>
          </p:nvPr>
        </p:nvSpPr>
        <p:spPr>
          <a:xfrm>
            <a:off x="7354134" y="2283091"/>
            <a:ext cx="2559487" cy="2001560"/>
          </a:xfrm>
          <a:solidFill>
            <a:srgbClr val="C7C7C7"/>
          </a:solidFill>
        </p:spPr>
        <p:txBody>
          <a:bodyPr anchor="ctr">
            <a:noAutofit/>
          </a:bodyPr>
          <a:lstStyle>
            <a:lvl1pPr marL="228594" marR="0" indent="-228594" algn="ctr"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867"/>
            </a:lvl1pPr>
          </a:lstStyle>
          <a:p>
            <a:endParaRPr lang="it-IT" dirty="0"/>
          </a:p>
        </p:txBody>
      </p:sp>
      <p:sp>
        <p:nvSpPr>
          <p:cNvPr id="23" name="Picture Placeholder 1">
            <a:extLst>
              <a:ext uri="{FF2B5EF4-FFF2-40B4-BE49-F238E27FC236}">
                <a16:creationId xmlns:a16="http://schemas.microsoft.com/office/drawing/2014/main" id="{40195683-3CE0-7A47-8362-C485670C0A67}"/>
              </a:ext>
            </a:extLst>
          </p:cNvPr>
          <p:cNvSpPr>
            <a:spLocks noGrp="1"/>
          </p:cNvSpPr>
          <p:nvPr>
            <p:ph type="pic" sz="quarter" idx="29"/>
          </p:nvPr>
        </p:nvSpPr>
        <p:spPr>
          <a:xfrm>
            <a:off x="7354136" y="4339995"/>
            <a:ext cx="2559485" cy="2518005"/>
          </a:xfrm>
          <a:solidFill>
            <a:srgbClr val="C7C7C7"/>
          </a:solidFill>
        </p:spPr>
        <p:txBody>
          <a:bodyPr anchor="ctr">
            <a:noAutofit/>
          </a:bodyPr>
          <a:lstStyle>
            <a:lvl1pPr marL="228594" marR="0" indent="-228594" algn="ctr"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867"/>
            </a:lvl1pPr>
          </a:lstStyle>
          <a:p>
            <a:endParaRPr lang="it-IT" dirty="0"/>
          </a:p>
        </p:txBody>
      </p:sp>
      <p:sp>
        <p:nvSpPr>
          <p:cNvPr id="14" name="Slide Number Placeholder 5">
            <a:extLst>
              <a:ext uri="{FF2B5EF4-FFF2-40B4-BE49-F238E27FC236}">
                <a16:creationId xmlns:a16="http://schemas.microsoft.com/office/drawing/2014/main" id="{F6C61CE0-1B1D-7241-B486-6CDBCE960B10}"/>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36122609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lide con testo e immagine con maschera">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B7E8A00-2654-C44A-B5E1-F9DDA8E610A4}"/>
              </a:ext>
            </a:extLst>
          </p:cNvPr>
          <p:cNvSpPr>
            <a:spLocks noGrp="1" noChangeAspect="1"/>
          </p:cNvSpPr>
          <p:nvPr>
            <p:ph type="body" idx="14" hasCustomPrompt="1"/>
          </p:nvPr>
        </p:nvSpPr>
        <p:spPr>
          <a:xfrm>
            <a:off x="334434" y="357718"/>
            <a:ext cx="5950252"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7" name="Title 1">
            <a:extLst>
              <a:ext uri="{FF2B5EF4-FFF2-40B4-BE49-F238E27FC236}">
                <a16:creationId xmlns:a16="http://schemas.microsoft.com/office/drawing/2014/main" id="{578E0776-A3CD-F64E-83CE-D66D270267EB}"/>
              </a:ext>
            </a:extLst>
          </p:cNvPr>
          <p:cNvSpPr>
            <a:spLocks noGrp="1"/>
          </p:cNvSpPr>
          <p:nvPr>
            <p:ph type="ctrTitle"/>
          </p:nvPr>
        </p:nvSpPr>
        <p:spPr>
          <a:xfrm>
            <a:off x="334435" y="1787107"/>
            <a:ext cx="5666317" cy="3811891"/>
          </a:xfrm>
        </p:spPr>
        <p:txBody>
          <a:bodyPr lIns="0" tIns="0" rIns="0" bIns="0" anchor="ctr" anchorCtr="0">
            <a:no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pic>
        <p:nvPicPr>
          <p:cNvPr id="9" name="Immagine 8">
            <a:extLst>
              <a:ext uri="{FF2B5EF4-FFF2-40B4-BE49-F238E27FC236}">
                <a16:creationId xmlns:a16="http://schemas.microsoft.com/office/drawing/2014/main" id="{2924AAA6-A811-D84D-BD20-19B17F0668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10" name="Segnaposto testo 5">
            <a:extLst>
              <a:ext uri="{FF2B5EF4-FFF2-40B4-BE49-F238E27FC236}">
                <a16:creationId xmlns:a16="http://schemas.microsoft.com/office/drawing/2014/main" id="{ED183C6B-9B5E-4F42-868C-43209E557E78}"/>
              </a:ext>
            </a:extLst>
          </p:cNvPr>
          <p:cNvSpPr>
            <a:spLocks noGrp="1"/>
          </p:cNvSpPr>
          <p:nvPr>
            <p:ph type="body" sz="quarter" idx="16" hasCustomPrompt="1"/>
          </p:nvPr>
        </p:nvSpPr>
        <p:spPr>
          <a:xfrm>
            <a:off x="334434" y="798483"/>
            <a:ext cx="5950252"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sp>
        <p:nvSpPr>
          <p:cNvPr id="12" name="Segnaposto immagine 11">
            <a:extLst>
              <a:ext uri="{FF2B5EF4-FFF2-40B4-BE49-F238E27FC236}">
                <a16:creationId xmlns:a16="http://schemas.microsoft.com/office/drawing/2014/main" id="{0B499E3F-0DED-2F4B-BD2F-65F7C26F5073}"/>
              </a:ext>
            </a:extLst>
          </p:cNvPr>
          <p:cNvSpPr>
            <a:spLocks noGrp="1"/>
          </p:cNvSpPr>
          <p:nvPr>
            <p:ph type="pic" sz="quarter" idx="27"/>
          </p:nvPr>
        </p:nvSpPr>
        <p:spPr>
          <a:xfrm>
            <a:off x="7354132" y="-1"/>
            <a:ext cx="4837867" cy="6858000"/>
          </a:xfrm>
          <a:custGeom>
            <a:avLst/>
            <a:gdLst>
              <a:gd name="connsiteX0" fmla="*/ 2 w 3628400"/>
              <a:gd name="connsiteY0" fmla="*/ 3254996 h 5143500"/>
              <a:gd name="connsiteX1" fmla="*/ 1919616 w 3628400"/>
              <a:gd name="connsiteY1" fmla="*/ 3254996 h 5143500"/>
              <a:gd name="connsiteX2" fmla="*/ 1919616 w 3628400"/>
              <a:gd name="connsiteY2" fmla="*/ 5143500 h 5143500"/>
              <a:gd name="connsiteX3" fmla="*/ 2 w 3628400"/>
              <a:gd name="connsiteY3" fmla="*/ 5143500 h 5143500"/>
              <a:gd name="connsiteX4" fmla="*/ 1964700 w 3628400"/>
              <a:gd name="connsiteY4" fmla="*/ 2391809 h 5143500"/>
              <a:gd name="connsiteX5" fmla="*/ 3628400 w 3628400"/>
              <a:gd name="connsiteY5" fmla="*/ 2391809 h 5143500"/>
              <a:gd name="connsiteX6" fmla="*/ 3628400 w 3628400"/>
              <a:gd name="connsiteY6" fmla="*/ 4491152 h 5143500"/>
              <a:gd name="connsiteX7" fmla="*/ 1964700 w 3628400"/>
              <a:gd name="connsiteY7" fmla="*/ 4491152 h 5143500"/>
              <a:gd name="connsiteX8" fmla="*/ 0 w 3628400"/>
              <a:gd name="connsiteY8" fmla="*/ 1712318 h 5143500"/>
              <a:gd name="connsiteX9" fmla="*/ 1919615 w 3628400"/>
              <a:gd name="connsiteY9" fmla="*/ 1712318 h 5143500"/>
              <a:gd name="connsiteX10" fmla="*/ 1919615 w 3628400"/>
              <a:gd name="connsiteY10" fmla="*/ 3213488 h 5143500"/>
              <a:gd name="connsiteX11" fmla="*/ 0 w 3628400"/>
              <a:gd name="connsiteY11" fmla="*/ 3213488 h 5143500"/>
              <a:gd name="connsiteX12" fmla="*/ 0 w 3628400"/>
              <a:gd name="connsiteY12" fmla="*/ 0 h 5143500"/>
              <a:gd name="connsiteX13" fmla="*/ 1919615 w 3628400"/>
              <a:gd name="connsiteY13" fmla="*/ 0 h 5143500"/>
              <a:gd name="connsiteX14" fmla="*/ 1919615 w 3628400"/>
              <a:gd name="connsiteY14" fmla="*/ 1670811 h 5143500"/>
              <a:gd name="connsiteX15" fmla="*/ 0 w 3628400"/>
              <a:gd name="connsiteY15" fmla="*/ 1670811 h 5143500"/>
              <a:gd name="connsiteX16" fmla="*/ 1964700 w 3628400"/>
              <a:gd name="connsiteY16" fmla="*/ 0 h 5143500"/>
              <a:gd name="connsiteX17" fmla="*/ 3628400 w 3628400"/>
              <a:gd name="connsiteY17" fmla="*/ 0 h 5143500"/>
              <a:gd name="connsiteX18" fmla="*/ 3628400 w 3628400"/>
              <a:gd name="connsiteY18" fmla="*/ 2346815 h 5143500"/>
              <a:gd name="connsiteX19" fmla="*/ 1964700 w 3628400"/>
              <a:gd name="connsiteY19" fmla="*/ 2346815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28400" h="5143500">
                <a:moveTo>
                  <a:pt x="2" y="3254996"/>
                </a:moveTo>
                <a:lnTo>
                  <a:pt x="1919616" y="3254996"/>
                </a:lnTo>
                <a:lnTo>
                  <a:pt x="1919616" y="5143500"/>
                </a:lnTo>
                <a:lnTo>
                  <a:pt x="2" y="5143500"/>
                </a:lnTo>
                <a:close/>
                <a:moveTo>
                  <a:pt x="1964700" y="2391809"/>
                </a:moveTo>
                <a:lnTo>
                  <a:pt x="3628400" y="2391809"/>
                </a:lnTo>
                <a:lnTo>
                  <a:pt x="3628400" y="4491152"/>
                </a:lnTo>
                <a:lnTo>
                  <a:pt x="1964700" y="4491152"/>
                </a:lnTo>
                <a:close/>
                <a:moveTo>
                  <a:pt x="0" y="1712318"/>
                </a:moveTo>
                <a:lnTo>
                  <a:pt x="1919615" y="1712318"/>
                </a:lnTo>
                <a:lnTo>
                  <a:pt x="1919615" y="3213488"/>
                </a:lnTo>
                <a:lnTo>
                  <a:pt x="0" y="3213488"/>
                </a:lnTo>
                <a:close/>
                <a:moveTo>
                  <a:pt x="0" y="0"/>
                </a:moveTo>
                <a:lnTo>
                  <a:pt x="1919615" y="0"/>
                </a:lnTo>
                <a:lnTo>
                  <a:pt x="1919615" y="1670811"/>
                </a:lnTo>
                <a:lnTo>
                  <a:pt x="0" y="1670811"/>
                </a:lnTo>
                <a:close/>
                <a:moveTo>
                  <a:pt x="1964700" y="0"/>
                </a:moveTo>
                <a:lnTo>
                  <a:pt x="3628400" y="0"/>
                </a:lnTo>
                <a:lnTo>
                  <a:pt x="3628400" y="2346815"/>
                </a:lnTo>
                <a:lnTo>
                  <a:pt x="1964700" y="2346815"/>
                </a:lnTo>
                <a:close/>
              </a:path>
            </a:pathLst>
          </a:custGeom>
          <a:solidFill>
            <a:srgbClr val="C7C7C7"/>
          </a:solidFill>
        </p:spPr>
        <p:txBody>
          <a:bodyPr wrap="square" anchor="ctr">
            <a:noAutofit/>
          </a:bodyPr>
          <a:lstStyle>
            <a:lvl1pPr marL="228594" marR="0" indent="-228594" algn="ctr"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867"/>
            </a:lvl1pPr>
          </a:lstStyle>
          <a:p>
            <a:endParaRPr lang="it-IT" dirty="0"/>
          </a:p>
        </p:txBody>
      </p:sp>
      <p:sp>
        <p:nvSpPr>
          <p:cNvPr id="14" name="Slide Number Placeholder 5">
            <a:extLst>
              <a:ext uri="{FF2B5EF4-FFF2-40B4-BE49-F238E27FC236}">
                <a16:creationId xmlns:a16="http://schemas.microsoft.com/office/drawing/2014/main" id="{F6C61CE0-1B1D-7241-B486-6CDBCE960B10}"/>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5144989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lide con testo e immagine composta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F0DC5D-E17B-554A-B30E-A9F2F92474FB}"/>
              </a:ext>
            </a:extLst>
          </p:cNvPr>
          <p:cNvSpPr>
            <a:spLocks noGrp="1" noChangeAspect="1"/>
          </p:cNvSpPr>
          <p:nvPr>
            <p:ph type="body" idx="14" hasCustomPrompt="1"/>
          </p:nvPr>
        </p:nvSpPr>
        <p:spPr>
          <a:xfrm>
            <a:off x="334432" y="357719"/>
            <a:ext cx="7020096" cy="46469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pic>
        <p:nvPicPr>
          <p:cNvPr id="5" name="Immagine 4">
            <a:extLst>
              <a:ext uri="{FF2B5EF4-FFF2-40B4-BE49-F238E27FC236}">
                <a16:creationId xmlns:a16="http://schemas.microsoft.com/office/drawing/2014/main" id="{DC7E1B6C-BD74-784F-9657-4DB72D06AF4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D33BE381-E43B-9A46-A221-2797C10B6AE4}"/>
              </a:ext>
            </a:extLst>
          </p:cNvPr>
          <p:cNvSpPr>
            <a:spLocks noGrp="1"/>
          </p:cNvSpPr>
          <p:nvPr>
            <p:ph type="body" sz="quarter" idx="16" hasCustomPrompt="1"/>
          </p:nvPr>
        </p:nvSpPr>
        <p:spPr>
          <a:xfrm>
            <a:off x="334433" y="798483"/>
            <a:ext cx="7020096" cy="401053"/>
          </a:xfrm>
        </p:spPr>
        <p:txBody>
          <a:bodyPr lIns="0" tIns="0" rIns="0" bIns="0">
            <a:noAutofit/>
          </a:bodyPr>
          <a:lstStyle>
            <a:lvl1pPr marL="0" indent="0">
              <a:buNone/>
              <a:defRPr sz="2133">
                <a:solidFill>
                  <a:schemeClr val="accent6"/>
                </a:solidFill>
              </a:defRPr>
            </a:lvl1pPr>
          </a:lstStyle>
          <a:p>
            <a:pPr lvl="0"/>
            <a:r>
              <a:rPr lang="it-IT" dirty="0"/>
              <a:t>Sottotitolo</a:t>
            </a:r>
          </a:p>
        </p:txBody>
      </p:sp>
      <p:sp>
        <p:nvSpPr>
          <p:cNvPr id="43" name="Segnaposto immagine 42">
            <a:extLst>
              <a:ext uri="{FF2B5EF4-FFF2-40B4-BE49-F238E27FC236}">
                <a16:creationId xmlns:a16="http://schemas.microsoft.com/office/drawing/2014/main" id="{EC5BB26A-D515-AC48-B783-32804646C51A}"/>
              </a:ext>
            </a:extLst>
          </p:cNvPr>
          <p:cNvSpPr>
            <a:spLocks noGrp="1"/>
          </p:cNvSpPr>
          <p:nvPr>
            <p:ph type="pic" sz="quarter" idx="18"/>
          </p:nvPr>
        </p:nvSpPr>
        <p:spPr>
          <a:xfrm>
            <a:off x="6902245" y="-342"/>
            <a:ext cx="5289755" cy="6858343"/>
          </a:xfrm>
          <a:custGeom>
            <a:avLst/>
            <a:gdLst>
              <a:gd name="connsiteX0" fmla="*/ 973393 w 3967316"/>
              <a:gd name="connsiteY0" fmla="*/ 0 h 5143757"/>
              <a:gd name="connsiteX1" fmla="*/ 3967316 w 3967316"/>
              <a:gd name="connsiteY1" fmla="*/ 0 h 5143757"/>
              <a:gd name="connsiteX2" fmla="*/ 3967316 w 3967316"/>
              <a:gd name="connsiteY2" fmla="*/ 4292037 h 5143757"/>
              <a:gd name="connsiteX3" fmla="*/ 3115596 w 3967316"/>
              <a:gd name="connsiteY3" fmla="*/ 4292037 h 5143757"/>
              <a:gd name="connsiteX4" fmla="*/ 3115596 w 3967316"/>
              <a:gd name="connsiteY4" fmla="*/ 5143757 h 5143757"/>
              <a:gd name="connsiteX5" fmla="*/ 0 w 3967316"/>
              <a:gd name="connsiteY5" fmla="*/ 5143757 h 5143757"/>
              <a:gd name="connsiteX6" fmla="*/ 0 w 3967316"/>
              <a:gd name="connsiteY6" fmla="*/ 1357109 h 5143757"/>
              <a:gd name="connsiteX7" fmla="*/ 973393 w 3967316"/>
              <a:gd name="connsiteY7" fmla="*/ 1357109 h 514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7316" h="5143757">
                <a:moveTo>
                  <a:pt x="973393" y="0"/>
                </a:moveTo>
                <a:lnTo>
                  <a:pt x="3967316" y="0"/>
                </a:lnTo>
                <a:lnTo>
                  <a:pt x="3967316" y="4292037"/>
                </a:lnTo>
                <a:lnTo>
                  <a:pt x="3115596" y="4292037"/>
                </a:lnTo>
                <a:lnTo>
                  <a:pt x="3115596" y="5143757"/>
                </a:lnTo>
                <a:lnTo>
                  <a:pt x="0" y="5143757"/>
                </a:lnTo>
                <a:lnTo>
                  <a:pt x="0" y="1357109"/>
                </a:lnTo>
                <a:lnTo>
                  <a:pt x="973393" y="1357109"/>
                </a:lnTo>
                <a:close/>
              </a:path>
            </a:pathLst>
          </a:custGeom>
          <a:solidFill>
            <a:srgbClr val="C7C7C7"/>
          </a:solidFill>
        </p:spPr>
        <p:txBody>
          <a:bodyPr wrap="square" anchor="ctr">
            <a:noAutofit/>
          </a:bodyPr>
          <a:lstStyle>
            <a:lvl1pPr algn="ctr">
              <a:defRPr sz="1867"/>
            </a:lvl1pPr>
          </a:lstStyle>
          <a:p>
            <a:endParaRPr lang="it-IT" dirty="0"/>
          </a:p>
        </p:txBody>
      </p:sp>
      <p:sp>
        <p:nvSpPr>
          <p:cNvPr id="46" name="Title 1">
            <a:extLst>
              <a:ext uri="{FF2B5EF4-FFF2-40B4-BE49-F238E27FC236}">
                <a16:creationId xmlns:a16="http://schemas.microsoft.com/office/drawing/2014/main" id="{0842DE8B-16FC-304D-9B1C-D0BB7CDE7A2B}"/>
              </a:ext>
            </a:extLst>
          </p:cNvPr>
          <p:cNvSpPr>
            <a:spLocks noGrp="1"/>
          </p:cNvSpPr>
          <p:nvPr>
            <p:ph type="ctrTitle"/>
          </p:nvPr>
        </p:nvSpPr>
        <p:spPr>
          <a:xfrm>
            <a:off x="334435" y="1787107"/>
            <a:ext cx="5666317" cy="3811891"/>
          </a:xfrm>
        </p:spPr>
        <p:txBody>
          <a:bodyPr lIns="0" tIns="0" rIns="0" bIns="0" anchor="ctr" anchorCtr="0">
            <a:no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47" name="Slide Number Placeholder 5">
            <a:extLst>
              <a:ext uri="{FF2B5EF4-FFF2-40B4-BE49-F238E27FC236}">
                <a16:creationId xmlns:a16="http://schemas.microsoft.com/office/drawing/2014/main" id="{F333E1B2-E58E-0346-B190-26FCEB11226A}"/>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18376093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lide con testo e immagine composta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F0DC5D-E17B-554A-B30E-A9F2F92474FB}"/>
              </a:ext>
            </a:extLst>
          </p:cNvPr>
          <p:cNvSpPr>
            <a:spLocks noGrp="1" noChangeAspect="1"/>
          </p:cNvSpPr>
          <p:nvPr>
            <p:ph type="body" idx="14" hasCustomPrompt="1"/>
          </p:nvPr>
        </p:nvSpPr>
        <p:spPr>
          <a:xfrm>
            <a:off x="334434" y="357719"/>
            <a:ext cx="8845425" cy="374152"/>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pic>
        <p:nvPicPr>
          <p:cNvPr id="5" name="Immagine 4">
            <a:extLst>
              <a:ext uri="{FF2B5EF4-FFF2-40B4-BE49-F238E27FC236}">
                <a16:creationId xmlns:a16="http://schemas.microsoft.com/office/drawing/2014/main" id="{DC7E1B6C-BD74-784F-9657-4DB72D06AF4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D33BE381-E43B-9A46-A221-2797C10B6AE4}"/>
              </a:ext>
            </a:extLst>
          </p:cNvPr>
          <p:cNvSpPr>
            <a:spLocks noGrp="1"/>
          </p:cNvSpPr>
          <p:nvPr>
            <p:ph type="body" sz="quarter" idx="16" hasCustomPrompt="1"/>
          </p:nvPr>
        </p:nvSpPr>
        <p:spPr>
          <a:xfrm>
            <a:off x="334434" y="798484"/>
            <a:ext cx="8845425" cy="373467"/>
          </a:xfrm>
        </p:spPr>
        <p:txBody>
          <a:bodyPr lIns="0" tIns="0" rIns="0" bIns="0">
            <a:noAutofit/>
          </a:bodyPr>
          <a:lstStyle>
            <a:lvl1pPr marL="0" indent="0">
              <a:buNone/>
              <a:defRPr sz="2133">
                <a:solidFill>
                  <a:schemeClr val="accent6"/>
                </a:solidFill>
              </a:defRPr>
            </a:lvl1pPr>
          </a:lstStyle>
          <a:p>
            <a:pPr lvl="0"/>
            <a:r>
              <a:rPr lang="it-IT" dirty="0"/>
              <a:t>Sottotitolo</a:t>
            </a:r>
          </a:p>
        </p:txBody>
      </p:sp>
      <p:sp>
        <p:nvSpPr>
          <p:cNvPr id="20" name="Segnaposto immagine 19">
            <a:extLst>
              <a:ext uri="{FF2B5EF4-FFF2-40B4-BE49-F238E27FC236}">
                <a16:creationId xmlns:a16="http://schemas.microsoft.com/office/drawing/2014/main" id="{384361A8-2F26-2A4E-B402-83EDB7BAA07D}"/>
              </a:ext>
            </a:extLst>
          </p:cNvPr>
          <p:cNvSpPr>
            <a:spLocks noGrp="1"/>
          </p:cNvSpPr>
          <p:nvPr>
            <p:ph type="pic" sz="quarter" idx="20"/>
          </p:nvPr>
        </p:nvSpPr>
        <p:spPr>
          <a:xfrm>
            <a:off x="5704932" y="1840226"/>
            <a:ext cx="5250200" cy="5017775"/>
          </a:xfrm>
          <a:custGeom>
            <a:avLst/>
            <a:gdLst>
              <a:gd name="connsiteX0" fmla="*/ 0 w 3832598"/>
              <a:gd name="connsiteY0" fmla="*/ 1195952 h 3662928"/>
              <a:gd name="connsiteX1" fmla="*/ 1196975 w 3832598"/>
              <a:gd name="connsiteY1" fmla="*/ 1195952 h 3662928"/>
              <a:gd name="connsiteX2" fmla="*/ 1196975 w 3832598"/>
              <a:gd name="connsiteY2" fmla="*/ 3662927 h 3662928"/>
              <a:gd name="connsiteX3" fmla="*/ 0 w 3832598"/>
              <a:gd name="connsiteY3" fmla="*/ 3662927 h 3662928"/>
              <a:gd name="connsiteX4" fmla="*/ 1317811 w 3832598"/>
              <a:gd name="connsiteY4" fmla="*/ 605978 h 3662928"/>
              <a:gd name="connsiteX5" fmla="*/ 2514786 w 3832598"/>
              <a:gd name="connsiteY5" fmla="*/ 605978 h 3662928"/>
              <a:gd name="connsiteX6" fmla="*/ 2514786 w 3832598"/>
              <a:gd name="connsiteY6" fmla="*/ 3662928 h 3662928"/>
              <a:gd name="connsiteX7" fmla="*/ 1317811 w 3832598"/>
              <a:gd name="connsiteY7" fmla="*/ 3662928 h 3662928"/>
              <a:gd name="connsiteX8" fmla="*/ 2635623 w 3832598"/>
              <a:gd name="connsiteY8" fmla="*/ 0 h 3662928"/>
              <a:gd name="connsiteX9" fmla="*/ 3832598 w 3832598"/>
              <a:gd name="connsiteY9" fmla="*/ 0 h 3662928"/>
              <a:gd name="connsiteX10" fmla="*/ 3832598 w 3832598"/>
              <a:gd name="connsiteY10" fmla="*/ 3662928 h 3662928"/>
              <a:gd name="connsiteX11" fmla="*/ 2635623 w 3832598"/>
              <a:gd name="connsiteY11" fmla="*/ 3662928 h 366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2598" h="3662928">
                <a:moveTo>
                  <a:pt x="0" y="1195952"/>
                </a:moveTo>
                <a:lnTo>
                  <a:pt x="1196975" y="1195952"/>
                </a:lnTo>
                <a:lnTo>
                  <a:pt x="1196975" y="3662927"/>
                </a:lnTo>
                <a:lnTo>
                  <a:pt x="0" y="3662927"/>
                </a:lnTo>
                <a:close/>
                <a:moveTo>
                  <a:pt x="1317811" y="605978"/>
                </a:moveTo>
                <a:lnTo>
                  <a:pt x="2514786" y="605978"/>
                </a:lnTo>
                <a:lnTo>
                  <a:pt x="2514786" y="3662928"/>
                </a:lnTo>
                <a:lnTo>
                  <a:pt x="1317811" y="3662928"/>
                </a:lnTo>
                <a:close/>
                <a:moveTo>
                  <a:pt x="2635623" y="0"/>
                </a:moveTo>
                <a:lnTo>
                  <a:pt x="3832598" y="0"/>
                </a:lnTo>
                <a:lnTo>
                  <a:pt x="3832598" y="3662928"/>
                </a:lnTo>
                <a:lnTo>
                  <a:pt x="2635623" y="3662928"/>
                </a:lnTo>
                <a:close/>
              </a:path>
            </a:pathLst>
          </a:custGeom>
          <a:solidFill>
            <a:srgbClr val="C7C7C7"/>
          </a:solidFill>
        </p:spPr>
        <p:txBody>
          <a:bodyPr wrap="square" anchor="ctr">
            <a:noAutofit/>
          </a:bodyPr>
          <a:lstStyle>
            <a:lvl1pPr algn="ctr">
              <a:defRPr sz="1867"/>
            </a:lvl1pPr>
          </a:lstStyle>
          <a:p>
            <a:endParaRPr lang="it-IT" dirty="0"/>
          </a:p>
        </p:txBody>
      </p:sp>
      <p:sp>
        <p:nvSpPr>
          <p:cNvPr id="22" name="Slide Number Placeholder 5">
            <a:extLst>
              <a:ext uri="{FF2B5EF4-FFF2-40B4-BE49-F238E27FC236}">
                <a16:creationId xmlns:a16="http://schemas.microsoft.com/office/drawing/2014/main" id="{F9B926CD-13F4-094C-A76C-9E54C2DE0DBF}"/>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7" name="Title 1">
            <a:extLst>
              <a:ext uri="{FF2B5EF4-FFF2-40B4-BE49-F238E27FC236}">
                <a16:creationId xmlns:a16="http://schemas.microsoft.com/office/drawing/2014/main" id="{276CDEDE-83B7-1946-9066-621F0F01EA11}"/>
              </a:ext>
            </a:extLst>
          </p:cNvPr>
          <p:cNvSpPr>
            <a:spLocks noGrp="1"/>
          </p:cNvSpPr>
          <p:nvPr>
            <p:ph type="ctrTitle"/>
          </p:nvPr>
        </p:nvSpPr>
        <p:spPr>
          <a:xfrm>
            <a:off x="334435" y="1787107"/>
            <a:ext cx="4224867" cy="3811891"/>
          </a:xfrm>
        </p:spPr>
        <p:txBody>
          <a:bodyPr lIns="0" tIns="0" rIns="0" bIns="0" anchor="ctr" anchorCtr="0">
            <a:no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3206156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magine sfondo">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47C9CF8-6946-A347-A6BF-044516E12AC5}"/>
              </a:ext>
            </a:extLst>
          </p:cNvPr>
          <p:cNvSpPr>
            <a:spLocks noGrp="1" noChangeAspect="1"/>
          </p:cNvSpPr>
          <p:nvPr>
            <p:ph type="body" idx="16"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pic>
        <p:nvPicPr>
          <p:cNvPr id="12" name="Immagine 11">
            <a:extLst>
              <a:ext uri="{FF2B5EF4-FFF2-40B4-BE49-F238E27FC236}">
                <a16:creationId xmlns:a16="http://schemas.microsoft.com/office/drawing/2014/main" id="{6F578B9C-EBB2-8B42-9D62-7EAEEDD8DBD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15" name="Segnaposto testo 5">
            <a:extLst>
              <a:ext uri="{FF2B5EF4-FFF2-40B4-BE49-F238E27FC236}">
                <a16:creationId xmlns:a16="http://schemas.microsoft.com/office/drawing/2014/main" id="{9A984BD2-5118-184A-BA86-7D123A983258}"/>
              </a:ext>
            </a:extLst>
          </p:cNvPr>
          <p:cNvSpPr>
            <a:spLocks noGrp="1"/>
          </p:cNvSpPr>
          <p:nvPr>
            <p:ph type="body" sz="quarter" idx="17" hasCustomPrompt="1"/>
          </p:nvPr>
        </p:nvSpPr>
        <p:spPr>
          <a:xfrm>
            <a:off x="334433" y="798483"/>
            <a:ext cx="8593667"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sp>
        <p:nvSpPr>
          <p:cNvPr id="16" name="Slide Number Placeholder 5">
            <a:extLst>
              <a:ext uri="{FF2B5EF4-FFF2-40B4-BE49-F238E27FC236}">
                <a16:creationId xmlns:a16="http://schemas.microsoft.com/office/drawing/2014/main" id="{45428AC6-835C-5B4B-BE9D-790FC83B365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E3E6F81A-B39E-EB4A-80AC-EF45C8C773B8}" type="slidenum">
              <a:rPr lang="it-IT" smtClean="0"/>
              <a:pPr/>
              <a:t>‹N›</a:t>
            </a:fld>
            <a:endParaRPr lang="it-IT" dirty="0"/>
          </a:p>
        </p:txBody>
      </p:sp>
      <p:sp>
        <p:nvSpPr>
          <p:cNvPr id="11" name="Segnaposto immagine 6">
            <a:extLst>
              <a:ext uri="{FF2B5EF4-FFF2-40B4-BE49-F238E27FC236}">
                <a16:creationId xmlns:a16="http://schemas.microsoft.com/office/drawing/2014/main" id="{E5778B33-1169-9F44-AE54-FEE2E243CC7C}"/>
              </a:ext>
            </a:extLst>
          </p:cNvPr>
          <p:cNvSpPr>
            <a:spLocks noGrp="1"/>
          </p:cNvSpPr>
          <p:nvPr>
            <p:ph type="pic" sz="quarter" idx="13"/>
          </p:nvPr>
        </p:nvSpPr>
        <p:spPr>
          <a:xfrm>
            <a:off x="-4234" y="1428751"/>
            <a:ext cx="12196233" cy="4630768"/>
          </a:xfrm>
          <a:solidFill>
            <a:srgbClr val="C7C7C7"/>
          </a:solidFill>
        </p:spPr>
        <p:txBody>
          <a:bodyPr anchor="ctr">
            <a:normAutofit/>
          </a:bodyPr>
          <a:lstStyle>
            <a:lvl1pPr marL="0" indent="0" algn="ctr">
              <a:buNone/>
              <a:defRPr sz="1867"/>
            </a:lvl1pPr>
          </a:lstStyle>
          <a:p>
            <a:endParaRPr lang="it-IT"/>
          </a:p>
        </p:txBody>
      </p:sp>
    </p:spTree>
    <p:extLst>
      <p:ext uri="{BB962C8B-B14F-4D97-AF65-F5344CB8AC3E}">
        <p14:creationId xmlns:p14="http://schemas.microsoft.com/office/powerpoint/2010/main" val="19504779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magine laptop">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5996964" cy="379168"/>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5" name="Immagine 14">
            <a:extLst>
              <a:ext uri="{FF2B5EF4-FFF2-40B4-BE49-F238E27FC236}">
                <a16:creationId xmlns:a16="http://schemas.microsoft.com/office/drawing/2014/main" id="{4C502FCE-C62F-4E2A-A144-F4DBC40539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4" y="798484"/>
            <a:ext cx="5996964" cy="379169"/>
          </a:xfrm>
        </p:spPr>
        <p:txBody>
          <a:bodyPr lIns="0" tIns="0" rIns="0" bIns="0">
            <a:noAutofit/>
          </a:bodyPr>
          <a:lstStyle>
            <a:lvl1pPr marL="0" indent="0">
              <a:buNone/>
              <a:defRPr sz="2133">
                <a:solidFill>
                  <a:schemeClr val="accent6"/>
                </a:solidFill>
              </a:defRPr>
            </a:lvl1pPr>
          </a:lstStyle>
          <a:p>
            <a:pPr lvl="0"/>
            <a:r>
              <a:rPr lang="it-IT" dirty="0"/>
              <a:t>Sottotitolo</a:t>
            </a:r>
          </a:p>
        </p:txBody>
      </p:sp>
      <p:sp>
        <p:nvSpPr>
          <p:cNvPr id="11" name="Segnaposto immagine 10">
            <a:extLst>
              <a:ext uri="{FF2B5EF4-FFF2-40B4-BE49-F238E27FC236}">
                <a16:creationId xmlns:a16="http://schemas.microsoft.com/office/drawing/2014/main" id="{DCE4F478-D819-DA48-88CB-8B7AEB2DE451}"/>
              </a:ext>
            </a:extLst>
          </p:cNvPr>
          <p:cNvSpPr>
            <a:spLocks noGrp="1"/>
          </p:cNvSpPr>
          <p:nvPr>
            <p:ph type="pic" sz="quarter" idx="16"/>
          </p:nvPr>
        </p:nvSpPr>
        <p:spPr>
          <a:xfrm>
            <a:off x="792484" y="1907265"/>
            <a:ext cx="5299295" cy="3275889"/>
          </a:xfrm>
        </p:spPr>
        <p:txBody>
          <a:bodyPr anchor="ctr">
            <a:noAutofit/>
          </a:bodyPr>
          <a:lstStyle>
            <a:lvl1pPr marL="0" indent="0" algn="ctr">
              <a:buNone/>
              <a:defRPr/>
            </a:lvl1pPr>
          </a:lstStyle>
          <a:p>
            <a:endParaRPr lang="it-IT" dirty="0"/>
          </a:p>
        </p:txBody>
      </p:sp>
      <p:pic>
        <p:nvPicPr>
          <p:cNvPr id="12" name="Immagine 11">
            <a:extLst>
              <a:ext uri="{FF2B5EF4-FFF2-40B4-BE49-F238E27FC236}">
                <a16:creationId xmlns:a16="http://schemas.microsoft.com/office/drawing/2014/main" id="{9CD313DB-37B0-5B47-A632-A613F4A29147}"/>
              </a:ext>
            </a:extLst>
          </p:cNvPr>
          <p:cNvPicPr>
            <a:picLocks noChangeAspect="1"/>
          </p:cNvPicPr>
          <p:nvPr userDrawn="1"/>
        </p:nvPicPr>
        <p:blipFill>
          <a:blip r:embed="rId3"/>
          <a:stretch>
            <a:fillRect/>
          </a:stretch>
        </p:blipFill>
        <p:spPr>
          <a:xfrm>
            <a:off x="-325134" y="1674847"/>
            <a:ext cx="7570273" cy="4169565"/>
          </a:xfrm>
          <a:prstGeom prst="rect">
            <a:avLst/>
          </a:prstGeom>
        </p:spPr>
      </p:pic>
    </p:spTree>
    <p:extLst>
      <p:ext uri="{BB962C8B-B14F-4D97-AF65-F5344CB8AC3E}">
        <p14:creationId xmlns:p14="http://schemas.microsoft.com/office/powerpoint/2010/main" val="327952068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0" name="Immagine 9">
            <a:extLst>
              <a:ext uri="{FF2B5EF4-FFF2-40B4-BE49-F238E27FC236}">
                <a16:creationId xmlns:a16="http://schemas.microsoft.com/office/drawing/2014/main" id="{B3B8B26B-B65D-4A46-B19C-482A56DD01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sp>
        <p:nvSpPr>
          <p:cNvPr id="12" name="Segnaposto testo 6">
            <a:extLst>
              <a:ext uri="{FF2B5EF4-FFF2-40B4-BE49-F238E27FC236}">
                <a16:creationId xmlns:a16="http://schemas.microsoft.com/office/drawing/2014/main" id="{8B90A7BE-29AB-48A6-9178-A78E1AD4AB08}"/>
              </a:ext>
            </a:extLst>
          </p:cNvPr>
          <p:cNvSpPr>
            <a:spLocks noGrp="1"/>
          </p:cNvSpPr>
          <p:nvPr>
            <p:ph type="body" sz="quarter" idx="15" hasCustomPrompt="1"/>
          </p:nvPr>
        </p:nvSpPr>
        <p:spPr>
          <a:xfrm>
            <a:off x="1682851" y="6331425"/>
            <a:ext cx="1133339" cy="251883"/>
          </a:xfrm>
        </p:spPr>
        <p:txBody>
          <a:bodyPr anchor="b">
            <a:noAutofit/>
          </a:bodyPr>
          <a:lstStyle>
            <a:lvl1pPr marL="0" indent="0">
              <a:buNone/>
              <a:defRPr sz="1067">
                <a:sym typeface="Symbol" panose="05050102010706020507" pitchFamily="18" charset="2"/>
              </a:defRPr>
            </a:lvl1pPr>
            <a:lvl2pPr marL="457189" indent="0">
              <a:buNone/>
              <a:defRPr/>
            </a:lvl2pPr>
            <a:lvl3pPr marL="914377" indent="0">
              <a:buNone/>
              <a:defRPr/>
            </a:lvl3pPr>
            <a:lvl4pPr marL="1371566" indent="0">
              <a:buNone/>
              <a:defRPr/>
            </a:lvl4pPr>
            <a:lvl5pPr marL="1828754" indent="0">
              <a:buNone/>
              <a:defRPr/>
            </a:lvl5pPr>
          </a:lstStyle>
          <a:p>
            <a:pPr lvl="0"/>
            <a:r>
              <a:rPr lang="it-IT" dirty="0"/>
              <a:t>[]</a:t>
            </a:r>
          </a:p>
        </p:txBody>
      </p:sp>
      <p:sp>
        <p:nvSpPr>
          <p:cNvPr id="13" name="CasellaDiTesto 12">
            <a:extLst>
              <a:ext uri="{FF2B5EF4-FFF2-40B4-BE49-F238E27FC236}">
                <a16:creationId xmlns:a16="http://schemas.microsoft.com/office/drawing/2014/main" id="{06541CB8-4337-489C-B4B7-552FA447DBA4}"/>
              </a:ext>
            </a:extLst>
          </p:cNvPr>
          <p:cNvSpPr txBox="1"/>
          <p:nvPr userDrawn="1"/>
        </p:nvSpPr>
        <p:spPr>
          <a:xfrm>
            <a:off x="993722" y="6244013"/>
            <a:ext cx="1279301" cy="352604"/>
          </a:xfrm>
          <a:prstGeom prst="rect">
            <a:avLst/>
          </a:prstGeom>
        </p:spPr>
        <p:txBody>
          <a:bodyPr vert="horz" wrap="square" lIns="121920" tIns="60960" rIns="121920" bIns="60960" rtlCol="0" anchor="b">
            <a:normAutofit/>
          </a:bodyPr>
          <a:lstStyle/>
          <a:p>
            <a:pPr algn="l"/>
            <a:r>
              <a:rPr lang="it-IT" sz="1067" dirty="0"/>
              <a:t>Categoria:</a:t>
            </a:r>
          </a:p>
        </p:txBody>
      </p:sp>
      <p:sp>
        <p:nvSpPr>
          <p:cNvPr id="14" name="Segnaposto testo 6">
            <a:extLst>
              <a:ext uri="{FF2B5EF4-FFF2-40B4-BE49-F238E27FC236}">
                <a16:creationId xmlns:a16="http://schemas.microsoft.com/office/drawing/2014/main" id="{E7EB6E10-444D-431D-9380-D529D47C3735}"/>
              </a:ext>
            </a:extLst>
          </p:cNvPr>
          <p:cNvSpPr>
            <a:spLocks noGrp="1"/>
          </p:cNvSpPr>
          <p:nvPr>
            <p:ph type="body" sz="quarter" idx="16" hasCustomPrompt="1"/>
          </p:nvPr>
        </p:nvSpPr>
        <p:spPr>
          <a:xfrm>
            <a:off x="3239165" y="6331731"/>
            <a:ext cx="1133339" cy="251883"/>
          </a:xfrm>
        </p:spPr>
        <p:txBody>
          <a:bodyPr anchor="b">
            <a:noAutofit/>
          </a:bodyPr>
          <a:lstStyle>
            <a:lvl1pPr marL="0" indent="0">
              <a:buNone/>
              <a:defRPr sz="1067">
                <a:sym typeface="Symbol" panose="05050102010706020507" pitchFamily="18" charset="2"/>
              </a:defRPr>
            </a:lvl1pPr>
            <a:lvl2pPr marL="457189" indent="0">
              <a:buNone/>
              <a:defRPr/>
            </a:lvl2pPr>
            <a:lvl3pPr marL="914377" indent="0">
              <a:buNone/>
              <a:defRPr/>
            </a:lvl3pPr>
            <a:lvl4pPr marL="1371566" indent="0">
              <a:buNone/>
              <a:defRPr/>
            </a:lvl4pPr>
            <a:lvl5pPr marL="1828754" indent="0">
              <a:buNone/>
              <a:defRPr/>
            </a:lvl5pPr>
          </a:lstStyle>
          <a:p>
            <a:pPr lvl="0"/>
            <a:r>
              <a:rPr lang="it-IT" dirty="0"/>
              <a:t>[]</a:t>
            </a:r>
          </a:p>
        </p:txBody>
      </p:sp>
      <p:sp>
        <p:nvSpPr>
          <p:cNvPr id="15" name="CasellaDiTesto 14">
            <a:extLst>
              <a:ext uri="{FF2B5EF4-FFF2-40B4-BE49-F238E27FC236}">
                <a16:creationId xmlns:a16="http://schemas.microsoft.com/office/drawing/2014/main" id="{71D73127-2FAC-4833-B6F6-E7023D98B2B7}"/>
              </a:ext>
            </a:extLst>
          </p:cNvPr>
          <p:cNvSpPr txBox="1"/>
          <p:nvPr userDrawn="1"/>
        </p:nvSpPr>
        <p:spPr>
          <a:xfrm>
            <a:off x="2816190" y="6244318"/>
            <a:ext cx="1279301" cy="352604"/>
          </a:xfrm>
          <a:prstGeom prst="rect">
            <a:avLst/>
          </a:prstGeom>
        </p:spPr>
        <p:txBody>
          <a:bodyPr vert="horz" wrap="square" lIns="121920" tIns="60960" rIns="121920" bIns="60960" rtlCol="0" anchor="b">
            <a:normAutofit/>
          </a:bodyPr>
          <a:lstStyle/>
          <a:p>
            <a:pPr algn="l"/>
            <a:r>
              <a:rPr lang="it-IT" sz="1067" dirty="0"/>
              <a:t>Stato:</a:t>
            </a:r>
          </a:p>
        </p:txBody>
      </p:sp>
    </p:spTree>
    <p:extLst>
      <p:ext uri="{BB962C8B-B14F-4D97-AF65-F5344CB8AC3E}">
        <p14:creationId xmlns:p14="http://schemas.microsoft.com/office/powerpoint/2010/main" val="263768907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VUOTA">
    <p:spTree>
      <p:nvGrpSpPr>
        <p:cNvPr id="1" name=""/>
        <p:cNvGrpSpPr/>
        <p:nvPr/>
      </p:nvGrpSpPr>
      <p:grpSpPr>
        <a:xfrm>
          <a:off x="0" y="0"/>
          <a:ext cx="0" cy="0"/>
          <a:chOff x="0" y="0"/>
          <a:chExt cx="0" cy="0"/>
        </a:xfrm>
      </p:grpSpPr>
      <p:grpSp>
        <p:nvGrpSpPr>
          <p:cNvPr id="11" name="Gruppo 10">
            <a:extLst>
              <a:ext uri="{FF2B5EF4-FFF2-40B4-BE49-F238E27FC236}">
                <a16:creationId xmlns:a16="http://schemas.microsoft.com/office/drawing/2014/main" id="{E10F9C96-3875-DE4B-AF66-ADBC5EAA8317}"/>
              </a:ext>
            </a:extLst>
          </p:cNvPr>
          <p:cNvGrpSpPr/>
          <p:nvPr userDrawn="1"/>
        </p:nvGrpSpPr>
        <p:grpSpPr>
          <a:xfrm>
            <a:off x="541854" y="6605658"/>
            <a:ext cx="1560459" cy="252342"/>
            <a:chOff x="524183" y="6520868"/>
            <a:chExt cx="1716505" cy="337133"/>
          </a:xfrm>
        </p:grpSpPr>
        <p:cxnSp>
          <p:nvCxnSpPr>
            <p:cNvPr id="12" name="Connettore 1 11">
              <a:extLst>
                <a:ext uri="{FF2B5EF4-FFF2-40B4-BE49-F238E27FC236}">
                  <a16:creationId xmlns:a16="http://schemas.microsoft.com/office/drawing/2014/main" id="{4209E227-7F1B-5F45-A901-5AEAE2EABA6A}"/>
                </a:ext>
              </a:extLst>
            </p:cNvPr>
            <p:cNvCxnSpPr>
              <a:cxnSpLocks/>
            </p:cNvCxnSpPr>
            <p:nvPr/>
          </p:nvCxnSpPr>
          <p:spPr>
            <a:xfrm rot="10800000">
              <a:off x="1096351" y="6520868"/>
              <a:ext cx="0" cy="337133"/>
            </a:xfrm>
            <a:prstGeom prst="line">
              <a:avLst/>
            </a:prstGeom>
            <a:ln w="381000">
              <a:solidFill>
                <a:srgbClr val="00BCF6"/>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1F204739-B41D-7844-818C-A496DD61CAA0}"/>
                </a:ext>
              </a:extLst>
            </p:cNvPr>
            <p:cNvCxnSpPr>
              <a:cxnSpLocks/>
            </p:cNvCxnSpPr>
            <p:nvPr/>
          </p:nvCxnSpPr>
          <p:spPr>
            <a:xfrm rot="10800000">
              <a:off x="524183" y="6520868"/>
              <a:ext cx="0" cy="337133"/>
            </a:xfrm>
            <a:prstGeom prst="line">
              <a:avLst/>
            </a:prstGeom>
            <a:ln w="381000">
              <a:solidFill>
                <a:srgbClr val="FEF3D5"/>
              </a:solidFill>
            </a:ln>
          </p:spPr>
          <p:style>
            <a:lnRef idx="1">
              <a:schemeClr val="accent1"/>
            </a:lnRef>
            <a:fillRef idx="0">
              <a:schemeClr val="accent1"/>
            </a:fillRef>
            <a:effectRef idx="0">
              <a:schemeClr val="accent1"/>
            </a:effectRef>
            <a:fontRef idx="minor">
              <a:schemeClr val="tx1"/>
            </a:fontRef>
          </p:style>
        </p:cxnSp>
        <p:cxnSp>
          <p:nvCxnSpPr>
            <p:cNvPr id="14" name="Connettore 1 13">
              <a:extLst>
                <a:ext uri="{FF2B5EF4-FFF2-40B4-BE49-F238E27FC236}">
                  <a16:creationId xmlns:a16="http://schemas.microsoft.com/office/drawing/2014/main" id="{F559A3D8-9FEE-3949-857F-D593A79CB51F}"/>
                </a:ext>
              </a:extLst>
            </p:cNvPr>
            <p:cNvCxnSpPr>
              <a:cxnSpLocks/>
            </p:cNvCxnSpPr>
            <p:nvPr/>
          </p:nvCxnSpPr>
          <p:spPr>
            <a:xfrm rot="10800000">
              <a:off x="1668519" y="6520868"/>
              <a:ext cx="0" cy="337133"/>
            </a:xfrm>
            <a:prstGeom prst="line">
              <a:avLst/>
            </a:prstGeom>
            <a:ln w="381000">
              <a:solidFill>
                <a:srgbClr val="D51317"/>
              </a:solidFill>
            </a:ln>
          </p:spPr>
          <p:style>
            <a:lnRef idx="1">
              <a:schemeClr val="accent1"/>
            </a:lnRef>
            <a:fillRef idx="0">
              <a:schemeClr val="accent1"/>
            </a:fillRef>
            <a:effectRef idx="0">
              <a:schemeClr val="accent1"/>
            </a:effectRef>
            <a:fontRef idx="minor">
              <a:schemeClr val="tx1"/>
            </a:fontRef>
          </p:style>
        </p:cxnSp>
        <p:cxnSp>
          <p:nvCxnSpPr>
            <p:cNvPr id="15" name="Connettore 1 14">
              <a:extLst>
                <a:ext uri="{FF2B5EF4-FFF2-40B4-BE49-F238E27FC236}">
                  <a16:creationId xmlns:a16="http://schemas.microsoft.com/office/drawing/2014/main" id="{DC7A1F17-6830-2D47-8B49-783B05CA5AF3}"/>
                </a:ext>
              </a:extLst>
            </p:cNvPr>
            <p:cNvCxnSpPr>
              <a:cxnSpLocks/>
            </p:cNvCxnSpPr>
            <p:nvPr/>
          </p:nvCxnSpPr>
          <p:spPr>
            <a:xfrm rot="10800000">
              <a:off x="2240688" y="6520868"/>
              <a:ext cx="0" cy="337133"/>
            </a:xfrm>
            <a:prstGeom prst="line">
              <a:avLst/>
            </a:prstGeom>
            <a:ln w="381000">
              <a:solidFill>
                <a:srgbClr val="05151A"/>
              </a:solidFill>
            </a:ln>
          </p:spPr>
          <p:style>
            <a:lnRef idx="1">
              <a:schemeClr val="accent1"/>
            </a:lnRef>
            <a:fillRef idx="0">
              <a:schemeClr val="accent1"/>
            </a:fillRef>
            <a:effectRef idx="0">
              <a:schemeClr val="accent1"/>
            </a:effectRef>
            <a:fontRef idx="minor">
              <a:schemeClr val="tx1"/>
            </a:fontRef>
          </p:style>
        </p:cxnSp>
      </p:grpSp>
      <p:sp>
        <p:nvSpPr>
          <p:cNvPr id="29" name="TextBox 7">
            <a:extLst>
              <a:ext uri="{FF2B5EF4-FFF2-40B4-BE49-F238E27FC236}">
                <a16:creationId xmlns:a16="http://schemas.microsoft.com/office/drawing/2014/main" id="{AE9FFE32-B76F-5642-9DE3-82DE3310AFF7}"/>
              </a:ext>
            </a:extLst>
          </p:cNvPr>
          <p:cNvSpPr txBox="1">
            <a:spLocks noChangeArrowheads="1"/>
          </p:cNvSpPr>
          <p:nvPr userDrawn="1"/>
        </p:nvSpPr>
        <p:spPr bwMode="auto">
          <a:xfrm>
            <a:off x="3494554" y="6602423"/>
            <a:ext cx="32306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r" eaLnBrk="1" hangingPunct="1"/>
            <a:fld id="{B41A6086-3CA6-4BB7-B4D1-E3283513A130}" type="slidenum">
              <a:rPr lang="id-ID" altLang="it-IT" sz="800" b="1">
                <a:solidFill>
                  <a:schemeClr val="tx1"/>
                </a:solidFill>
                <a:latin typeface="Arial" panose="020B0604020202020204" pitchFamily="34" charset="0"/>
                <a:ea typeface="Montserrat Hairline"/>
                <a:cs typeface="Arial" panose="020B0604020202020204" pitchFamily="34" charset="0"/>
              </a:rPr>
              <a:pPr algn="r" eaLnBrk="1" hangingPunct="1"/>
              <a:t>‹N›</a:t>
            </a:fld>
            <a:r>
              <a:rPr lang="id-ID" altLang="it-IT" sz="675" b="1" dirty="0">
                <a:solidFill>
                  <a:schemeClr val="tx1"/>
                </a:solidFill>
                <a:latin typeface="Arial" panose="020B0604020202020204" pitchFamily="34" charset="0"/>
                <a:ea typeface="Montserrat Hairline"/>
                <a:cs typeface="Arial" panose="020B0604020202020204" pitchFamily="34" charset="0"/>
              </a:rPr>
              <a:t>  </a:t>
            </a:r>
          </a:p>
        </p:txBody>
      </p:sp>
      <p:pic>
        <p:nvPicPr>
          <p:cNvPr id="8" name="Picture 6" descr="A picture containing text&#10;&#10;Description automatically generated">
            <a:extLst>
              <a:ext uri="{FF2B5EF4-FFF2-40B4-BE49-F238E27FC236}">
                <a16:creationId xmlns:a16="http://schemas.microsoft.com/office/drawing/2014/main" id="{B0ACE43F-4064-462C-801E-E891F8B415F3}"/>
              </a:ext>
            </a:extLst>
          </p:cNvPr>
          <p:cNvPicPr>
            <a:picLocks noChangeAspect="1"/>
          </p:cNvPicPr>
          <p:nvPr userDrawn="1"/>
        </p:nvPicPr>
        <p:blipFill>
          <a:blip r:embed="rId2"/>
          <a:stretch>
            <a:fillRect/>
          </a:stretch>
        </p:blipFill>
        <p:spPr>
          <a:xfrm>
            <a:off x="4950545" y="6266381"/>
            <a:ext cx="2290909" cy="458182"/>
          </a:xfrm>
          <a:prstGeom prst="rect">
            <a:avLst/>
          </a:prstGeom>
        </p:spPr>
      </p:pic>
    </p:spTree>
    <p:extLst>
      <p:ext uri="{BB962C8B-B14F-4D97-AF65-F5344CB8AC3E}">
        <p14:creationId xmlns:p14="http://schemas.microsoft.com/office/powerpoint/2010/main" val="38100249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iusur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Arial" panose="020B0604020202020204" pitchFamily="34" charset="0"/>
                <a:cs typeface="Arial" panose="020B0604020202020204" pitchFamily="34" charset="0"/>
              </a:rPr>
              <a:t>Cassa Depositi e Prestiti</a:t>
            </a:r>
            <a:br>
              <a:rPr lang="it-IT" sz="1600" dirty="0">
                <a:latin typeface="Arial" panose="020B0604020202020204" pitchFamily="34" charset="0"/>
                <a:cs typeface="Arial" panose="020B0604020202020204" pitchFamily="34" charset="0"/>
              </a:rPr>
            </a:br>
            <a:r>
              <a:rPr lang="it-IT" sz="1600" dirty="0">
                <a:latin typeface="Arial" panose="020B0604020202020204" pitchFamily="34" charset="0"/>
                <a:cs typeface="Arial" panose="020B0604020202020204" pitchFamily="34" charset="0"/>
              </a:rPr>
              <a:t>Investiamo nel domani</a:t>
            </a:r>
          </a:p>
        </p:txBody>
      </p:sp>
      <p:pic>
        <p:nvPicPr>
          <p:cNvPr id="9" name="Immagine 8">
            <a:extLst>
              <a:ext uri="{FF2B5EF4-FFF2-40B4-BE49-F238E27FC236}">
                <a16:creationId xmlns:a16="http://schemas.microsoft.com/office/drawing/2014/main" id="{F9A598D7-DD54-46A8-9207-6BC72E5E7A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434" y="357718"/>
            <a:ext cx="1489165" cy="824468"/>
          </a:xfrm>
          <a:prstGeom prst="rect">
            <a:avLst/>
          </a:prstGeom>
        </p:spPr>
      </p:pic>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t>Grazie</a:t>
            </a:r>
          </a:p>
        </p:txBody>
      </p:sp>
    </p:spTree>
    <p:extLst>
      <p:ext uri="{BB962C8B-B14F-4D97-AF65-F5344CB8AC3E}">
        <p14:creationId xmlns:p14="http://schemas.microsoft.com/office/powerpoint/2010/main" val="843245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iusura ingles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Arial" panose="020B0604020202020204" pitchFamily="34" charset="0"/>
                <a:cs typeface="Arial" panose="020B0604020202020204" pitchFamily="34" charset="0"/>
              </a:rPr>
              <a:t>Cassa Depositi e Prestiti</a:t>
            </a:r>
            <a:br>
              <a:rPr lang="it-IT" sz="1600" dirty="0">
                <a:latin typeface="Arial" panose="020B0604020202020204" pitchFamily="34" charset="0"/>
                <a:cs typeface="Arial" panose="020B0604020202020204" pitchFamily="34" charset="0"/>
              </a:rPr>
            </a:br>
            <a:r>
              <a:rPr lang="it-IT" sz="1600" dirty="0" err="1">
                <a:latin typeface="Arial" panose="020B0604020202020204" pitchFamily="34" charset="0"/>
                <a:cs typeface="Arial" panose="020B0604020202020204" pitchFamily="34" charset="0"/>
              </a:rPr>
              <a:t>Investing</a:t>
            </a:r>
            <a:r>
              <a:rPr lang="it-IT" sz="1600" dirty="0">
                <a:latin typeface="Arial" panose="020B0604020202020204" pitchFamily="34" charset="0"/>
                <a:cs typeface="Arial" panose="020B0604020202020204" pitchFamily="34" charset="0"/>
              </a:rPr>
              <a:t> in </a:t>
            </a:r>
            <a:r>
              <a:rPr lang="it-IT" sz="1600" dirty="0" err="1">
                <a:latin typeface="Arial" panose="020B0604020202020204" pitchFamily="34" charset="0"/>
                <a:cs typeface="Arial" panose="020B0604020202020204" pitchFamily="34" charset="0"/>
              </a:rPr>
              <a:t>tomorrow</a:t>
            </a:r>
            <a:endParaRPr lang="it-IT" sz="1600" dirty="0">
              <a:latin typeface="Arial" panose="020B0604020202020204" pitchFamily="34" charset="0"/>
              <a:cs typeface="Arial" panose="020B0604020202020204" pitchFamily="34" charset="0"/>
            </a:endParaRPr>
          </a:p>
        </p:txBody>
      </p:sp>
      <p:pic>
        <p:nvPicPr>
          <p:cNvPr id="9" name="Immagine 8">
            <a:extLst>
              <a:ext uri="{FF2B5EF4-FFF2-40B4-BE49-F238E27FC236}">
                <a16:creationId xmlns:a16="http://schemas.microsoft.com/office/drawing/2014/main" id="{F9A598D7-DD54-46A8-9207-6BC72E5E7A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434" y="357718"/>
            <a:ext cx="1489165" cy="824468"/>
          </a:xfrm>
          <a:prstGeom prst="rect">
            <a:avLst/>
          </a:prstGeom>
        </p:spPr>
      </p:pic>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err="1"/>
              <a:t>Thank</a:t>
            </a:r>
            <a:r>
              <a:rPr lang="it-IT" sz="5333" dirty="0"/>
              <a:t> </a:t>
            </a:r>
            <a:r>
              <a:rPr lang="it-IT" sz="5333" dirty="0" err="1"/>
              <a:t>you</a:t>
            </a:r>
            <a:endParaRPr lang="it-IT" sz="5333" dirty="0"/>
          </a:p>
        </p:txBody>
      </p:sp>
    </p:spTree>
    <p:extLst>
      <p:ext uri="{BB962C8B-B14F-4D97-AF65-F5344CB8AC3E}">
        <p14:creationId xmlns:p14="http://schemas.microsoft.com/office/powerpoint/2010/main" val="226830949"/>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de SUPER POWERpoint">
    <p:bg>
      <p:bgPr>
        <a:solidFill>
          <a:schemeClr val="bg1"/>
        </a:solidFill>
        <a:effectLst/>
      </p:bgPr>
    </p:bg>
    <p:spTree>
      <p:nvGrpSpPr>
        <p:cNvPr id="1" name=""/>
        <p:cNvGrpSpPr/>
        <p:nvPr/>
      </p:nvGrpSpPr>
      <p:grpSpPr>
        <a:xfrm>
          <a:off x="0" y="0"/>
          <a:ext cx="0" cy="0"/>
          <a:chOff x="0" y="0"/>
          <a:chExt cx="0" cy="0"/>
        </a:xfrm>
      </p:grpSpPr>
      <p:pic>
        <p:nvPicPr>
          <p:cNvPr id="10" name="Immagine 9" descr="Immagine che contiene ombrello&#10;&#10;Descrizione generata automaticamente">
            <a:extLst>
              <a:ext uri="{FF2B5EF4-FFF2-40B4-BE49-F238E27FC236}">
                <a16:creationId xmlns:a16="http://schemas.microsoft.com/office/drawing/2014/main" id="{37F4846D-CFE5-A748-BBE6-2344D71A83D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Immagine 10">
            <a:extLst>
              <a:ext uri="{FF2B5EF4-FFF2-40B4-BE49-F238E27FC236}">
                <a16:creationId xmlns:a16="http://schemas.microsoft.com/office/drawing/2014/main" id="{E28264D0-DBBE-F14A-B33D-46DDCEF3FD3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44161" y="330017"/>
            <a:ext cx="2491443" cy="635169"/>
          </a:xfrm>
          <a:prstGeom prst="rect">
            <a:avLst/>
          </a:prstGeom>
        </p:spPr>
      </p:pic>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noAutofit/>
          </a:bodyPr>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2" name="Rettangolo 11">
            <a:extLst>
              <a:ext uri="{FF2B5EF4-FFF2-40B4-BE49-F238E27FC236}">
                <a16:creationId xmlns:a16="http://schemas.microsoft.com/office/drawing/2014/main" id="{D58F78EF-4DA4-2648-B30B-F2CEB14AB177}"/>
              </a:ext>
            </a:extLst>
          </p:cNvPr>
          <p:cNvSpPr/>
          <p:nvPr userDrawn="1"/>
        </p:nvSpPr>
        <p:spPr>
          <a:xfrm>
            <a:off x="343325" y="1207698"/>
            <a:ext cx="11505353" cy="5002700"/>
          </a:xfrm>
          <a:prstGeom prst="rect">
            <a:avLst/>
          </a:prstGeom>
          <a:solidFill>
            <a:schemeClr val="bg1"/>
          </a:solidFill>
          <a:ln>
            <a:noFill/>
          </a:ln>
          <a:effectLst>
            <a:outerShdw blurRad="393700" dist="50800" dir="5400000" sx="95000" sy="95000" algn="ctr" rotWithShape="0">
              <a:srgbClr val="000000">
                <a:alpha val="7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dirty="0"/>
          </a:p>
        </p:txBody>
      </p:sp>
      <p:pic>
        <p:nvPicPr>
          <p:cNvPr id="14" name="Immagine 13">
            <a:extLst>
              <a:ext uri="{FF2B5EF4-FFF2-40B4-BE49-F238E27FC236}">
                <a16:creationId xmlns:a16="http://schemas.microsoft.com/office/drawing/2014/main" id="{6503E2BF-1214-374B-AA21-1A9D4EA9E7E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823965" y="5556819"/>
            <a:ext cx="707073" cy="391467"/>
          </a:xfrm>
          <a:prstGeom prst="rect">
            <a:avLst/>
          </a:prstGeom>
        </p:spPr>
      </p:pic>
    </p:spTree>
    <p:extLst>
      <p:ext uri="{BB962C8B-B14F-4D97-AF65-F5344CB8AC3E}">
        <p14:creationId xmlns:p14="http://schemas.microsoft.com/office/powerpoint/2010/main" val="3211431181"/>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ix 3 immagini">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15DB8BA-82C6-0347-80C7-D989C74AA42D}"/>
              </a:ext>
            </a:extLst>
          </p:cNvPr>
          <p:cNvSpPr/>
          <p:nvPr userDrawn="1"/>
        </p:nvSpPr>
        <p:spPr>
          <a:xfrm>
            <a:off x="-4233" y="1428751"/>
            <a:ext cx="12196233" cy="463076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3" name="Segnaposto immagine 12"/>
          <p:cNvSpPr>
            <a:spLocks noGrp="1"/>
          </p:cNvSpPr>
          <p:nvPr>
            <p:ph type="pic" sz="quarter" idx="14"/>
          </p:nvPr>
        </p:nvSpPr>
        <p:spPr>
          <a:xfrm>
            <a:off x="4104000" y="1428751"/>
            <a:ext cx="3984000" cy="4630767"/>
          </a:xfrm>
          <a:solidFill>
            <a:srgbClr val="C7C7C7"/>
          </a:solidFill>
        </p:spPr>
        <p:txBody>
          <a:bodyPr vert="horz" lIns="91440" tIns="45720" rIns="91440" bIns="45720" rtlCol="0" anchor="ctr">
            <a:normAutofit/>
          </a:bodyPr>
          <a:lstStyle>
            <a:lvl1pPr>
              <a:defRPr lang="it-IT" sz="1867"/>
            </a:lvl1pPr>
          </a:lstStyle>
          <a:p>
            <a:pPr marL="0" lvl="0" indent="0" algn="ctr">
              <a:buNone/>
            </a:pPr>
            <a:endParaRPr lang="it-IT"/>
          </a:p>
        </p:txBody>
      </p:sp>
      <p:sp>
        <p:nvSpPr>
          <p:cNvPr id="7" name="Segnaposto immagine 6"/>
          <p:cNvSpPr>
            <a:spLocks noGrp="1"/>
          </p:cNvSpPr>
          <p:nvPr>
            <p:ph type="pic" sz="quarter" idx="13"/>
          </p:nvPr>
        </p:nvSpPr>
        <p:spPr>
          <a:xfrm>
            <a:off x="-4233" y="1428751"/>
            <a:ext cx="3984000" cy="4630768"/>
          </a:xfrm>
          <a:solidFill>
            <a:srgbClr val="C7C7C7"/>
          </a:solidFill>
        </p:spPr>
        <p:txBody>
          <a:bodyPr anchor="ctr">
            <a:normAutofit/>
          </a:bodyPr>
          <a:lstStyle>
            <a:lvl1pPr marL="0" indent="0" algn="ctr">
              <a:buNone/>
              <a:defRPr sz="1867"/>
            </a:lvl1pPr>
          </a:lstStyle>
          <a:p>
            <a:endParaRPr lang="it-IT"/>
          </a:p>
        </p:txBody>
      </p:sp>
      <p:sp>
        <p:nvSpPr>
          <p:cNvPr id="14" name="Segnaposto immagine 6"/>
          <p:cNvSpPr>
            <a:spLocks noGrp="1"/>
          </p:cNvSpPr>
          <p:nvPr>
            <p:ph type="pic" sz="quarter" idx="15"/>
          </p:nvPr>
        </p:nvSpPr>
        <p:spPr>
          <a:xfrm>
            <a:off x="8208000" y="1428751"/>
            <a:ext cx="3984000" cy="4630768"/>
          </a:xfrm>
          <a:solidFill>
            <a:srgbClr val="C7C7C7"/>
          </a:solidFill>
        </p:spPr>
        <p:txBody>
          <a:bodyPr anchor="ctr">
            <a:normAutofit/>
          </a:bodyPr>
          <a:lstStyle>
            <a:lvl1pPr marL="0" indent="0" algn="ctr">
              <a:buNone/>
              <a:defRPr sz="1867"/>
            </a:lvl1pPr>
          </a:lstStyle>
          <a:p>
            <a:endParaRPr lang="it-IT"/>
          </a:p>
        </p:txBody>
      </p:sp>
      <p:sp>
        <p:nvSpPr>
          <p:cNvPr id="10" name="Text Placeholder 2">
            <a:extLst>
              <a:ext uri="{FF2B5EF4-FFF2-40B4-BE49-F238E27FC236}">
                <a16:creationId xmlns:a16="http://schemas.microsoft.com/office/drawing/2014/main" id="{347C9CF8-6946-A347-A6BF-044516E12AC5}"/>
              </a:ext>
            </a:extLst>
          </p:cNvPr>
          <p:cNvSpPr>
            <a:spLocks noGrp="1" noChangeAspect="1"/>
          </p:cNvSpPr>
          <p:nvPr>
            <p:ph type="body" idx="16"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pic>
        <p:nvPicPr>
          <p:cNvPr id="12" name="Immagine 11">
            <a:extLst>
              <a:ext uri="{FF2B5EF4-FFF2-40B4-BE49-F238E27FC236}">
                <a16:creationId xmlns:a16="http://schemas.microsoft.com/office/drawing/2014/main" id="{6F578B9C-EBB2-8B42-9D62-7EAEEDD8DBD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15" name="Segnaposto testo 5">
            <a:extLst>
              <a:ext uri="{FF2B5EF4-FFF2-40B4-BE49-F238E27FC236}">
                <a16:creationId xmlns:a16="http://schemas.microsoft.com/office/drawing/2014/main" id="{9A984BD2-5118-184A-BA86-7D123A983258}"/>
              </a:ext>
            </a:extLst>
          </p:cNvPr>
          <p:cNvSpPr>
            <a:spLocks noGrp="1"/>
          </p:cNvSpPr>
          <p:nvPr>
            <p:ph type="body" sz="quarter" idx="17" hasCustomPrompt="1"/>
          </p:nvPr>
        </p:nvSpPr>
        <p:spPr>
          <a:xfrm>
            <a:off x="334433" y="798483"/>
            <a:ext cx="8593667"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sp>
        <p:nvSpPr>
          <p:cNvPr id="16" name="Slide Number Placeholder 5">
            <a:extLst>
              <a:ext uri="{FF2B5EF4-FFF2-40B4-BE49-F238E27FC236}">
                <a16:creationId xmlns:a16="http://schemas.microsoft.com/office/drawing/2014/main" id="{45428AC6-835C-5B4B-BE9D-790FC83B365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E3E6F81A-B39E-EB4A-80AC-EF45C8C773B8}" type="slidenum">
              <a:rPr lang="it-IT" smtClean="0"/>
              <a:pPr/>
              <a:t>‹N›</a:t>
            </a:fld>
            <a:endParaRPr lang="it-IT" dirty="0"/>
          </a:p>
        </p:txBody>
      </p:sp>
    </p:spTree>
    <p:extLst>
      <p:ext uri="{BB962C8B-B14F-4D97-AF65-F5344CB8AC3E}">
        <p14:creationId xmlns:p14="http://schemas.microsoft.com/office/powerpoint/2010/main" val="28164314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ix 4 immagini">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C7844FA5-E093-3842-B02E-D51BFE69C2EF}"/>
              </a:ext>
            </a:extLst>
          </p:cNvPr>
          <p:cNvSpPr/>
          <p:nvPr userDrawn="1"/>
        </p:nvSpPr>
        <p:spPr>
          <a:xfrm>
            <a:off x="-4233" y="1428751"/>
            <a:ext cx="12196233" cy="463076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7" name="Segnaposto immagine 6"/>
          <p:cNvSpPr>
            <a:spLocks noGrp="1"/>
          </p:cNvSpPr>
          <p:nvPr>
            <p:ph type="pic" sz="quarter" idx="13"/>
          </p:nvPr>
        </p:nvSpPr>
        <p:spPr>
          <a:xfrm>
            <a:off x="-4235" y="1428749"/>
            <a:ext cx="6048000" cy="2255999"/>
          </a:xfrm>
          <a:solidFill>
            <a:srgbClr val="C7C7C7"/>
          </a:solidFill>
          <a:ln>
            <a:noFill/>
          </a:ln>
        </p:spPr>
        <p:txBody>
          <a:bodyPr anchor="ctr">
            <a:normAutofit/>
          </a:bodyPr>
          <a:lstStyle>
            <a:lvl1pPr marL="0" indent="0" algn="ctr">
              <a:buNone/>
              <a:defRPr sz="1867"/>
            </a:lvl1pPr>
          </a:lstStyle>
          <a:p>
            <a:endParaRPr lang="it-IT" dirty="0"/>
          </a:p>
        </p:txBody>
      </p:sp>
      <p:sp>
        <p:nvSpPr>
          <p:cNvPr id="10" name="Segnaposto immagine 6"/>
          <p:cNvSpPr>
            <a:spLocks noGrp="1"/>
          </p:cNvSpPr>
          <p:nvPr>
            <p:ph type="pic" sz="quarter" idx="17"/>
          </p:nvPr>
        </p:nvSpPr>
        <p:spPr>
          <a:xfrm>
            <a:off x="6144000" y="3802303"/>
            <a:ext cx="6048000" cy="2255999"/>
          </a:xfrm>
          <a:solidFill>
            <a:srgbClr val="C7C7C7"/>
          </a:solidFill>
          <a:ln>
            <a:noFill/>
          </a:ln>
        </p:spPr>
        <p:txBody>
          <a:bodyPr anchor="ctr">
            <a:normAutofit/>
          </a:bodyPr>
          <a:lstStyle>
            <a:lvl1pPr marL="0" indent="0" algn="ctr">
              <a:buNone/>
              <a:defRPr sz="1867"/>
            </a:lvl1pPr>
          </a:lstStyle>
          <a:p>
            <a:endParaRPr lang="it-IT"/>
          </a:p>
        </p:txBody>
      </p:sp>
      <p:sp>
        <p:nvSpPr>
          <p:cNvPr id="13" name="Slide Number Placeholder 5">
            <a:extLst>
              <a:ext uri="{FF2B5EF4-FFF2-40B4-BE49-F238E27FC236}">
                <a16:creationId xmlns:a16="http://schemas.microsoft.com/office/drawing/2014/main" id="{B9723A0D-C7AF-734C-A6D0-CAFD8B6BEE83}"/>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5" name="Immagine 14">
            <a:extLst>
              <a:ext uri="{FF2B5EF4-FFF2-40B4-BE49-F238E27FC236}">
                <a16:creationId xmlns:a16="http://schemas.microsoft.com/office/drawing/2014/main" id="{07E4C7A1-0153-0246-B9B2-958DD8C5E4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17" name="Segnaposto immagine 6">
            <a:extLst>
              <a:ext uri="{FF2B5EF4-FFF2-40B4-BE49-F238E27FC236}">
                <a16:creationId xmlns:a16="http://schemas.microsoft.com/office/drawing/2014/main" id="{3F286057-D6BD-6047-BF97-510037DDE414}"/>
              </a:ext>
            </a:extLst>
          </p:cNvPr>
          <p:cNvSpPr>
            <a:spLocks noGrp="1"/>
          </p:cNvSpPr>
          <p:nvPr>
            <p:ph type="pic" sz="quarter" idx="20"/>
          </p:nvPr>
        </p:nvSpPr>
        <p:spPr>
          <a:xfrm>
            <a:off x="6144000" y="1428748"/>
            <a:ext cx="6048000" cy="2259232"/>
          </a:xfrm>
          <a:solidFill>
            <a:srgbClr val="C7C7C7"/>
          </a:solidFill>
          <a:ln>
            <a:noFill/>
          </a:ln>
        </p:spPr>
        <p:txBody>
          <a:bodyPr anchor="ctr">
            <a:normAutofit/>
          </a:bodyPr>
          <a:lstStyle>
            <a:lvl1pPr marL="0" indent="0" algn="ctr">
              <a:buNone/>
              <a:defRPr sz="1867"/>
            </a:lvl1pPr>
          </a:lstStyle>
          <a:p>
            <a:endParaRPr lang="it-IT"/>
          </a:p>
        </p:txBody>
      </p:sp>
      <p:sp>
        <p:nvSpPr>
          <p:cNvPr id="18" name="Segnaposto immagine 6">
            <a:extLst>
              <a:ext uri="{FF2B5EF4-FFF2-40B4-BE49-F238E27FC236}">
                <a16:creationId xmlns:a16="http://schemas.microsoft.com/office/drawing/2014/main" id="{7197CF93-9A19-6743-8919-09C65A45505B}"/>
              </a:ext>
            </a:extLst>
          </p:cNvPr>
          <p:cNvSpPr>
            <a:spLocks noGrp="1"/>
          </p:cNvSpPr>
          <p:nvPr>
            <p:ph type="pic" sz="quarter" idx="21"/>
          </p:nvPr>
        </p:nvSpPr>
        <p:spPr>
          <a:xfrm>
            <a:off x="-4235" y="3802306"/>
            <a:ext cx="6048000" cy="2255997"/>
          </a:xfrm>
          <a:solidFill>
            <a:srgbClr val="C7C7C7"/>
          </a:solidFill>
          <a:ln>
            <a:noFill/>
          </a:ln>
        </p:spPr>
        <p:txBody>
          <a:bodyPr anchor="ctr">
            <a:normAutofit/>
          </a:bodyPr>
          <a:lstStyle>
            <a:lvl1pPr marL="0" indent="0" algn="ctr">
              <a:buNone/>
              <a:defRPr sz="1867"/>
            </a:lvl1pPr>
          </a:lstStyle>
          <a:p>
            <a:endParaRPr lang="it-IT" dirty="0"/>
          </a:p>
        </p:txBody>
      </p:sp>
      <p:sp>
        <p:nvSpPr>
          <p:cNvPr id="19" name="Text Placeholder 2">
            <a:extLst>
              <a:ext uri="{FF2B5EF4-FFF2-40B4-BE49-F238E27FC236}">
                <a16:creationId xmlns:a16="http://schemas.microsoft.com/office/drawing/2014/main" id="{208E5863-0F04-E04F-8138-90D192C34E7A}"/>
              </a:ext>
            </a:extLst>
          </p:cNvPr>
          <p:cNvSpPr>
            <a:spLocks noGrp="1" noChangeAspect="1"/>
          </p:cNvSpPr>
          <p:nvPr>
            <p:ph type="body" idx="16"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0" name="Segnaposto testo 5">
            <a:extLst>
              <a:ext uri="{FF2B5EF4-FFF2-40B4-BE49-F238E27FC236}">
                <a16:creationId xmlns:a16="http://schemas.microsoft.com/office/drawing/2014/main" id="{59BCECD2-7B0E-014B-8EC1-3920F7311F49}"/>
              </a:ext>
            </a:extLst>
          </p:cNvPr>
          <p:cNvSpPr>
            <a:spLocks noGrp="1"/>
          </p:cNvSpPr>
          <p:nvPr>
            <p:ph type="body" sz="quarter" idx="22" hasCustomPrompt="1"/>
          </p:nvPr>
        </p:nvSpPr>
        <p:spPr>
          <a:xfrm>
            <a:off x="334433" y="798483"/>
            <a:ext cx="8593667"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spTree>
    <p:extLst>
      <p:ext uri="{BB962C8B-B14F-4D97-AF65-F5344CB8AC3E}">
        <p14:creationId xmlns:p14="http://schemas.microsoft.com/office/powerpoint/2010/main" val="25906178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ix 5 immagini">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B4AB915D-0CA0-D74F-91B6-9C465DCD74BB}"/>
              </a:ext>
            </a:extLst>
          </p:cNvPr>
          <p:cNvSpPr/>
          <p:nvPr userDrawn="1"/>
        </p:nvSpPr>
        <p:spPr>
          <a:xfrm>
            <a:off x="-4233" y="1428751"/>
            <a:ext cx="12196233" cy="463076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9" name="Segnaposto immagine 6"/>
          <p:cNvSpPr>
            <a:spLocks noGrp="1"/>
          </p:cNvSpPr>
          <p:nvPr>
            <p:ph type="pic" sz="quarter" idx="16"/>
          </p:nvPr>
        </p:nvSpPr>
        <p:spPr>
          <a:xfrm>
            <a:off x="-4235" y="4338453"/>
            <a:ext cx="2300395" cy="1721065"/>
          </a:xfrm>
          <a:solidFill>
            <a:srgbClr val="C7C7C7"/>
          </a:solidFill>
          <a:ln>
            <a:noFill/>
          </a:ln>
        </p:spPr>
        <p:txBody>
          <a:bodyPr anchor="ctr">
            <a:normAutofit/>
          </a:bodyPr>
          <a:lstStyle>
            <a:lvl1pPr marL="0" indent="0" algn="ctr">
              <a:buNone/>
              <a:defRPr sz="1867"/>
            </a:lvl1pPr>
          </a:lstStyle>
          <a:p>
            <a:endParaRPr lang="it-IT"/>
          </a:p>
        </p:txBody>
      </p:sp>
      <p:sp>
        <p:nvSpPr>
          <p:cNvPr id="10" name="Segnaposto immagine 6"/>
          <p:cNvSpPr>
            <a:spLocks noGrp="1"/>
          </p:cNvSpPr>
          <p:nvPr>
            <p:ph type="pic" sz="quarter" idx="17"/>
          </p:nvPr>
        </p:nvSpPr>
        <p:spPr>
          <a:xfrm>
            <a:off x="9895840" y="2820693"/>
            <a:ext cx="2296160" cy="3238824"/>
          </a:xfrm>
          <a:solidFill>
            <a:srgbClr val="C7C7C7"/>
          </a:solidFill>
          <a:ln>
            <a:noFill/>
          </a:ln>
        </p:spPr>
        <p:txBody>
          <a:bodyPr anchor="ctr">
            <a:normAutofit/>
          </a:bodyPr>
          <a:lstStyle>
            <a:lvl1pPr marL="0" indent="0" algn="ctr">
              <a:buNone/>
              <a:defRPr sz="1867"/>
            </a:lvl1pPr>
          </a:lstStyle>
          <a:p>
            <a:endParaRPr lang="it-IT"/>
          </a:p>
        </p:txBody>
      </p:sp>
      <p:sp>
        <p:nvSpPr>
          <p:cNvPr id="13" name="Segnaposto immagine 12"/>
          <p:cNvSpPr>
            <a:spLocks noGrp="1"/>
          </p:cNvSpPr>
          <p:nvPr>
            <p:ph type="pic" sz="quarter" idx="14"/>
          </p:nvPr>
        </p:nvSpPr>
        <p:spPr>
          <a:xfrm>
            <a:off x="2384600" y="1428747"/>
            <a:ext cx="7422800" cy="4630769"/>
          </a:xfrm>
          <a:solidFill>
            <a:srgbClr val="C7C7C7"/>
          </a:solidFill>
          <a:ln>
            <a:noFill/>
          </a:ln>
        </p:spPr>
        <p:txBody>
          <a:bodyPr vert="horz" lIns="91440" tIns="45720" rIns="91440" bIns="45720" rtlCol="0" anchor="ctr">
            <a:normAutofit/>
          </a:bodyPr>
          <a:lstStyle>
            <a:lvl1pPr>
              <a:defRPr lang="it-IT" sz="1867"/>
            </a:lvl1pPr>
          </a:lstStyle>
          <a:p>
            <a:pPr marL="0" lvl="0" indent="0" algn="ctr">
              <a:buNone/>
            </a:pPr>
            <a:endParaRPr lang="it-IT"/>
          </a:p>
        </p:txBody>
      </p:sp>
      <p:sp>
        <p:nvSpPr>
          <p:cNvPr id="7" name="Segnaposto immagine 6"/>
          <p:cNvSpPr>
            <a:spLocks noGrp="1"/>
          </p:cNvSpPr>
          <p:nvPr>
            <p:ph type="pic" sz="quarter" idx="13"/>
          </p:nvPr>
        </p:nvSpPr>
        <p:spPr>
          <a:xfrm>
            <a:off x="-4235" y="1428749"/>
            <a:ext cx="2300395" cy="2810951"/>
          </a:xfrm>
          <a:solidFill>
            <a:srgbClr val="C7C7C7"/>
          </a:solidFill>
          <a:ln>
            <a:noFill/>
          </a:ln>
        </p:spPr>
        <p:txBody>
          <a:bodyPr anchor="ctr">
            <a:normAutofit/>
          </a:bodyPr>
          <a:lstStyle>
            <a:lvl1pPr marL="0" indent="0" algn="ctr">
              <a:buNone/>
              <a:defRPr sz="1867"/>
            </a:lvl1pPr>
          </a:lstStyle>
          <a:p>
            <a:endParaRPr lang="it-IT"/>
          </a:p>
        </p:txBody>
      </p:sp>
      <p:sp>
        <p:nvSpPr>
          <p:cNvPr id="14" name="Segnaposto immagine 6"/>
          <p:cNvSpPr>
            <a:spLocks noGrp="1"/>
          </p:cNvSpPr>
          <p:nvPr>
            <p:ph type="pic" sz="quarter" idx="15"/>
          </p:nvPr>
        </p:nvSpPr>
        <p:spPr>
          <a:xfrm>
            <a:off x="9895840" y="1428750"/>
            <a:ext cx="2296160" cy="1288619"/>
          </a:xfrm>
          <a:solidFill>
            <a:srgbClr val="C7C7C7"/>
          </a:solidFill>
          <a:ln>
            <a:noFill/>
          </a:ln>
        </p:spPr>
        <p:txBody>
          <a:bodyPr anchor="ctr">
            <a:normAutofit/>
          </a:bodyPr>
          <a:lstStyle>
            <a:lvl1pPr marL="0" indent="0" algn="ctr">
              <a:buNone/>
              <a:defRPr sz="1867"/>
            </a:lvl1pPr>
          </a:lstStyle>
          <a:p>
            <a:endParaRPr lang="it-IT"/>
          </a:p>
        </p:txBody>
      </p:sp>
      <p:sp>
        <p:nvSpPr>
          <p:cNvPr id="17" name="Slide Number Placeholder 5">
            <a:extLst>
              <a:ext uri="{FF2B5EF4-FFF2-40B4-BE49-F238E27FC236}">
                <a16:creationId xmlns:a16="http://schemas.microsoft.com/office/drawing/2014/main" id="{E6176F4D-31B1-9E45-B5FA-E2DE80B4D99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8" name="Immagine 17">
            <a:extLst>
              <a:ext uri="{FF2B5EF4-FFF2-40B4-BE49-F238E27FC236}">
                <a16:creationId xmlns:a16="http://schemas.microsoft.com/office/drawing/2014/main" id="{4E31E146-CB4E-7548-BB0E-D1EF509CC6A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15" name="Text Placeholder 2">
            <a:extLst>
              <a:ext uri="{FF2B5EF4-FFF2-40B4-BE49-F238E27FC236}">
                <a16:creationId xmlns:a16="http://schemas.microsoft.com/office/drawing/2014/main" id="{37BF8FA3-4DDB-294F-B2EB-AA02DE035DCC}"/>
              </a:ext>
            </a:extLst>
          </p:cNvPr>
          <p:cNvSpPr>
            <a:spLocks noGrp="1" noChangeAspect="1"/>
          </p:cNvSpPr>
          <p:nvPr>
            <p:ph type="body" idx="18"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0" name="Segnaposto testo 5">
            <a:extLst>
              <a:ext uri="{FF2B5EF4-FFF2-40B4-BE49-F238E27FC236}">
                <a16:creationId xmlns:a16="http://schemas.microsoft.com/office/drawing/2014/main" id="{5E581C15-45C6-1C45-8A50-750298B0A3DB}"/>
              </a:ext>
            </a:extLst>
          </p:cNvPr>
          <p:cNvSpPr>
            <a:spLocks noGrp="1"/>
          </p:cNvSpPr>
          <p:nvPr>
            <p:ph type="body" sz="quarter" idx="19" hasCustomPrompt="1"/>
          </p:nvPr>
        </p:nvSpPr>
        <p:spPr>
          <a:xfrm>
            <a:off x="334433" y="798483"/>
            <a:ext cx="8593667"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spTree>
    <p:extLst>
      <p:ext uri="{BB962C8B-B14F-4D97-AF65-F5344CB8AC3E}">
        <p14:creationId xmlns:p14="http://schemas.microsoft.com/office/powerpoint/2010/main" val="3881528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ix 6 immagini">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4CA419A0-B44E-7447-8E57-428B86F9FE81}"/>
              </a:ext>
            </a:extLst>
          </p:cNvPr>
          <p:cNvSpPr/>
          <p:nvPr userDrawn="1"/>
        </p:nvSpPr>
        <p:spPr>
          <a:xfrm>
            <a:off x="-4233" y="1428751"/>
            <a:ext cx="12196233" cy="463076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0" name="Segnaposto immagine 6"/>
          <p:cNvSpPr>
            <a:spLocks noGrp="1"/>
          </p:cNvSpPr>
          <p:nvPr>
            <p:ph type="pic" sz="quarter" idx="17"/>
          </p:nvPr>
        </p:nvSpPr>
        <p:spPr>
          <a:xfrm>
            <a:off x="6156528" y="3553522"/>
            <a:ext cx="3011813" cy="2505997"/>
          </a:xfrm>
          <a:solidFill>
            <a:srgbClr val="C7C7C7"/>
          </a:solidFill>
          <a:ln>
            <a:noFill/>
          </a:ln>
        </p:spPr>
        <p:txBody>
          <a:bodyPr anchor="ctr">
            <a:normAutofit/>
          </a:bodyPr>
          <a:lstStyle>
            <a:lvl1pPr marL="0" indent="0" algn="ctr">
              <a:buNone/>
              <a:defRPr sz="1867"/>
            </a:lvl1pPr>
          </a:lstStyle>
          <a:p>
            <a:endParaRPr lang="it-IT"/>
          </a:p>
        </p:txBody>
      </p:sp>
      <p:sp>
        <p:nvSpPr>
          <p:cNvPr id="7" name="Segnaposto immagine 6"/>
          <p:cNvSpPr>
            <a:spLocks noGrp="1"/>
          </p:cNvSpPr>
          <p:nvPr>
            <p:ph type="pic" sz="quarter" idx="13"/>
          </p:nvPr>
        </p:nvSpPr>
        <p:spPr>
          <a:xfrm>
            <a:off x="-10934" y="1435447"/>
            <a:ext cx="6075895" cy="4630768"/>
          </a:xfrm>
          <a:solidFill>
            <a:srgbClr val="C7C7C7"/>
          </a:solidFill>
          <a:ln>
            <a:noFill/>
          </a:ln>
        </p:spPr>
        <p:txBody>
          <a:bodyPr anchor="ctr">
            <a:normAutofit/>
          </a:bodyPr>
          <a:lstStyle>
            <a:lvl1pPr marL="0" indent="0" algn="ctr">
              <a:buNone/>
              <a:defRPr sz="1867"/>
            </a:lvl1pPr>
          </a:lstStyle>
          <a:p>
            <a:endParaRPr lang="it-IT"/>
          </a:p>
        </p:txBody>
      </p:sp>
      <p:sp>
        <p:nvSpPr>
          <p:cNvPr id="11" name="Segnaposto immagine 6"/>
          <p:cNvSpPr>
            <a:spLocks noGrp="1"/>
          </p:cNvSpPr>
          <p:nvPr>
            <p:ph type="pic" sz="quarter" idx="18"/>
          </p:nvPr>
        </p:nvSpPr>
        <p:spPr>
          <a:xfrm>
            <a:off x="9253209" y="4937327"/>
            <a:ext cx="2938791" cy="1122192"/>
          </a:xfrm>
          <a:solidFill>
            <a:srgbClr val="C7C7C7"/>
          </a:solidFill>
          <a:ln>
            <a:noFill/>
          </a:ln>
        </p:spPr>
        <p:txBody>
          <a:bodyPr anchor="ctr">
            <a:normAutofit/>
          </a:bodyPr>
          <a:lstStyle>
            <a:lvl1pPr marL="0" indent="0" algn="ctr">
              <a:buNone/>
              <a:defRPr sz="1867"/>
            </a:lvl1pPr>
          </a:lstStyle>
          <a:p>
            <a:endParaRPr lang="it-IT"/>
          </a:p>
        </p:txBody>
      </p:sp>
      <p:sp>
        <p:nvSpPr>
          <p:cNvPr id="14" name="Segnaposto immagine 6"/>
          <p:cNvSpPr>
            <a:spLocks noGrp="1"/>
          </p:cNvSpPr>
          <p:nvPr>
            <p:ph type="pic" sz="quarter" idx="15"/>
          </p:nvPr>
        </p:nvSpPr>
        <p:spPr>
          <a:xfrm>
            <a:off x="6156529" y="1428747"/>
            <a:ext cx="3011812" cy="2047983"/>
          </a:xfrm>
          <a:solidFill>
            <a:srgbClr val="C7C7C7"/>
          </a:solidFill>
          <a:ln>
            <a:noFill/>
          </a:ln>
        </p:spPr>
        <p:txBody>
          <a:bodyPr anchor="ctr">
            <a:normAutofit/>
          </a:bodyPr>
          <a:lstStyle>
            <a:lvl1pPr marL="0" indent="0" algn="ctr">
              <a:buNone/>
              <a:defRPr sz="1867"/>
            </a:lvl1pPr>
          </a:lstStyle>
          <a:p>
            <a:endParaRPr lang="it-IT"/>
          </a:p>
        </p:txBody>
      </p:sp>
      <p:sp>
        <p:nvSpPr>
          <p:cNvPr id="12" name="Segnaposto immagine 6"/>
          <p:cNvSpPr>
            <a:spLocks noGrp="1"/>
          </p:cNvSpPr>
          <p:nvPr>
            <p:ph type="pic" sz="quarter" idx="19"/>
          </p:nvPr>
        </p:nvSpPr>
        <p:spPr>
          <a:xfrm>
            <a:off x="9253208" y="2646556"/>
            <a:ext cx="2938792" cy="2204304"/>
          </a:xfrm>
          <a:solidFill>
            <a:srgbClr val="C7C7C7"/>
          </a:solidFill>
          <a:ln>
            <a:noFill/>
          </a:ln>
        </p:spPr>
        <p:txBody>
          <a:bodyPr anchor="ctr">
            <a:normAutofit/>
          </a:bodyPr>
          <a:lstStyle>
            <a:lvl1pPr marL="0" indent="0" algn="ctr">
              <a:buNone/>
              <a:defRPr sz="1867"/>
            </a:lvl1pPr>
          </a:lstStyle>
          <a:p>
            <a:endParaRPr lang="it-IT"/>
          </a:p>
        </p:txBody>
      </p:sp>
      <p:sp>
        <p:nvSpPr>
          <p:cNvPr id="16" name="Text Placeholder 2">
            <a:extLst>
              <a:ext uri="{FF2B5EF4-FFF2-40B4-BE49-F238E27FC236}">
                <a16:creationId xmlns:a16="http://schemas.microsoft.com/office/drawing/2014/main" id="{98F1C802-182C-5443-9AFF-BCA4A21DB182}"/>
              </a:ext>
            </a:extLst>
          </p:cNvPr>
          <p:cNvSpPr>
            <a:spLocks noGrp="1" noChangeAspect="1"/>
          </p:cNvSpPr>
          <p:nvPr>
            <p:ph type="body" idx="20"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17" name="Slide Number Placeholder 5">
            <a:extLst>
              <a:ext uri="{FF2B5EF4-FFF2-40B4-BE49-F238E27FC236}">
                <a16:creationId xmlns:a16="http://schemas.microsoft.com/office/drawing/2014/main" id="{E26FCEC3-F4FA-DA4D-B3A9-EB7A6D86E7F4}"/>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8" name="Immagine 17">
            <a:extLst>
              <a:ext uri="{FF2B5EF4-FFF2-40B4-BE49-F238E27FC236}">
                <a16:creationId xmlns:a16="http://schemas.microsoft.com/office/drawing/2014/main" id="{E1A8DE3C-F4F9-174E-9D12-2DF30364F6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19" name="Segnaposto testo 5">
            <a:extLst>
              <a:ext uri="{FF2B5EF4-FFF2-40B4-BE49-F238E27FC236}">
                <a16:creationId xmlns:a16="http://schemas.microsoft.com/office/drawing/2014/main" id="{85080451-4A82-B442-B759-FA04E7E6CD19}"/>
              </a:ext>
            </a:extLst>
          </p:cNvPr>
          <p:cNvSpPr>
            <a:spLocks noGrp="1"/>
          </p:cNvSpPr>
          <p:nvPr>
            <p:ph type="body" sz="quarter" idx="21" hasCustomPrompt="1"/>
          </p:nvPr>
        </p:nvSpPr>
        <p:spPr>
          <a:xfrm>
            <a:off x="334433" y="798483"/>
            <a:ext cx="8593667"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sp>
        <p:nvSpPr>
          <p:cNvPr id="20" name="Segnaposto immagine 6">
            <a:extLst>
              <a:ext uri="{FF2B5EF4-FFF2-40B4-BE49-F238E27FC236}">
                <a16:creationId xmlns:a16="http://schemas.microsoft.com/office/drawing/2014/main" id="{3534FB4F-0F6A-D641-A2F1-745FED94A5A8}"/>
              </a:ext>
            </a:extLst>
          </p:cNvPr>
          <p:cNvSpPr>
            <a:spLocks noGrp="1"/>
          </p:cNvSpPr>
          <p:nvPr>
            <p:ph type="pic" sz="quarter" idx="22"/>
          </p:nvPr>
        </p:nvSpPr>
        <p:spPr>
          <a:xfrm>
            <a:off x="9253208" y="1428748"/>
            <a:ext cx="2938793" cy="1131341"/>
          </a:xfrm>
          <a:solidFill>
            <a:srgbClr val="C7C7C7"/>
          </a:solidFill>
          <a:ln>
            <a:noFill/>
          </a:ln>
        </p:spPr>
        <p:txBody>
          <a:bodyPr anchor="ctr">
            <a:normAutofit/>
          </a:bodyPr>
          <a:lstStyle>
            <a:lvl1pPr marL="0" indent="0" algn="ctr">
              <a:buNone/>
              <a:defRPr sz="1867"/>
            </a:lvl1pPr>
          </a:lstStyle>
          <a:p>
            <a:endParaRPr lang="it-IT"/>
          </a:p>
        </p:txBody>
      </p:sp>
    </p:spTree>
    <p:extLst>
      <p:ext uri="{BB962C8B-B14F-4D97-AF65-F5344CB8AC3E}">
        <p14:creationId xmlns:p14="http://schemas.microsoft.com/office/powerpoint/2010/main" val="39255898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ix 7 immagini">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7FC956CE-AD6B-F543-A0E5-E9FFA6F2C752}"/>
              </a:ext>
            </a:extLst>
          </p:cNvPr>
          <p:cNvSpPr/>
          <p:nvPr userDrawn="1"/>
        </p:nvSpPr>
        <p:spPr>
          <a:xfrm>
            <a:off x="-4233" y="1428751"/>
            <a:ext cx="12196233" cy="463076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0" name="Segnaposto immagine 6"/>
          <p:cNvSpPr>
            <a:spLocks noGrp="1"/>
          </p:cNvSpPr>
          <p:nvPr>
            <p:ph type="pic" sz="quarter" idx="17"/>
          </p:nvPr>
        </p:nvSpPr>
        <p:spPr>
          <a:xfrm>
            <a:off x="-4233" y="3608832"/>
            <a:ext cx="3630165" cy="2450688"/>
          </a:xfrm>
          <a:solidFill>
            <a:srgbClr val="C7C7C7"/>
          </a:solidFill>
        </p:spPr>
        <p:txBody>
          <a:bodyPr anchor="ctr">
            <a:normAutofit/>
          </a:bodyPr>
          <a:lstStyle>
            <a:lvl1pPr marL="0" indent="0" algn="ctr">
              <a:buNone/>
              <a:defRPr sz="1867"/>
            </a:lvl1pPr>
          </a:lstStyle>
          <a:p>
            <a:endParaRPr lang="it-IT"/>
          </a:p>
        </p:txBody>
      </p:sp>
      <p:sp>
        <p:nvSpPr>
          <p:cNvPr id="9" name="Segnaposto immagine 12"/>
          <p:cNvSpPr>
            <a:spLocks noGrp="1"/>
          </p:cNvSpPr>
          <p:nvPr>
            <p:ph type="pic" sz="quarter" idx="16"/>
          </p:nvPr>
        </p:nvSpPr>
        <p:spPr>
          <a:xfrm>
            <a:off x="3706363" y="3608833"/>
            <a:ext cx="3630165" cy="2450687"/>
          </a:xfrm>
          <a:solidFill>
            <a:srgbClr val="C7C7C7"/>
          </a:solidFill>
        </p:spPr>
        <p:txBody>
          <a:bodyPr vert="horz" lIns="91440" tIns="45720" rIns="91440" bIns="45720" rtlCol="0" anchor="ctr">
            <a:normAutofit/>
          </a:bodyPr>
          <a:lstStyle>
            <a:lvl1pPr>
              <a:defRPr lang="it-IT" sz="1867"/>
            </a:lvl1pPr>
          </a:lstStyle>
          <a:p>
            <a:pPr marL="0" lvl="0" indent="0" algn="ctr">
              <a:buNone/>
            </a:pPr>
            <a:endParaRPr lang="it-IT"/>
          </a:p>
        </p:txBody>
      </p:sp>
      <p:sp>
        <p:nvSpPr>
          <p:cNvPr id="7" name="Segnaposto immagine 6"/>
          <p:cNvSpPr>
            <a:spLocks noGrp="1"/>
          </p:cNvSpPr>
          <p:nvPr>
            <p:ph type="pic" sz="quarter" idx="13"/>
          </p:nvPr>
        </p:nvSpPr>
        <p:spPr>
          <a:xfrm>
            <a:off x="-4233" y="1428749"/>
            <a:ext cx="3630165" cy="2085552"/>
          </a:xfrm>
          <a:solidFill>
            <a:srgbClr val="C7C7C7"/>
          </a:solidFill>
        </p:spPr>
        <p:txBody>
          <a:bodyPr anchor="ctr">
            <a:normAutofit/>
          </a:bodyPr>
          <a:lstStyle>
            <a:lvl1pPr marL="0" indent="0" algn="ctr">
              <a:buNone/>
              <a:defRPr sz="1867"/>
            </a:lvl1pPr>
          </a:lstStyle>
          <a:p>
            <a:endParaRPr lang="it-IT" dirty="0"/>
          </a:p>
        </p:txBody>
      </p:sp>
      <p:sp>
        <p:nvSpPr>
          <p:cNvPr id="13" name="Segnaposto immagine 12"/>
          <p:cNvSpPr>
            <a:spLocks noGrp="1"/>
          </p:cNvSpPr>
          <p:nvPr>
            <p:ph type="pic" sz="quarter" idx="14"/>
          </p:nvPr>
        </p:nvSpPr>
        <p:spPr>
          <a:xfrm>
            <a:off x="3710596" y="1428748"/>
            <a:ext cx="2100397" cy="2085552"/>
          </a:xfrm>
          <a:solidFill>
            <a:srgbClr val="C7C7C7"/>
          </a:solidFill>
        </p:spPr>
        <p:txBody>
          <a:bodyPr vert="horz" lIns="91440" tIns="45720" rIns="91440" bIns="45720" rtlCol="0" anchor="ctr">
            <a:normAutofit/>
          </a:bodyPr>
          <a:lstStyle>
            <a:lvl1pPr>
              <a:defRPr lang="it-IT" sz="1867"/>
            </a:lvl1pPr>
          </a:lstStyle>
          <a:p>
            <a:pPr marL="0" lvl="0" indent="0" algn="ctr">
              <a:buNone/>
            </a:pPr>
            <a:endParaRPr lang="it-IT"/>
          </a:p>
        </p:txBody>
      </p:sp>
      <p:sp>
        <p:nvSpPr>
          <p:cNvPr id="11" name="Segnaposto immagine 6"/>
          <p:cNvSpPr>
            <a:spLocks noGrp="1"/>
          </p:cNvSpPr>
          <p:nvPr>
            <p:ph type="pic" sz="quarter" idx="18"/>
          </p:nvPr>
        </p:nvSpPr>
        <p:spPr>
          <a:xfrm>
            <a:off x="7416959" y="3608832"/>
            <a:ext cx="4779275" cy="2450688"/>
          </a:xfrm>
          <a:solidFill>
            <a:srgbClr val="C7C7C7"/>
          </a:solidFill>
        </p:spPr>
        <p:txBody>
          <a:bodyPr anchor="ctr">
            <a:normAutofit/>
          </a:bodyPr>
          <a:lstStyle>
            <a:lvl1pPr marL="0" indent="0" algn="ctr">
              <a:buNone/>
              <a:defRPr sz="1867"/>
            </a:lvl1pPr>
          </a:lstStyle>
          <a:p>
            <a:endParaRPr lang="it-IT"/>
          </a:p>
        </p:txBody>
      </p:sp>
      <p:sp>
        <p:nvSpPr>
          <p:cNvPr id="14" name="Segnaposto immagine 6"/>
          <p:cNvSpPr>
            <a:spLocks noGrp="1"/>
          </p:cNvSpPr>
          <p:nvPr>
            <p:ph type="pic" sz="quarter" idx="15"/>
          </p:nvPr>
        </p:nvSpPr>
        <p:spPr>
          <a:xfrm>
            <a:off x="8928100" y="1428748"/>
            <a:ext cx="3268133" cy="2085552"/>
          </a:xfrm>
          <a:solidFill>
            <a:srgbClr val="C7C7C7"/>
          </a:solidFill>
        </p:spPr>
        <p:txBody>
          <a:bodyPr anchor="ctr">
            <a:normAutofit/>
          </a:bodyPr>
          <a:lstStyle>
            <a:lvl1pPr marL="0" indent="0" algn="ctr">
              <a:buNone/>
              <a:defRPr sz="1867"/>
            </a:lvl1pPr>
          </a:lstStyle>
          <a:p>
            <a:endParaRPr lang="it-IT"/>
          </a:p>
        </p:txBody>
      </p:sp>
      <p:sp>
        <p:nvSpPr>
          <p:cNvPr id="16" name="Text Placeholder 2">
            <a:extLst>
              <a:ext uri="{FF2B5EF4-FFF2-40B4-BE49-F238E27FC236}">
                <a16:creationId xmlns:a16="http://schemas.microsoft.com/office/drawing/2014/main" id="{58F07E1D-B93A-4F4E-84AA-23B6F89DCBA8}"/>
              </a:ext>
            </a:extLst>
          </p:cNvPr>
          <p:cNvSpPr>
            <a:spLocks noGrp="1" noChangeAspect="1"/>
          </p:cNvSpPr>
          <p:nvPr>
            <p:ph type="body" idx="19"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17" name="Slide Number Placeholder 5">
            <a:extLst>
              <a:ext uri="{FF2B5EF4-FFF2-40B4-BE49-F238E27FC236}">
                <a16:creationId xmlns:a16="http://schemas.microsoft.com/office/drawing/2014/main" id="{F48AB49C-73B0-CB4F-9A86-B390DE69D6B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8" name="Immagine 17">
            <a:extLst>
              <a:ext uri="{FF2B5EF4-FFF2-40B4-BE49-F238E27FC236}">
                <a16:creationId xmlns:a16="http://schemas.microsoft.com/office/drawing/2014/main" id="{F6408598-02F7-5F43-8627-66DD4B296B3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37146" y="6260729"/>
            <a:ext cx="520421" cy="288128"/>
          </a:xfrm>
          <a:prstGeom prst="rect">
            <a:avLst/>
          </a:prstGeom>
        </p:spPr>
      </p:pic>
      <p:sp>
        <p:nvSpPr>
          <p:cNvPr id="19" name="Segnaposto testo 5">
            <a:extLst>
              <a:ext uri="{FF2B5EF4-FFF2-40B4-BE49-F238E27FC236}">
                <a16:creationId xmlns:a16="http://schemas.microsoft.com/office/drawing/2014/main" id="{0AE576AE-2041-0B43-B3C0-C544121D7628}"/>
              </a:ext>
            </a:extLst>
          </p:cNvPr>
          <p:cNvSpPr>
            <a:spLocks noGrp="1"/>
          </p:cNvSpPr>
          <p:nvPr>
            <p:ph type="body" sz="quarter" idx="20" hasCustomPrompt="1"/>
          </p:nvPr>
        </p:nvSpPr>
        <p:spPr>
          <a:xfrm>
            <a:off x="334433" y="798483"/>
            <a:ext cx="8593667" cy="374151"/>
          </a:xfrm>
        </p:spPr>
        <p:txBody>
          <a:bodyPr lIns="0" tIns="0" rIns="0" bIns="0">
            <a:noAutofit/>
          </a:bodyPr>
          <a:lstStyle>
            <a:lvl1pPr marL="0" indent="0">
              <a:buNone/>
              <a:defRPr sz="2133">
                <a:solidFill>
                  <a:schemeClr val="accent6"/>
                </a:solidFill>
              </a:defRPr>
            </a:lvl1pPr>
          </a:lstStyle>
          <a:p>
            <a:pPr lvl="0"/>
            <a:r>
              <a:rPr lang="it-IT" dirty="0"/>
              <a:t>Sottotitolo</a:t>
            </a:r>
          </a:p>
        </p:txBody>
      </p:sp>
      <p:sp>
        <p:nvSpPr>
          <p:cNvPr id="15" name="Segnaposto immagine 12">
            <a:extLst>
              <a:ext uri="{FF2B5EF4-FFF2-40B4-BE49-F238E27FC236}">
                <a16:creationId xmlns:a16="http://schemas.microsoft.com/office/drawing/2014/main" id="{9319FFE0-7EEA-3647-A87A-69D0B5D05AE7}"/>
              </a:ext>
            </a:extLst>
          </p:cNvPr>
          <p:cNvSpPr>
            <a:spLocks noGrp="1"/>
          </p:cNvSpPr>
          <p:nvPr>
            <p:ph type="pic" sz="quarter" idx="21"/>
          </p:nvPr>
        </p:nvSpPr>
        <p:spPr>
          <a:xfrm>
            <a:off x="5895657" y="1428748"/>
            <a:ext cx="2949403" cy="2085552"/>
          </a:xfrm>
          <a:solidFill>
            <a:srgbClr val="C7C7C7"/>
          </a:solidFill>
        </p:spPr>
        <p:txBody>
          <a:bodyPr vert="horz" lIns="91440" tIns="45720" rIns="91440" bIns="45720" rtlCol="0" anchor="ctr">
            <a:normAutofit/>
          </a:bodyPr>
          <a:lstStyle>
            <a:lvl1pPr>
              <a:defRPr lang="it-IT" sz="1867"/>
            </a:lvl1pPr>
          </a:lstStyle>
          <a:p>
            <a:pPr marL="0" lvl="0" indent="0" algn="ctr">
              <a:buNone/>
            </a:pPr>
            <a:endParaRPr lang="it-IT" dirty="0"/>
          </a:p>
        </p:txBody>
      </p:sp>
    </p:spTree>
    <p:extLst>
      <p:ext uri="{BB962C8B-B14F-4D97-AF65-F5344CB8AC3E}">
        <p14:creationId xmlns:p14="http://schemas.microsoft.com/office/powerpoint/2010/main" val="1655159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pertina con immagine INFO PUBBLICHE">
    <p:bg>
      <p:bgPr>
        <a:solidFill>
          <a:schemeClr val="bg1"/>
        </a:solidFill>
        <a:effectLst/>
      </p:bgPr>
    </p:bg>
    <p:spTree>
      <p:nvGrpSpPr>
        <p:cNvPr id="1" name=""/>
        <p:cNvGrpSpPr/>
        <p:nvPr/>
      </p:nvGrpSpPr>
      <p:grpSpPr>
        <a:xfrm>
          <a:off x="0" y="0"/>
          <a:ext cx="0" cy="0"/>
          <a:chOff x="0" y="0"/>
          <a:chExt cx="0" cy="0"/>
        </a:xfrm>
      </p:grpSpPr>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Autofit/>
          </a:bodyPr>
          <a:lstStyle/>
          <a:p>
            <a:pPr algn="l"/>
            <a:endParaRPr lang="it-IT" sz="2400" b="0" i="0" dirty="0">
              <a:latin typeface="Bressay" panose="02040503050505020203" pitchFamily="18" charset="77"/>
            </a:endParaRPr>
          </a:p>
        </p:txBody>
      </p:sp>
      <p:sp>
        <p:nvSpPr>
          <p:cNvPr id="17" name="Subtitle 2">
            <a:extLst>
              <a:ext uri="{FF2B5EF4-FFF2-40B4-BE49-F238E27FC236}">
                <a16:creationId xmlns:a16="http://schemas.microsoft.com/office/drawing/2014/main" id="{66D75FF8-B17E-664A-9690-E736680B5A5C}"/>
              </a:ext>
            </a:extLst>
          </p:cNvPr>
          <p:cNvSpPr>
            <a:spLocks noGrp="1"/>
          </p:cNvSpPr>
          <p:nvPr>
            <p:ph type="subTitle" idx="1" hasCustomPrompt="1"/>
          </p:nvPr>
        </p:nvSpPr>
        <p:spPr>
          <a:xfrm>
            <a:off x="335256" y="4017379"/>
            <a:ext cx="5866755" cy="664493"/>
          </a:xfrm>
        </p:spPr>
        <p:txBody>
          <a:bodyPr lIns="0" tIns="0" rIns="0" bIns="0" anchor="t" anchorCtr="0">
            <a:noAutofit/>
          </a:bodyPr>
          <a:lstStyle>
            <a:lvl1pPr marL="0" indent="0" algn="l">
              <a:buNone/>
              <a:defRPr sz="24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9" name="Segnaposto testo 15">
            <a:extLst>
              <a:ext uri="{FF2B5EF4-FFF2-40B4-BE49-F238E27FC236}">
                <a16:creationId xmlns:a16="http://schemas.microsoft.com/office/drawing/2014/main" id="{82EA2CC1-0128-B24B-AFEB-85C0BD39D54C}"/>
              </a:ext>
            </a:extLst>
          </p:cNvPr>
          <p:cNvSpPr>
            <a:spLocks noGrp="1"/>
          </p:cNvSpPr>
          <p:nvPr>
            <p:ph type="body" sz="quarter" idx="13" hasCustomPrompt="1"/>
          </p:nvPr>
        </p:nvSpPr>
        <p:spPr>
          <a:xfrm>
            <a:off x="334435" y="1415548"/>
            <a:ext cx="5867552" cy="2402643"/>
          </a:xfrm>
        </p:spPr>
        <p:txBody>
          <a:bodyPr lIns="0" tIns="0" rIns="0" bIns="0" anchor="b">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5333">
                <a:solidFill>
                  <a:srgbClr val="3F5264"/>
                </a:solidFill>
              </a:defRPr>
            </a:lvl1pPr>
            <a:lvl2pPr>
              <a:defRPr sz="6400"/>
            </a:lvl2pPr>
            <a:lvl3pPr>
              <a:defRPr sz="6400"/>
            </a:lvl3pPr>
            <a:lvl4pPr>
              <a:defRPr sz="6400"/>
            </a:lvl4pPr>
            <a:lvl5pPr>
              <a:defRPr sz="6400"/>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a:t>Titolo di al massimo </a:t>
            </a:r>
            <a:br>
              <a:rPr lang="it-IT" dirty="0"/>
            </a:br>
            <a:r>
              <a:rPr lang="it-IT" dirty="0"/>
              <a:t>tre righe</a:t>
            </a:r>
          </a:p>
        </p:txBody>
      </p:sp>
      <p:pic>
        <p:nvPicPr>
          <p:cNvPr id="20" name="Immagine 19">
            <a:extLst>
              <a:ext uri="{FF2B5EF4-FFF2-40B4-BE49-F238E27FC236}">
                <a16:creationId xmlns:a16="http://schemas.microsoft.com/office/drawing/2014/main" id="{40F3A8F0-DB72-144E-99D3-FAF759A7DA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434" y="357718"/>
            <a:ext cx="1489165" cy="824468"/>
          </a:xfrm>
          <a:prstGeom prst="rect">
            <a:avLst/>
          </a:prstGeom>
        </p:spPr>
      </p:pic>
      <p:sp>
        <p:nvSpPr>
          <p:cNvPr id="21" name="Titolo 1">
            <a:extLst>
              <a:ext uri="{FF2B5EF4-FFF2-40B4-BE49-F238E27FC236}">
                <a16:creationId xmlns:a16="http://schemas.microsoft.com/office/drawing/2014/main" id="{86FFC38B-0153-1A49-A5D4-322AC9015EEC}"/>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Arial" panose="020B0604020202020204" pitchFamily="34" charset="0"/>
                <a:cs typeface="Arial" panose="020B0604020202020204" pitchFamily="34" charset="0"/>
              </a:rPr>
              <a:t>Cassa Depositi e Prestiti</a:t>
            </a:r>
            <a:br>
              <a:rPr lang="it-IT" sz="1600" dirty="0">
                <a:latin typeface="Arial" panose="020B0604020202020204" pitchFamily="34" charset="0"/>
                <a:cs typeface="Arial" panose="020B0604020202020204" pitchFamily="34" charset="0"/>
              </a:rPr>
            </a:br>
            <a:r>
              <a:rPr lang="it-IT" sz="1600" dirty="0">
                <a:latin typeface="Arial" panose="020B0604020202020204" pitchFamily="34" charset="0"/>
                <a:cs typeface="Arial" panose="020B0604020202020204" pitchFamily="34" charset="0"/>
              </a:rPr>
              <a:t>Investiamo nel domani</a:t>
            </a:r>
          </a:p>
        </p:txBody>
      </p:sp>
      <p:sp>
        <p:nvSpPr>
          <p:cNvPr id="6" name="Segnaposto immagine 5">
            <a:extLst>
              <a:ext uri="{FF2B5EF4-FFF2-40B4-BE49-F238E27FC236}">
                <a16:creationId xmlns:a16="http://schemas.microsoft.com/office/drawing/2014/main" id="{C3735FBC-F037-E84A-925F-3B0D067E2E0C}"/>
              </a:ext>
            </a:extLst>
          </p:cNvPr>
          <p:cNvSpPr>
            <a:spLocks noGrp="1"/>
          </p:cNvSpPr>
          <p:nvPr>
            <p:ph type="pic" sz="quarter" idx="14"/>
          </p:nvPr>
        </p:nvSpPr>
        <p:spPr>
          <a:xfrm>
            <a:off x="3606801" y="1"/>
            <a:ext cx="8585200" cy="6858000"/>
          </a:xfrm>
        </p:spPr>
        <p:txBody>
          <a:bodyPr/>
          <a:lstStyle/>
          <a:p>
            <a:endParaRPr lang="it-IT"/>
          </a:p>
        </p:txBody>
      </p:sp>
      <p:sp>
        <p:nvSpPr>
          <p:cNvPr id="5" name="CasellaDiTesto 4">
            <a:extLst>
              <a:ext uri="{FF2B5EF4-FFF2-40B4-BE49-F238E27FC236}">
                <a16:creationId xmlns:a16="http://schemas.microsoft.com/office/drawing/2014/main" id="{8A1DE74B-2B80-4313-A82E-DFD58CFBB5EE}"/>
              </a:ext>
            </a:extLst>
          </p:cNvPr>
          <p:cNvSpPr txBox="1"/>
          <p:nvPr userDrawn="1"/>
        </p:nvSpPr>
        <p:spPr>
          <a:xfrm>
            <a:off x="4286866" y="6118577"/>
            <a:ext cx="501445" cy="154404"/>
          </a:xfrm>
          <a:prstGeom prst="rect">
            <a:avLst/>
          </a:prstGeom>
        </p:spPr>
        <p:txBody>
          <a:bodyPr vert="horz" wrap="square" lIns="121920" tIns="60960" rIns="121920" bIns="60960" rtlCol="0" anchor="b">
            <a:noAutofit/>
          </a:bodyPr>
          <a:lstStyle/>
          <a:p>
            <a:pPr algn="l"/>
            <a:endParaRPr lang="it-IT" sz="800" dirty="0"/>
          </a:p>
        </p:txBody>
      </p:sp>
      <p:sp>
        <p:nvSpPr>
          <p:cNvPr id="10" name="Segnaposto testo 9">
            <a:extLst>
              <a:ext uri="{FF2B5EF4-FFF2-40B4-BE49-F238E27FC236}">
                <a16:creationId xmlns:a16="http://schemas.microsoft.com/office/drawing/2014/main" id="{EF9FC15F-E433-4DAF-A85E-12D7FA69C94A}"/>
              </a:ext>
            </a:extLst>
          </p:cNvPr>
          <p:cNvSpPr>
            <a:spLocks noGrp="1"/>
          </p:cNvSpPr>
          <p:nvPr>
            <p:ph type="body" sz="quarter" idx="17" hasCustomPrompt="1"/>
          </p:nvPr>
        </p:nvSpPr>
        <p:spPr>
          <a:xfrm>
            <a:off x="255777" y="4882668"/>
            <a:ext cx="5867400" cy="381000"/>
          </a:xfrm>
        </p:spPr>
        <p:txBody>
          <a:bodyPr>
            <a:normAutofit/>
          </a:bodyPr>
          <a:lstStyle>
            <a:lvl1pPr marL="0" indent="0">
              <a:buNone/>
              <a:defRPr sz="1600" i="1">
                <a:solidFill>
                  <a:schemeClr val="tx2">
                    <a:lumMod val="50000"/>
                  </a:schemeClr>
                </a:solidFill>
              </a:defRPr>
            </a:lvl1pPr>
          </a:lstStyle>
          <a:p>
            <a:pPr lvl="0"/>
            <a:r>
              <a:rPr lang="it-IT" dirty="0"/>
              <a:t>Luogo, data</a:t>
            </a:r>
          </a:p>
        </p:txBody>
      </p:sp>
    </p:spTree>
    <p:extLst>
      <p:ext uri="{BB962C8B-B14F-4D97-AF65-F5344CB8AC3E}">
        <p14:creationId xmlns:p14="http://schemas.microsoft.com/office/powerpoint/2010/main" val="2820772282"/>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09">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1DEA8C2-82DB-468E-A668-8A2D28436DCA}"/>
              </a:ext>
            </a:extLst>
          </p:cNvPr>
          <p:cNvSpPr>
            <a:spLocks noGrp="1"/>
          </p:cNvSpPr>
          <p:nvPr>
            <p:ph type="pic" sz="quarter" idx="10"/>
          </p:nvPr>
        </p:nvSpPr>
        <p:spPr>
          <a:xfrm>
            <a:off x="1" y="0"/>
            <a:ext cx="4062413" cy="6858000"/>
          </a:xfrm>
          <a:custGeom>
            <a:avLst/>
            <a:gdLst>
              <a:gd name="connsiteX0" fmla="*/ 0 w 4062413"/>
              <a:gd name="connsiteY0" fmla="*/ 0 h 6858000"/>
              <a:gd name="connsiteX1" fmla="*/ 4062413 w 4062413"/>
              <a:gd name="connsiteY1" fmla="*/ 0 h 6858000"/>
              <a:gd name="connsiteX2" fmla="*/ 4062413 w 4062413"/>
              <a:gd name="connsiteY2" fmla="*/ 6858000 h 6858000"/>
              <a:gd name="connsiteX3" fmla="*/ 0 w 40624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2413" h="6858000">
                <a:moveTo>
                  <a:pt x="0" y="0"/>
                </a:moveTo>
                <a:lnTo>
                  <a:pt x="4062413" y="0"/>
                </a:lnTo>
                <a:lnTo>
                  <a:pt x="4062413" y="6858000"/>
                </a:lnTo>
                <a:lnTo>
                  <a:pt x="0" y="6858000"/>
                </a:lnTo>
                <a:close/>
              </a:path>
            </a:pathLst>
          </a:custGeom>
          <a:gradFill flip="none" rotWithShape="1">
            <a:gsLst>
              <a:gs pos="0">
                <a:schemeClr val="bg1">
                  <a:lumMod val="85000"/>
                </a:schemeClr>
              </a:gs>
              <a:gs pos="100000">
                <a:schemeClr val="bg1">
                  <a:lumMod val="75000"/>
                </a:schemeClr>
              </a:gs>
            </a:gsLst>
            <a:lin ang="2700000" scaled="1"/>
            <a:tileRect/>
          </a:gradFill>
        </p:spPr>
        <p:txBody>
          <a:bodyPr wrap="square">
            <a:noAutofit/>
          </a:bodyPr>
          <a:lstStyle/>
          <a:p>
            <a:endParaRPr lang="en-ID"/>
          </a:p>
        </p:txBody>
      </p:sp>
    </p:spTree>
    <p:extLst>
      <p:ext uri="{BB962C8B-B14F-4D97-AF65-F5344CB8AC3E}">
        <p14:creationId xmlns:p14="http://schemas.microsoft.com/office/powerpoint/2010/main" val="1533954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60F613-2771-4656-A882-ACE9BA84DBF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23052DD-213A-40A1-9082-0C5376A074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F8667DB-44C4-40F5-B8B3-5B9D4009B6FF}"/>
              </a:ext>
            </a:extLst>
          </p:cNvPr>
          <p:cNvSpPr>
            <a:spLocks noGrp="1"/>
          </p:cNvSpPr>
          <p:nvPr>
            <p:ph type="dt" sz="half" idx="10"/>
          </p:nvPr>
        </p:nvSpPr>
        <p:spPr/>
        <p:txBody>
          <a:bodyPr/>
          <a:lstStyle/>
          <a:p>
            <a:fld id="{57D4B99F-8126-44B8-B9F9-E219BFA99D46}" type="datetimeFigureOut">
              <a:rPr lang="it-IT" smtClean="0"/>
              <a:t>15/05/2026</a:t>
            </a:fld>
            <a:endParaRPr lang="it-IT"/>
          </a:p>
        </p:txBody>
      </p:sp>
      <p:sp>
        <p:nvSpPr>
          <p:cNvPr id="5" name="Segnaposto piè di pagina 4">
            <a:extLst>
              <a:ext uri="{FF2B5EF4-FFF2-40B4-BE49-F238E27FC236}">
                <a16:creationId xmlns:a16="http://schemas.microsoft.com/office/drawing/2014/main" id="{1CA081FD-C3D8-49AB-8307-A37EAF6256D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757EEF9-AB56-4C32-9EC5-0AAA435AD3CA}"/>
              </a:ext>
            </a:extLst>
          </p:cNvPr>
          <p:cNvSpPr>
            <a:spLocks noGrp="1"/>
          </p:cNvSpPr>
          <p:nvPr>
            <p:ph type="sldNum" sz="quarter" idx="12"/>
          </p:nvPr>
        </p:nvSpPr>
        <p:spPr/>
        <p:txBody>
          <a:bodyPr/>
          <a:lstStyle/>
          <a:p>
            <a:fld id="{FC21D8F1-C1E8-40B7-A9ED-273BD823CCBA}" type="slidenum">
              <a:rPr lang="it-IT" smtClean="0"/>
              <a:t>‹N›</a:t>
            </a:fld>
            <a:endParaRPr lang="it-IT"/>
          </a:p>
        </p:txBody>
      </p:sp>
    </p:spTree>
    <p:extLst>
      <p:ext uri="{BB962C8B-B14F-4D97-AF65-F5344CB8AC3E}">
        <p14:creationId xmlns:p14="http://schemas.microsoft.com/office/powerpoint/2010/main" val="1890920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07">
    <p:spTree>
      <p:nvGrpSpPr>
        <p:cNvPr id="1" name=""/>
        <p:cNvGrpSpPr/>
        <p:nvPr/>
      </p:nvGrpSpPr>
      <p:grpSpPr>
        <a:xfrm>
          <a:off x="0" y="0"/>
          <a:ext cx="0" cy="0"/>
          <a:chOff x="0" y="0"/>
          <a:chExt cx="0" cy="0"/>
        </a:xfrm>
      </p:grpSpPr>
      <p:sp>
        <p:nvSpPr>
          <p:cNvPr id="11" name="Segnaposto immagine 7">
            <a:extLst>
              <a:ext uri="{FF2B5EF4-FFF2-40B4-BE49-F238E27FC236}">
                <a16:creationId xmlns:a16="http://schemas.microsoft.com/office/drawing/2014/main" id="{AEF01020-940F-6E19-B092-0484DBC4F1DA}"/>
              </a:ext>
            </a:extLst>
          </p:cNvPr>
          <p:cNvSpPr>
            <a:spLocks noGrp="1"/>
          </p:cNvSpPr>
          <p:nvPr>
            <p:ph type="pic" sz="quarter" idx="10"/>
          </p:nvPr>
        </p:nvSpPr>
        <p:spPr>
          <a:xfrm>
            <a:off x="5083788" y="0"/>
            <a:ext cx="7108211" cy="6858000"/>
          </a:xfrm>
        </p:spPr>
        <p:txBody>
          <a:bodyPr/>
          <a:lstStyle/>
          <a:p>
            <a:endParaRPr lang="it-IT"/>
          </a:p>
        </p:txBody>
      </p:sp>
    </p:spTree>
    <p:extLst>
      <p:ext uri="{BB962C8B-B14F-4D97-AF65-F5344CB8AC3E}">
        <p14:creationId xmlns:p14="http://schemas.microsoft.com/office/powerpoint/2010/main" val="22768847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IPARIO">
    <p:spTree>
      <p:nvGrpSpPr>
        <p:cNvPr id="1" name=""/>
        <p:cNvGrpSpPr/>
        <p:nvPr/>
      </p:nvGrpSpPr>
      <p:grpSpPr>
        <a:xfrm>
          <a:off x="0" y="0"/>
          <a:ext cx="0" cy="0"/>
          <a:chOff x="0" y="0"/>
          <a:chExt cx="0" cy="0"/>
        </a:xfrm>
      </p:grpSpPr>
      <p:sp>
        <p:nvSpPr>
          <p:cNvPr id="5" name="Cerchio vuoto 4">
            <a:extLst>
              <a:ext uri="{FF2B5EF4-FFF2-40B4-BE49-F238E27FC236}">
                <a16:creationId xmlns:a16="http://schemas.microsoft.com/office/drawing/2014/main" id="{EA8620D8-0240-4C1E-A90D-5952E8FC2C92}"/>
              </a:ext>
            </a:extLst>
          </p:cNvPr>
          <p:cNvSpPr/>
          <p:nvPr userDrawn="1"/>
        </p:nvSpPr>
        <p:spPr>
          <a:xfrm>
            <a:off x="673944" y="1509885"/>
            <a:ext cx="3386849" cy="3386849"/>
          </a:xfrm>
          <a:prstGeom prst="donut">
            <a:avLst>
              <a:gd name="adj" fmla="val 20549"/>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 name="Segnaposto testo 2">
            <a:extLst>
              <a:ext uri="{FF2B5EF4-FFF2-40B4-BE49-F238E27FC236}">
                <a16:creationId xmlns:a16="http://schemas.microsoft.com/office/drawing/2014/main" id="{573D88E2-F86C-45A9-89E4-F5653CCDCF6C}"/>
              </a:ext>
            </a:extLst>
          </p:cNvPr>
          <p:cNvSpPr>
            <a:spLocks noGrp="1"/>
          </p:cNvSpPr>
          <p:nvPr>
            <p:ph type="body" sz="quarter" idx="22"/>
          </p:nvPr>
        </p:nvSpPr>
        <p:spPr>
          <a:xfrm>
            <a:off x="4618800" y="1683496"/>
            <a:ext cx="5289407" cy="3154117"/>
          </a:xfrm>
          <a:prstGeom prst="rect">
            <a:avLst/>
          </a:prstGeom>
        </p:spPr>
        <p:txBody>
          <a:bodyPr anchor="ctr" anchorCtr="0"/>
          <a:lstStyle>
            <a:lvl1pPr marL="0" indent="0">
              <a:lnSpc>
                <a:spcPct val="100000"/>
              </a:lnSpc>
              <a:buNone/>
              <a:defRPr lang="it-IT" sz="5000" b="1" kern="1200">
                <a:solidFill>
                  <a:schemeClr val="tx2"/>
                </a:solidFill>
                <a:latin typeface="Ubuntu Light" panose="020B0604030602030204" pitchFamily="34" charset="0"/>
                <a:ea typeface="Open Sans Semibold" charset="0"/>
                <a:cs typeface="Open Sans Semibold" charset="0"/>
                <a:sym typeface="Poppins Medium" charset="0"/>
              </a:defRPr>
            </a:lvl1pPr>
          </a:lstStyle>
          <a:p>
            <a:pPr lvl="0"/>
            <a:r>
              <a:rPr lang="it-IT" dirty="0"/>
              <a:t>Modifica gli stili del testo dello schema</a:t>
            </a:r>
          </a:p>
        </p:txBody>
      </p:sp>
      <p:sp>
        <p:nvSpPr>
          <p:cNvPr id="15" name="Figura a mano libera: forma 14">
            <a:extLst>
              <a:ext uri="{FF2B5EF4-FFF2-40B4-BE49-F238E27FC236}">
                <a16:creationId xmlns:a16="http://schemas.microsoft.com/office/drawing/2014/main" id="{CC801A79-37DD-4BC1-A765-C62F403CAA26}"/>
              </a:ext>
            </a:extLst>
          </p:cNvPr>
          <p:cNvSpPr/>
          <p:nvPr userDrawn="1"/>
        </p:nvSpPr>
        <p:spPr>
          <a:xfrm>
            <a:off x="740951" y="-10391"/>
            <a:ext cx="3252781" cy="1222407"/>
          </a:xfrm>
          <a:custGeom>
            <a:avLst/>
            <a:gdLst>
              <a:gd name="connsiteX0" fmla="*/ 0 w 3252781"/>
              <a:gd name="connsiteY0" fmla="*/ 0 h 1222407"/>
              <a:gd name="connsiteX1" fmla="*/ 727677 w 3252781"/>
              <a:gd name="connsiteY1" fmla="*/ 0 h 1222407"/>
              <a:gd name="connsiteX2" fmla="*/ 774967 w 3252781"/>
              <a:gd name="connsiteY2" fmla="*/ 89854 h 1222407"/>
              <a:gd name="connsiteX3" fmla="*/ 905591 w 3252781"/>
              <a:gd name="connsiteY3" fmla="*/ 249768 h 1222407"/>
              <a:gd name="connsiteX4" fmla="*/ 2347190 w 3252781"/>
              <a:gd name="connsiteY4" fmla="*/ 249768 h 1222407"/>
              <a:gd name="connsiteX5" fmla="*/ 2477814 w 3252781"/>
              <a:gd name="connsiteY5" fmla="*/ 89854 h 1222407"/>
              <a:gd name="connsiteX6" fmla="*/ 2525104 w 3252781"/>
              <a:gd name="connsiteY6" fmla="*/ 0 h 1222407"/>
              <a:gd name="connsiteX7" fmla="*/ 3252781 w 3252781"/>
              <a:gd name="connsiteY7" fmla="*/ 0 h 1222407"/>
              <a:gd name="connsiteX8" fmla="*/ 3250071 w 3252781"/>
              <a:gd name="connsiteY8" fmla="*/ 11098 h 1222407"/>
              <a:gd name="connsiteX9" fmla="*/ 2823764 w 3252781"/>
              <a:gd name="connsiteY9" fmla="*/ 726344 h 1222407"/>
              <a:gd name="connsiteX10" fmla="*/ 429017 w 3252781"/>
              <a:gd name="connsiteY10" fmla="*/ 726344 h 1222407"/>
              <a:gd name="connsiteX11" fmla="*/ 2710 w 3252781"/>
              <a:gd name="connsiteY11" fmla="*/ 11098 h 12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2781" h="1222407">
                <a:moveTo>
                  <a:pt x="0" y="0"/>
                </a:moveTo>
                <a:lnTo>
                  <a:pt x="727677" y="0"/>
                </a:lnTo>
                <a:lnTo>
                  <a:pt x="774967" y="89854"/>
                </a:lnTo>
                <a:cubicBezTo>
                  <a:pt x="812288" y="146375"/>
                  <a:pt x="855830" y="200001"/>
                  <a:pt x="905591" y="249768"/>
                </a:cubicBezTo>
                <a:cubicBezTo>
                  <a:pt x="1303683" y="647902"/>
                  <a:pt x="1949098" y="647902"/>
                  <a:pt x="2347190" y="249768"/>
                </a:cubicBezTo>
                <a:cubicBezTo>
                  <a:pt x="2396951" y="200001"/>
                  <a:pt x="2440493" y="146375"/>
                  <a:pt x="2477814" y="89854"/>
                </a:cubicBezTo>
                <a:lnTo>
                  <a:pt x="2525104" y="0"/>
                </a:lnTo>
                <a:lnTo>
                  <a:pt x="3252781" y="0"/>
                </a:lnTo>
                <a:lnTo>
                  <a:pt x="3250071" y="11098"/>
                </a:lnTo>
                <a:cubicBezTo>
                  <a:pt x="3172560" y="272928"/>
                  <a:pt x="3030458" y="519702"/>
                  <a:pt x="2823764" y="726344"/>
                </a:cubicBezTo>
                <a:cubicBezTo>
                  <a:pt x="2162515" y="1387762"/>
                  <a:pt x="1090266" y="1387762"/>
                  <a:pt x="429017" y="726344"/>
                </a:cubicBezTo>
                <a:cubicBezTo>
                  <a:pt x="222323" y="519702"/>
                  <a:pt x="80221" y="272928"/>
                  <a:pt x="2710" y="11098"/>
                </a:cubicBezTo>
                <a:close/>
              </a:path>
            </a:pathLst>
          </a:custGeom>
          <a:solidFill>
            <a:srgbClr val="F1F2F3"/>
          </a:solidFill>
          <a:ln w="12700">
            <a:miter lim="400000"/>
          </a:ln>
        </p:spPr>
        <p:txBody>
          <a:bodyPr wrap="square" lIns="19050" tIns="19050" rIns="19050" bIns="19050"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p>
        </p:txBody>
      </p:sp>
      <p:sp>
        <p:nvSpPr>
          <p:cNvPr id="20" name="Figura a mano libera: forma 19">
            <a:extLst>
              <a:ext uri="{FF2B5EF4-FFF2-40B4-BE49-F238E27FC236}">
                <a16:creationId xmlns:a16="http://schemas.microsoft.com/office/drawing/2014/main" id="{6E020011-E256-41CC-BBBB-C09987938A59}"/>
              </a:ext>
            </a:extLst>
          </p:cNvPr>
          <p:cNvSpPr/>
          <p:nvPr userDrawn="1"/>
        </p:nvSpPr>
        <p:spPr>
          <a:xfrm>
            <a:off x="675894" y="5220034"/>
            <a:ext cx="3382895" cy="1651614"/>
          </a:xfrm>
          <a:custGeom>
            <a:avLst/>
            <a:gdLst>
              <a:gd name="connsiteX0" fmla="*/ 1691620 w 3382895"/>
              <a:gd name="connsiteY0" fmla="*/ 0 h 1651614"/>
              <a:gd name="connsiteX1" fmla="*/ 2888821 w 3382895"/>
              <a:gd name="connsiteY1" fmla="*/ 495817 h 1651614"/>
              <a:gd name="connsiteX2" fmla="*/ 3377136 w 3382895"/>
              <a:gd name="connsiteY2" fmla="*/ 1531001 h 1651614"/>
              <a:gd name="connsiteX3" fmla="*/ 3382895 w 3382895"/>
              <a:gd name="connsiteY3" fmla="*/ 1651614 h 1651614"/>
              <a:gd name="connsiteX4" fmla="*/ 2708819 w 3382895"/>
              <a:gd name="connsiteY4" fmla="*/ 1651614 h 1651614"/>
              <a:gd name="connsiteX5" fmla="*/ 2706151 w 3382895"/>
              <a:gd name="connsiteY5" fmla="*/ 1595739 h 1651614"/>
              <a:gd name="connsiteX6" fmla="*/ 2412247 w 3382895"/>
              <a:gd name="connsiteY6" fmla="*/ 972722 h 1651614"/>
              <a:gd name="connsiteX7" fmla="*/ 1691620 w 3382895"/>
              <a:gd name="connsiteY7" fmla="*/ 674081 h 1651614"/>
              <a:gd name="connsiteX8" fmla="*/ 970648 w 3382895"/>
              <a:gd name="connsiteY8" fmla="*/ 972722 h 1651614"/>
              <a:gd name="connsiteX9" fmla="*/ 676744 w 3382895"/>
              <a:gd name="connsiteY9" fmla="*/ 1595739 h 1651614"/>
              <a:gd name="connsiteX10" fmla="*/ 674076 w 3382895"/>
              <a:gd name="connsiteY10" fmla="*/ 1651614 h 1651614"/>
              <a:gd name="connsiteX11" fmla="*/ 0 w 3382895"/>
              <a:gd name="connsiteY11" fmla="*/ 1651614 h 1651614"/>
              <a:gd name="connsiteX12" fmla="*/ 5759 w 3382895"/>
              <a:gd name="connsiteY12" fmla="*/ 1531001 h 1651614"/>
              <a:gd name="connsiteX13" fmla="*/ 494074 w 3382895"/>
              <a:gd name="connsiteY13" fmla="*/ 495817 h 1651614"/>
              <a:gd name="connsiteX14" fmla="*/ 1691620 w 3382895"/>
              <a:gd name="connsiteY14" fmla="*/ 0 h 165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2895" h="1651614">
                <a:moveTo>
                  <a:pt x="1691620" y="0"/>
                </a:moveTo>
                <a:cubicBezTo>
                  <a:pt x="2124994" y="0"/>
                  <a:pt x="2558197" y="165273"/>
                  <a:pt x="2888821" y="495817"/>
                </a:cubicBezTo>
                <a:cubicBezTo>
                  <a:pt x="3178193" y="785188"/>
                  <a:pt x="3340964" y="1153187"/>
                  <a:pt x="3377136" y="1531001"/>
                </a:cubicBezTo>
                <a:lnTo>
                  <a:pt x="3382895" y="1651614"/>
                </a:lnTo>
                <a:lnTo>
                  <a:pt x="2708819" y="1651614"/>
                </a:lnTo>
                <a:lnTo>
                  <a:pt x="2706151" y="1595739"/>
                </a:lnTo>
                <a:cubicBezTo>
                  <a:pt x="2684380" y="1368367"/>
                  <a:pt x="2586412" y="1146906"/>
                  <a:pt x="2412247" y="972722"/>
                </a:cubicBezTo>
                <a:cubicBezTo>
                  <a:pt x="2213287" y="773738"/>
                  <a:pt x="1952367" y="674081"/>
                  <a:pt x="1691620" y="674081"/>
                </a:cubicBezTo>
                <a:cubicBezTo>
                  <a:pt x="1430700" y="674081"/>
                  <a:pt x="1169608" y="773738"/>
                  <a:pt x="970648" y="972722"/>
                </a:cubicBezTo>
                <a:cubicBezTo>
                  <a:pt x="796483" y="1146906"/>
                  <a:pt x="698515" y="1368367"/>
                  <a:pt x="676744" y="1595739"/>
                </a:cubicBezTo>
                <a:lnTo>
                  <a:pt x="674076" y="1651614"/>
                </a:lnTo>
                <a:lnTo>
                  <a:pt x="0" y="1651614"/>
                </a:lnTo>
                <a:lnTo>
                  <a:pt x="5759" y="1531001"/>
                </a:lnTo>
                <a:cubicBezTo>
                  <a:pt x="41931" y="1153187"/>
                  <a:pt x="204702" y="785188"/>
                  <a:pt x="494074" y="495817"/>
                </a:cubicBezTo>
                <a:cubicBezTo>
                  <a:pt x="824698" y="165273"/>
                  <a:pt x="1258073" y="0"/>
                  <a:pt x="1691620" y="0"/>
                </a:cubicBezTo>
                <a:close/>
              </a:path>
            </a:pathLst>
          </a:custGeom>
          <a:solidFill>
            <a:srgbClr val="F1F2F3"/>
          </a:solidFill>
          <a:ln w="12700">
            <a:miter lim="400000"/>
          </a:ln>
        </p:spPr>
        <p:txBody>
          <a:bodyPr wrap="square" lIns="19050" tIns="19050" rIns="19050" bIns="19050"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67733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advAuto="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1"/>
            <a:ext cx="11252200" cy="4633911"/>
          </a:xfrm>
          <a:prstGeom prst="rect">
            <a:avLst/>
          </a:prstGeom>
        </p:spPr>
        <p:txBody>
          <a:bodyPr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ext Placeholder 8"/>
          <p:cNvSpPr>
            <a:spLocks noGrp="1"/>
          </p:cNvSpPr>
          <p:nvPr>
            <p:ph type="body" sz="quarter" idx="13"/>
          </p:nvPr>
        </p:nvSpPr>
        <p:spPr>
          <a:xfrm>
            <a:off x="469900" y="736690"/>
            <a:ext cx="11252200" cy="757255"/>
          </a:xfrm>
          <a:prstGeom prst="rect">
            <a:avLst/>
          </a:prstGeom>
        </p:spPr>
        <p:txBody>
          <a:bodyPr>
            <a:noAutofit/>
          </a:bodyPr>
          <a:lstStyle>
            <a:lvl1pPr marL="0" indent="0">
              <a:buNone/>
              <a:defRPr sz="1591" b="0">
                <a:solidFill>
                  <a:srgbClr val="575757"/>
                </a:solidFill>
              </a:defRPr>
            </a:lvl1pPr>
          </a:lstStyle>
          <a:p>
            <a:pPr lvl="0"/>
            <a:r>
              <a:rPr lang="en-US" noProof="0"/>
              <a:t>Click to edit Master text styles</a:t>
            </a:r>
          </a:p>
        </p:txBody>
      </p:sp>
      <p:sp>
        <p:nvSpPr>
          <p:cNvPr id="5" name="Title Placeholder 1"/>
          <p:cNvSpPr>
            <a:spLocks noGrp="1"/>
          </p:cNvSpPr>
          <p:nvPr>
            <p:ph type="title"/>
          </p:nvPr>
        </p:nvSpPr>
        <p:spPr>
          <a:xfrm>
            <a:off x="469900" y="402587"/>
            <a:ext cx="11252200" cy="698501"/>
          </a:xfrm>
          <a:prstGeom prst="rect">
            <a:avLst/>
          </a:prstGeom>
        </p:spPr>
        <p:txBody>
          <a:bodyPr rtlCol="0">
            <a:noAutofit/>
          </a:bodyPr>
          <a:lstStyle>
            <a:lvl1pPr>
              <a:defRPr sz="1591"/>
            </a:lvl1pPr>
          </a:lstStyle>
          <a:p>
            <a:r>
              <a:rPr lang="en-US" noProof="0"/>
              <a:t>Click to edit Master title style</a:t>
            </a:r>
            <a:endParaRPr lang="en-US" noProof="0" dirty="0"/>
          </a:p>
        </p:txBody>
      </p:sp>
    </p:spTree>
    <p:extLst>
      <p:ext uri="{BB962C8B-B14F-4D97-AF65-F5344CB8AC3E}">
        <p14:creationId xmlns:p14="http://schemas.microsoft.com/office/powerpoint/2010/main" val="76129632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07">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5609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Chiusura">
    <p:bg>
      <p:bgPr>
        <a:solidFill>
          <a:srgbClr val="FF0010"/>
        </a:solidFill>
        <a:effectLst/>
      </p:bgPr>
    </p:bg>
    <p:spTree>
      <p:nvGrpSpPr>
        <p:cNvPr id="1" name=""/>
        <p:cNvGrpSpPr/>
        <p:nvPr/>
      </p:nvGrpSpPr>
      <p:grpSpPr>
        <a:xfrm>
          <a:off x="0" y="0"/>
          <a:ext cx="0" cy="0"/>
          <a:chOff x="0" y="0"/>
          <a:chExt cx="0" cy="0"/>
        </a:xfrm>
      </p:grpSpPr>
      <p:pic>
        <p:nvPicPr>
          <p:cNvPr id="13" name="Segnaposto immagine 7" descr="Immagine che contiene testo, diverso, colorato, colori&#10;&#10;Descrizione generata automaticamente">
            <a:extLst>
              <a:ext uri="{FF2B5EF4-FFF2-40B4-BE49-F238E27FC236}">
                <a16:creationId xmlns:a16="http://schemas.microsoft.com/office/drawing/2014/main" id="{6C204C48-5F05-0E08-6DF7-3BB3B02CCF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
            <a:ext cx="4723170" cy="6857998"/>
          </a:xfrm>
          <a:prstGeom prst="rect">
            <a:avLst/>
          </a:prstGeom>
        </p:spPr>
      </p:pic>
      <p:sp>
        <p:nvSpPr>
          <p:cNvPr id="4" name="Rectangle 3">
            <a:extLst>
              <a:ext uri="{FF2B5EF4-FFF2-40B4-BE49-F238E27FC236}">
                <a16:creationId xmlns:a16="http://schemas.microsoft.com/office/drawing/2014/main" id="{9E86B921-421B-F339-80FC-FDB0C9290AF9}"/>
              </a:ext>
            </a:extLst>
          </p:cNvPr>
          <p:cNvSpPr/>
          <p:nvPr userDrawn="1"/>
        </p:nvSpPr>
        <p:spPr>
          <a:xfrm>
            <a:off x="2028824" y="0"/>
            <a:ext cx="2694345" cy="3429000"/>
          </a:xfrm>
          <a:prstGeom prst="rect">
            <a:avLst/>
          </a:prstGeom>
          <a:solidFill>
            <a:srgbClr val="FF0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1">
            <a:extLst>
              <a:ext uri="{FF2B5EF4-FFF2-40B4-BE49-F238E27FC236}">
                <a16:creationId xmlns:a16="http://schemas.microsoft.com/office/drawing/2014/main" id="{08592039-51BA-474D-82CD-A06A418952AB}"/>
              </a:ext>
            </a:extLst>
          </p:cNvPr>
          <p:cNvSpPr txBox="1"/>
          <p:nvPr userDrawn="1"/>
        </p:nvSpPr>
        <p:spPr>
          <a:xfrm>
            <a:off x="2754600" y="854399"/>
            <a:ext cx="6578086" cy="1636345"/>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Mettetemi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un’etichetta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 mi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avrete</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annullato</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Soren Kierkegaard</a:t>
            </a:r>
          </a:p>
        </p:txBody>
      </p:sp>
      <p:sp>
        <p:nvSpPr>
          <p:cNvPr id="7" name="Rettangolo 6">
            <a:extLst>
              <a:ext uri="{FF2B5EF4-FFF2-40B4-BE49-F238E27FC236}">
                <a16:creationId xmlns:a16="http://schemas.microsoft.com/office/drawing/2014/main" id="{01EB270A-DED8-99A8-D712-5C981B5FA980}"/>
              </a:ext>
            </a:extLst>
          </p:cNvPr>
          <p:cNvSpPr/>
          <p:nvPr userDrawn="1"/>
        </p:nvSpPr>
        <p:spPr>
          <a:xfrm>
            <a:off x="5433123" y="4035861"/>
            <a:ext cx="5742878" cy="24186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it-IT"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 idee, i concetti e i programmi presentati in questo documento  sono proprietà intellettuale della nostra organizzazione. Per l’utilizzo o la riproduzione di queste informazioni in totale o in parte senza usufruire dei nostri servizi è necessario richiedere la nostra autorizzazione scritta in ottemperanza al D.L. 68 del 9/4/2003.</a:t>
            </a:r>
            <a:endParaRPr kumimoji="0" lang="it-IT"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endParaRPr kumimoji="0" lang="it-IT"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NEWTON S.p.A.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it-IT"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C.F. /REG. IMPR./P.IVA n. IT 12863940156 – Cap. </a:t>
            </a:r>
            <a:r>
              <a:rPr kumimoji="0" lang="it-IT"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Soc</a:t>
            </a:r>
            <a:r>
              <a:rPr kumimoji="0" lang="it-IT"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€ 1.000.000 </a:t>
            </a:r>
            <a:r>
              <a:rPr kumimoji="0" lang="it-IT"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i.v</a:t>
            </a:r>
            <a:r>
              <a:rPr kumimoji="0" lang="it-IT"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it-IT"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SEDE LEGALE: Corso Sempione, 68 – 20154 Milano – T +39 02 3030461 – </a:t>
            </a:r>
            <a:r>
              <a:rPr kumimoji="0" lang="it-IT"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Pec</a:t>
            </a:r>
            <a:r>
              <a:rPr kumimoji="0" lang="it-IT" sz="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it-IT" sz="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newton@pec.newton.it</a:t>
            </a:r>
            <a:endParaRPr kumimoji="0" lang="it-IT" sz="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it-IT"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FACTORY: Via Francesco Caracciolo, 23/A – 00192 Roma – T </a:t>
            </a:r>
            <a:r>
              <a:rPr kumimoji="0" lang="it-IT"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+39 06 39750987</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it-IT"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REA n. MI-1594711 – LEI n. 8156003ADF1B0355EC58</a:t>
            </a:r>
            <a:endParaRPr kumimoji="0" lang="it-IT"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br>
              <a:rPr kumimoji="0" lang="it-IT"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it-IT"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newton.it</a:t>
            </a:r>
            <a:endParaRPr kumimoji="0" lang="it-IT"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Immagine 7">
            <a:extLst>
              <a:ext uri="{FF2B5EF4-FFF2-40B4-BE49-F238E27FC236}">
                <a16:creationId xmlns:a16="http://schemas.microsoft.com/office/drawing/2014/main" id="{E15E0A6D-46B0-AD7B-32CD-8A2CC1010C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86333" y="880489"/>
            <a:ext cx="844544" cy="846711"/>
          </a:xfrm>
          <a:prstGeom prst="rect">
            <a:avLst/>
          </a:prstGeom>
        </p:spPr>
      </p:pic>
      <p:pic>
        <p:nvPicPr>
          <p:cNvPr id="9" name="Immagine 8">
            <a:extLst>
              <a:ext uri="{FF2B5EF4-FFF2-40B4-BE49-F238E27FC236}">
                <a16:creationId xmlns:a16="http://schemas.microsoft.com/office/drawing/2014/main" id="{04D85D83-7E77-94E4-0C0C-5C96F25B317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39194" y="3108960"/>
            <a:ext cx="1443599" cy="581330"/>
          </a:xfrm>
          <a:prstGeom prst="rect">
            <a:avLst/>
          </a:prstGeom>
        </p:spPr>
      </p:pic>
    </p:spTree>
    <p:extLst>
      <p:ext uri="{BB962C8B-B14F-4D97-AF65-F5344CB8AC3E}">
        <p14:creationId xmlns:p14="http://schemas.microsoft.com/office/powerpoint/2010/main" val="17681541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4_Keypoints+Immagin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0399644-9DD3-DD4B-A48B-EF8021C8D158}"/>
              </a:ext>
            </a:extLst>
          </p:cNvPr>
          <p:cNvSpPr>
            <a:spLocks noGrp="1"/>
          </p:cNvSpPr>
          <p:nvPr>
            <p:ph type="title" hasCustomPrompt="1"/>
          </p:nvPr>
        </p:nvSpPr>
        <p:spPr>
          <a:xfrm>
            <a:off x="455022" y="380269"/>
            <a:ext cx="11315368" cy="662781"/>
          </a:xfrm>
          <a:prstGeom prst="rect">
            <a:avLst/>
          </a:prstGeom>
        </p:spPr>
        <p:txBody>
          <a:bodyPr vert="horz" lIns="91440" tIns="45720" rIns="91440" bIns="45720" rtlCol="0" anchor="t" anchorCtr="0">
            <a:normAutofit/>
          </a:bodyPr>
          <a:lstStyle/>
          <a:p>
            <a:r>
              <a:rPr lang="en-GB" dirty="0"/>
              <a:t>Title Slide</a:t>
            </a:r>
            <a:endParaRPr lang="en-IT" dirty="0"/>
          </a:p>
        </p:txBody>
      </p:sp>
      <p:sp>
        <p:nvSpPr>
          <p:cNvPr id="12" name="Picture Placeholder 2">
            <a:extLst>
              <a:ext uri="{FF2B5EF4-FFF2-40B4-BE49-F238E27FC236}">
                <a16:creationId xmlns:a16="http://schemas.microsoft.com/office/drawing/2014/main" id="{D5AFE270-5B5D-D14B-9BB7-3C370FD062EE}"/>
              </a:ext>
            </a:extLst>
          </p:cNvPr>
          <p:cNvSpPr>
            <a:spLocks noGrp="1"/>
          </p:cNvSpPr>
          <p:nvPr>
            <p:ph type="pic" idx="1"/>
          </p:nvPr>
        </p:nvSpPr>
        <p:spPr>
          <a:xfrm>
            <a:off x="7921374" y="1237374"/>
            <a:ext cx="3815603" cy="38151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dirty="0"/>
          </a:p>
        </p:txBody>
      </p:sp>
      <p:sp>
        <p:nvSpPr>
          <p:cNvPr id="4" name="Slide Number Placeholder 3">
            <a:extLst>
              <a:ext uri="{FF2B5EF4-FFF2-40B4-BE49-F238E27FC236}">
                <a16:creationId xmlns:a16="http://schemas.microsoft.com/office/drawing/2014/main" id="{6E75BD00-6401-E646-ACF0-D98AA3C6620F}"/>
              </a:ext>
            </a:extLst>
          </p:cNvPr>
          <p:cNvSpPr>
            <a:spLocks noGrp="1"/>
          </p:cNvSpPr>
          <p:nvPr>
            <p:ph type="sldNum" sz="quarter" idx="14"/>
          </p:nvPr>
        </p:nvSpPr>
        <p:spPr/>
        <p:txBody>
          <a:bodyPr/>
          <a:lstStyle/>
          <a:p>
            <a:fld id="{80AFB118-5CBB-3646-89A8-D9A9BFDE95C8}" type="slidenum">
              <a:rPr lang="en-IT" smtClean="0"/>
              <a:pPr/>
              <a:t>‹N›</a:t>
            </a:fld>
            <a:endParaRPr lang="en-IT" dirty="0"/>
          </a:p>
        </p:txBody>
      </p:sp>
      <p:sp>
        <p:nvSpPr>
          <p:cNvPr id="8" name="Text Placeholder 2">
            <a:extLst>
              <a:ext uri="{FF2B5EF4-FFF2-40B4-BE49-F238E27FC236}">
                <a16:creationId xmlns:a16="http://schemas.microsoft.com/office/drawing/2014/main" id="{6D24E122-B54A-A54E-BA33-996B1830E077}"/>
              </a:ext>
            </a:extLst>
          </p:cNvPr>
          <p:cNvSpPr>
            <a:spLocks noGrp="1"/>
          </p:cNvSpPr>
          <p:nvPr>
            <p:ph idx="15" hasCustomPrompt="1"/>
          </p:nvPr>
        </p:nvSpPr>
        <p:spPr>
          <a:xfrm>
            <a:off x="455023" y="1228138"/>
            <a:ext cx="7200000" cy="4361450"/>
          </a:xfrm>
          <a:prstGeom prst="rect">
            <a:avLst/>
          </a:prstGeom>
        </p:spPr>
        <p:txBody>
          <a:bodyPr vert="horz" wrap="square" lIns="91440" tIns="45720" rIns="91440" bIns="45720" rtlCol="0">
            <a:noAutofit/>
          </a:bodyPr>
          <a:lstStyle>
            <a:lvl1pPr marL="288000" indent="-288000">
              <a:lnSpc>
                <a:spcPts val="2500"/>
              </a:lnSpc>
              <a:buFont typeface="Arial" panose="020B0604020202020204" pitchFamily="34" charset="0"/>
              <a:buChar char="•"/>
              <a:defRPr sz="2000" b="0" i="0">
                <a:solidFill>
                  <a:schemeClr val="bg1"/>
                </a:solidFill>
                <a:latin typeface="Fraktion Sans" pitchFamily="2" charset="77"/>
              </a:defRPr>
            </a:lvl1pPr>
          </a:lstStyle>
          <a:p>
            <a:pPr lvl="0"/>
            <a:r>
              <a:rPr lang="it-IT" dirty="0" err="1"/>
              <a:t>Keypoint</a:t>
            </a:r>
            <a:r>
              <a:rPr lang="en-GB" dirty="0"/>
              <a:t> 1</a:t>
            </a:r>
          </a:p>
          <a:p>
            <a:pPr lvl="0"/>
            <a:r>
              <a:rPr lang="en-GB" dirty="0" err="1"/>
              <a:t>Keypoint</a:t>
            </a:r>
            <a:r>
              <a:rPr lang="en-GB" dirty="0"/>
              <a:t> 2</a:t>
            </a:r>
          </a:p>
          <a:p>
            <a:pPr lvl="0"/>
            <a:r>
              <a:rPr lang="en-GB" dirty="0" err="1"/>
              <a:t>Keypoint</a:t>
            </a:r>
            <a:r>
              <a:rPr lang="en-GB" dirty="0"/>
              <a:t> 3</a:t>
            </a:r>
          </a:p>
          <a:p>
            <a:pPr lvl="0"/>
            <a:r>
              <a:rPr lang="en-GB" dirty="0" err="1"/>
              <a:t>Keypoint</a:t>
            </a:r>
            <a:r>
              <a:rPr lang="en-GB" dirty="0"/>
              <a:t> 4</a:t>
            </a:r>
          </a:p>
          <a:p>
            <a:pPr lvl="0"/>
            <a:r>
              <a:rPr lang="en-GB" dirty="0" err="1"/>
              <a:t>Keypoint</a:t>
            </a:r>
            <a:r>
              <a:rPr lang="en-GB" dirty="0"/>
              <a:t> 5</a:t>
            </a:r>
          </a:p>
          <a:p>
            <a:pPr lvl="0"/>
            <a:r>
              <a:rPr lang="en-GB" dirty="0" err="1"/>
              <a:t>Keypoint</a:t>
            </a:r>
            <a:r>
              <a:rPr lang="en-GB" dirty="0"/>
              <a:t> 6</a:t>
            </a:r>
            <a:endParaRPr lang="it-IT" dirty="0"/>
          </a:p>
        </p:txBody>
      </p:sp>
    </p:spTree>
    <p:extLst>
      <p:ext uri="{BB962C8B-B14F-4D97-AF65-F5344CB8AC3E}">
        <p14:creationId xmlns:p14="http://schemas.microsoft.com/office/powerpoint/2010/main" val="8784244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6_Titolo+Immagin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0399644-9DD3-DD4B-A48B-EF8021C8D158}"/>
              </a:ext>
            </a:extLst>
          </p:cNvPr>
          <p:cNvSpPr>
            <a:spLocks noGrp="1"/>
          </p:cNvSpPr>
          <p:nvPr>
            <p:ph type="title" hasCustomPrompt="1"/>
          </p:nvPr>
        </p:nvSpPr>
        <p:spPr>
          <a:xfrm>
            <a:off x="455022" y="368300"/>
            <a:ext cx="11315368" cy="662781"/>
          </a:xfrm>
          <a:prstGeom prst="rect">
            <a:avLst/>
          </a:prstGeom>
        </p:spPr>
        <p:txBody>
          <a:bodyPr vert="horz" lIns="91440" tIns="45720" rIns="91440" bIns="45720" rtlCol="0" anchor="t" anchorCtr="0">
            <a:normAutofit/>
          </a:bodyPr>
          <a:lstStyle/>
          <a:p>
            <a:r>
              <a:rPr lang="en-GB" dirty="0"/>
              <a:t>Title Slide</a:t>
            </a:r>
            <a:endParaRPr lang="en-IT" dirty="0"/>
          </a:p>
        </p:txBody>
      </p:sp>
      <p:sp>
        <p:nvSpPr>
          <p:cNvPr id="12" name="Picture Placeholder 2">
            <a:extLst>
              <a:ext uri="{FF2B5EF4-FFF2-40B4-BE49-F238E27FC236}">
                <a16:creationId xmlns:a16="http://schemas.microsoft.com/office/drawing/2014/main" id="{D5AFE270-5B5D-D14B-9BB7-3C370FD062EE}"/>
              </a:ext>
            </a:extLst>
          </p:cNvPr>
          <p:cNvSpPr>
            <a:spLocks noGrp="1"/>
          </p:cNvSpPr>
          <p:nvPr>
            <p:ph type="pic" idx="1"/>
          </p:nvPr>
        </p:nvSpPr>
        <p:spPr>
          <a:xfrm>
            <a:off x="2424000" y="1384936"/>
            <a:ext cx="7343999" cy="4140000"/>
          </a:xfrm>
          <a:prstGeom prst="rect">
            <a:avLst/>
          </a:prstGeom>
          <a:effectLst>
            <a:outerShdw blurRad="444500" sx="102000" sy="102000" algn="ctr" rotWithShape="0">
              <a:srgbClr val="000000">
                <a:alpha val="7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dirty="0"/>
          </a:p>
        </p:txBody>
      </p:sp>
      <p:sp>
        <p:nvSpPr>
          <p:cNvPr id="4" name="Slide Number Placeholder 3">
            <a:extLst>
              <a:ext uri="{FF2B5EF4-FFF2-40B4-BE49-F238E27FC236}">
                <a16:creationId xmlns:a16="http://schemas.microsoft.com/office/drawing/2014/main" id="{6E75BD00-6401-E646-ACF0-D98AA3C6620F}"/>
              </a:ext>
            </a:extLst>
          </p:cNvPr>
          <p:cNvSpPr>
            <a:spLocks noGrp="1"/>
          </p:cNvSpPr>
          <p:nvPr>
            <p:ph type="sldNum" sz="quarter" idx="14"/>
          </p:nvPr>
        </p:nvSpPr>
        <p:spPr/>
        <p:txBody>
          <a:bodyPr/>
          <a:lstStyle/>
          <a:p>
            <a:fld id="{80AFB118-5CBB-3646-89A8-D9A9BFDE95C8}" type="slidenum">
              <a:rPr lang="en-IT" smtClean="0"/>
              <a:pPr/>
              <a:t>‹N›</a:t>
            </a:fld>
            <a:endParaRPr lang="en-IT" dirty="0"/>
          </a:p>
        </p:txBody>
      </p:sp>
    </p:spTree>
    <p:extLst>
      <p:ext uri="{BB962C8B-B14F-4D97-AF65-F5344CB8AC3E}">
        <p14:creationId xmlns:p14="http://schemas.microsoft.com/office/powerpoint/2010/main" val="31316747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2_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70CC22-E766-AD49-97E6-AD39680C511F}" type="datetime1">
              <a:rPr kumimoji="0" lang="it-IT" sz="1200" b="0" i="0" u="none" strike="noStrike" kern="1200" cap="none" spc="0" normalizeH="0" baseline="0" noProof="0" smtClean="0">
                <a:ln>
                  <a:noFill/>
                </a:ln>
                <a:solidFill>
                  <a:prstClr val="black">
                    <a:tint val="75000"/>
                  </a:prstClr>
                </a:solidFill>
                <a:effectLst/>
                <a:uLnTx/>
                <a:uFillTx/>
                <a:latin typeface="Lato" panose="020F0502020204030203" pitchFamily="34" charset="0"/>
                <a:ea typeface="Lato" panose="020F0502020204030203" pitchFamily="34" charset="0"/>
                <a:cs typeface="Lato" panose="020F050202020403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15/05/2026</a:t>
            </a:fld>
            <a:endParaRPr kumimoji="0" lang="it-IT" sz="1200" b="0" i="0" u="none" strike="noStrike" kern="1200" cap="none" spc="0" normalizeH="0" baseline="0" noProof="0" dirty="0">
              <a:ln>
                <a:noFill/>
              </a:ln>
              <a:solidFill>
                <a:prstClr val="black">
                  <a:tint val="7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 name="Footer Placeholder 2"/>
          <p:cNvSpPr>
            <a:spLocks noGrp="1"/>
          </p:cNvSpPr>
          <p:nvPr>
            <p:ph type="ftr" sz="quarter" idx="1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tint val="7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12"/>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8F79B4-1878-D64C-9C04-3C1ADA22A0B2}" type="slidenum">
              <a:rPr kumimoji="0" lang="it-IT" sz="1200" b="0" i="0" u="none" strike="noStrike" kern="1200" cap="none" spc="0" normalizeH="0" baseline="0" noProof="0" smtClean="0">
                <a:ln>
                  <a:noFill/>
                </a:ln>
                <a:solidFill>
                  <a:prstClr val="black">
                    <a:tint val="75000"/>
                  </a:prstClr>
                </a:solidFill>
                <a:effectLst/>
                <a:uLnTx/>
                <a:uFillTx/>
                <a:latin typeface="Lato" panose="020F0502020204030203" pitchFamily="34" charset="0"/>
                <a:ea typeface="Lato" panose="020F0502020204030203" pitchFamily="34" charset="0"/>
                <a:cs typeface="Lato" panose="020F050202020403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dirty="0">
              <a:ln>
                <a:noFill/>
              </a:ln>
              <a:solidFill>
                <a:prstClr val="black">
                  <a:tint val="7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1565972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Layout personalizzat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cap="all" baseline="0"/>
            </a:lvl1pPr>
          </a:lstStyle>
          <a:p>
            <a:r>
              <a:rPr lang="it-IT"/>
              <a:t>Fare clic per modificare lo stile del titolo</a:t>
            </a:r>
            <a:endParaRPr lang="en-US" dirty="0"/>
          </a:p>
        </p:txBody>
      </p:sp>
      <p:sp>
        <p:nvSpPr>
          <p:cNvPr id="5" name="Content Placeholder 4"/>
          <p:cNvSpPr>
            <a:spLocks noGrp="1"/>
          </p:cNvSpPr>
          <p:nvPr>
            <p:ph sz="quarter" idx="11"/>
          </p:nvPr>
        </p:nvSpPr>
        <p:spPr>
          <a:xfrm>
            <a:off x="479425" y="1340767"/>
            <a:ext cx="11113523" cy="498684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119344123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Titolo e contenuto">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bwMode="auto">
          <a:xfrm>
            <a:off x="1047717" y="274639"/>
            <a:ext cx="10858575" cy="939784"/>
          </a:xfrm>
          <a:prstGeom prst="rect">
            <a:avLst/>
          </a:prstGeom>
          <a:noFill/>
          <a:ln w="9525">
            <a:noFill/>
            <a:miter lim="800000"/>
            <a:headEnd/>
            <a:tailEnd/>
          </a:ln>
          <a:effectLst/>
        </p:spPr>
        <p:txBody>
          <a:bodyPr/>
          <a:lstStyle/>
          <a:p>
            <a:pPr lvl="0"/>
            <a:r>
              <a:rPr lang="en-US"/>
              <a:t>Click to edit Master title style</a:t>
            </a:r>
            <a:endParaRPr lang="it-IT" dirty="0"/>
          </a:p>
        </p:txBody>
      </p:sp>
      <p:sp>
        <p:nvSpPr>
          <p:cNvPr id="14" name="Content Placeholder 13"/>
          <p:cNvSpPr>
            <a:spLocks noGrp="1"/>
          </p:cNvSpPr>
          <p:nvPr>
            <p:ph sz="quarter" idx="10"/>
          </p:nvPr>
        </p:nvSpPr>
        <p:spPr>
          <a:xfrm>
            <a:off x="1047753" y="1285861"/>
            <a:ext cx="10858500" cy="5072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sldNum" sz="quarter" idx="11"/>
          </p:nvPr>
        </p:nvSpPr>
        <p:spPr>
          <a:xfrm>
            <a:off x="239350" y="6500813"/>
            <a:ext cx="666749" cy="357187"/>
          </a:xfrm>
          <a:prstGeom prst="rect">
            <a:avLst/>
          </a:prstGeom>
        </p:spPr>
        <p:txBody>
          <a:bodyPr/>
          <a:lstStyle>
            <a:lvl1pPr>
              <a:defRPr/>
            </a:lvl1pPr>
          </a:lstStyle>
          <a:p>
            <a:fld id="{332E92DD-425A-B14E-B870-5D3E12F2959B}" type="slidenum">
              <a:rPr lang="en-US" smtClean="0"/>
              <a:pPr/>
              <a:t>‹N›</a:t>
            </a:fld>
            <a:endParaRPr lang="en-US"/>
          </a:p>
        </p:txBody>
      </p:sp>
    </p:spTree>
    <p:extLst>
      <p:ext uri="{BB962C8B-B14F-4D97-AF65-F5344CB8AC3E}">
        <p14:creationId xmlns:p14="http://schemas.microsoft.com/office/powerpoint/2010/main" val="22500707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ertina - Blu">
    <p:spTree>
      <p:nvGrpSpPr>
        <p:cNvPr id="1" name=""/>
        <p:cNvGrpSpPr/>
        <p:nvPr/>
      </p:nvGrpSpPr>
      <p:grpSpPr>
        <a:xfrm>
          <a:off x="0" y="0"/>
          <a:ext cx="0" cy="0"/>
          <a:chOff x="0" y="0"/>
          <a:chExt cx="0" cy="0"/>
        </a:xfrm>
      </p:grpSpPr>
      <p:sp>
        <p:nvSpPr>
          <p:cNvPr id="6" name="TextBox 11"/>
          <p:cNvSpPr txBox="1">
            <a:spLocks noChangeArrowheads="1"/>
          </p:cNvSpPr>
          <p:nvPr userDrawn="1"/>
        </p:nvSpPr>
        <p:spPr bwMode="auto">
          <a:xfrm>
            <a:off x="11307234" y="606426"/>
            <a:ext cx="184731" cy="46166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400"/>
          </a:p>
        </p:txBody>
      </p:sp>
    </p:spTree>
    <p:extLst>
      <p:ext uri="{BB962C8B-B14F-4D97-AF65-F5344CB8AC3E}">
        <p14:creationId xmlns:p14="http://schemas.microsoft.com/office/powerpoint/2010/main" val="1812991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1_Diapositiva titolo">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1333467" y="4614876"/>
            <a:ext cx="10287072" cy="814389"/>
          </a:xfrm>
        </p:spPr>
        <p:txBody>
          <a:bodyPr>
            <a:normAutofit/>
          </a:bodyPr>
          <a:lstStyle>
            <a:lvl1pPr algn="r">
              <a:defRPr smtClean="0">
                <a:solidFill>
                  <a:srgbClr val="003399"/>
                </a:solidFill>
              </a:defRPr>
            </a:lvl1pPr>
          </a:lstStyle>
          <a:p>
            <a:r>
              <a:rPr lang="it-IT"/>
              <a:t>Fare clic per modificare lo stile del titolo</a:t>
            </a:r>
            <a:endParaRPr lang="it-IT" dirty="0"/>
          </a:p>
        </p:txBody>
      </p:sp>
      <p:sp>
        <p:nvSpPr>
          <p:cNvPr id="70659" name="Rectangle 3"/>
          <p:cNvSpPr>
            <a:spLocks noGrp="1" noChangeArrowheads="1"/>
          </p:cNvSpPr>
          <p:nvPr>
            <p:ph type="subTitle" idx="1"/>
          </p:nvPr>
        </p:nvSpPr>
        <p:spPr>
          <a:xfrm>
            <a:off x="1333467" y="5480069"/>
            <a:ext cx="10287072" cy="806451"/>
          </a:xfrm>
        </p:spPr>
        <p:txBody>
          <a:bodyPr>
            <a:normAutofit/>
          </a:bodyPr>
          <a:lstStyle>
            <a:lvl1pPr marL="0" indent="0" algn="r">
              <a:buNone/>
              <a:defRPr sz="2000" smtClean="0">
                <a:solidFill>
                  <a:srgbClr val="003399"/>
                </a:solidFill>
                <a:latin typeface="Verdana" pitchFamily="34" charset="0"/>
              </a:defRPr>
            </a:lvl1pPr>
          </a:lstStyle>
          <a:p>
            <a:r>
              <a:rPr lang="it-IT"/>
              <a:t>Fare clic per modificare lo stile del sottotitolo dello schema</a:t>
            </a:r>
            <a:endParaRPr lang="it-IT" dirty="0"/>
          </a:p>
        </p:txBody>
      </p:sp>
      <p:sp>
        <p:nvSpPr>
          <p:cNvPr id="4" name="Slide Number Placeholder 8"/>
          <p:cNvSpPr>
            <a:spLocks noGrp="1"/>
          </p:cNvSpPr>
          <p:nvPr>
            <p:ph type="sldNum" sz="quarter" idx="10"/>
          </p:nvPr>
        </p:nvSpPr>
        <p:spPr/>
        <p:txBody>
          <a:bodyPr/>
          <a:lstStyle>
            <a:lvl1pPr>
              <a:defRPr smtClean="0">
                <a:solidFill>
                  <a:srgbClr val="003399"/>
                </a:solidFill>
              </a:defRPr>
            </a:lvl1pPr>
          </a:lstStyle>
          <a:p>
            <a:pPr>
              <a:defRPr/>
            </a:pPr>
            <a:fld id="{7505F5CE-A997-44FF-BAA9-BB5ECB4F457A}" type="slidenum">
              <a:rPr lang="it-IT"/>
              <a:pPr>
                <a:defRPr/>
              </a:pPr>
              <a:t>‹N›</a:t>
            </a:fld>
            <a:endParaRPr lang="it-IT" dirty="0"/>
          </a:p>
        </p:txBody>
      </p:sp>
    </p:spTree>
    <p:extLst>
      <p:ext uri="{BB962C8B-B14F-4D97-AF65-F5344CB8AC3E}">
        <p14:creationId xmlns:p14="http://schemas.microsoft.com/office/powerpoint/2010/main" val="1099056052"/>
      </p:ext>
    </p:extLst>
  </p:cSld>
  <p:clrMapOvr>
    <a:masterClrMapping/>
  </p:clrMapOvr>
  <p:transition advClick="0" advTm="4000"/>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2" y="6377942"/>
            <a:ext cx="3901439" cy="251183"/>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6377942"/>
            <a:ext cx="2804160" cy="251183"/>
          </a:xfrm>
          <a:prstGeom prst="rect">
            <a:avLst/>
          </a:prstGeom>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a:xfrm>
            <a:off x="8778240" y="6377942"/>
            <a:ext cx="2804160" cy="251183"/>
          </a:xfrm>
          <a:prstGeom prst="rect">
            <a:avLst/>
          </a:prstGeom>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4585626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1" y="1723877"/>
            <a:ext cx="7616824" cy="1368425"/>
          </a:xfrm>
        </p:spPr>
        <p:txBody>
          <a:bodyPr anchor="t">
            <a:noAutofit/>
          </a:bodyPr>
          <a:lstStyle>
            <a:lvl1pPr algn="l">
              <a:defRPr sz="4800">
                <a:solidFill>
                  <a:schemeClr val="tx1"/>
                </a:solidFill>
              </a:defRPr>
            </a:lvl1pPr>
          </a:lstStyle>
          <a:p>
            <a:r>
              <a:rPr lang="en-GB"/>
              <a:t>Click to edit Master title style</a:t>
            </a:r>
            <a:endParaRPr lang="en-GB" dirty="0"/>
          </a:p>
        </p:txBody>
      </p:sp>
      <p:sp>
        <p:nvSpPr>
          <p:cNvPr id="3" name="Subtitle 2"/>
          <p:cNvSpPr>
            <a:spLocks noGrp="1"/>
          </p:cNvSpPr>
          <p:nvPr>
            <p:ph type="subTitle" idx="1"/>
          </p:nvPr>
        </p:nvSpPr>
        <p:spPr>
          <a:xfrm>
            <a:off x="2282825" y="3429007"/>
            <a:ext cx="6109388" cy="276999"/>
          </a:xfrm>
        </p:spPr>
        <p:txBody>
          <a:bodyPr anchor="t">
            <a:noAutofit/>
          </a:bodyPr>
          <a:lstStyle>
            <a:lvl1pPr marL="0" indent="0" algn="l">
              <a:lnSpc>
                <a:spcPct val="90000"/>
              </a:lnSpc>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p:cNvSpPr>
            <a:spLocks noGrp="1"/>
          </p:cNvSpPr>
          <p:nvPr>
            <p:ph type="dt" sz="half" idx="10"/>
          </p:nvPr>
        </p:nvSpPr>
        <p:spPr>
          <a:xfrm>
            <a:off x="765519" y="3429007"/>
            <a:ext cx="1510613" cy="276999"/>
          </a:xfrm>
        </p:spPr>
        <p:txBody>
          <a:bodyPr anchor="t">
            <a:noAutofit/>
          </a:bodyPr>
          <a:lstStyle>
            <a:lvl1pPr>
              <a:lnSpc>
                <a:spcPct val="90000"/>
              </a:lnSpc>
              <a:defRPr sz="1800">
                <a:solidFill>
                  <a:schemeClr val="tx1"/>
                </a:solidFill>
              </a:defRPr>
            </a:lvl1pPr>
          </a:lstStyle>
          <a:p>
            <a:fld id="{FED5E194-A313-3546-9321-A3CB328571C1}" type="datetime1">
              <a:rPr lang="en-GB" smtClean="0"/>
              <a:pPr/>
              <a:t>15/05/2026</a:t>
            </a:fld>
            <a:endParaRPr lang="en-GB" dirty="0"/>
          </a:p>
        </p:txBody>
      </p:sp>
      <p:sp>
        <p:nvSpPr>
          <p:cNvPr id="9" name="Rectangle 8"/>
          <p:cNvSpPr/>
          <p:nvPr userDrawn="1"/>
        </p:nvSpPr>
        <p:spPr>
          <a:xfrm rot="16200000">
            <a:off x="1615349" y="-157777"/>
            <a:ext cx="691602" cy="23982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GB">
              <a:solidFill>
                <a:schemeClr val="tx1"/>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8332" y="5638329"/>
            <a:ext cx="1478493" cy="535932"/>
          </a:xfrm>
          <a:prstGeom prst="rect">
            <a:avLst/>
          </a:prstGeom>
        </p:spPr>
      </p:pic>
    </p:spTree>
    <p:extLst>
      <p:ext uri="{BB962C8B-B14F-4D97-AF65-F5344CB8AC3E}">
        <p14:creationId xmlns:p14="http://schemas.microsoft.com/office/powerpoint/2010/main" val="32109078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p:txBody>
          <a:bodyPr/>
          <a:lstStyle>
            <a:lvl1pPr>
              <a:lnSpc>
                <a:spcPct val="90000"/>
              </a:lnSpc>
              <a:defRPr/>
            </a:lvl1pPr>
          </a:lstStyle>
          <a:p>
            <a:fld id="{AAD403E6-FF96-BE4B-84CA-676501F01629}" type="datetime1">
              <a:rPr lang="en-GB" smtClean="0"/>
              <a:pPr/>
              <a:t>15/05/2026</a:t>
            </a:fld>
            <a:endParaRPr lang="en-GB"/>
          </a:p>
        </p:txBody>
      </p:sp>
      <p:sp>
        <p:nvSpPr>
          <p:cNvPr id="5" name="Footer Placeholder 4"/>
          <p:cNvSpPr>
            <a:spLocks noGrp="1"/>
          </p:cNvSpPr>
          <p:nvPr>
            <p:ph type="ftr" sz="quarter" idx="11"/>
          </p:nvPr>
        </p:nvSpPr>
        <p:spPr/>
        <p:txBody>
          <a:bodyPr/>
          <a:lstStyle>
            <a:lvl1pPr>
              <a:lnSpc>
                <a:spcPct val="90000"/>
              </a:lnSpc>
              <a:defRPr/>
            </a:lvl1pPr>
          </a:lstStyle>
          <a:p>
            <a:r>
              <a:rPr lang="en-GB"/>
              <a:t>Presentation footer 10PT grey. Please add the relevant country to the footer.</a:t>
            </a:r>
            <a:endParaRPr lang="en-GB" dirty="0"/>
          </a:p>
        </p:txBody>
      </p:sp>
      <p:sp>
        <p:nvSpPr>
          <p:cNvPr id="6" name="Slide Number Placeholder 5"/>
          <p:cNvSpPr>
            <a:spLocks noGrp="1"/>
          </p:cNvSpPr>
          <p:nvPr>
            <p:ph type="sldNum" sz="quarter" idx="12"/>
          </p:nvPr>
        </p:nvSpPr>
        <p:spPr/>
        <p:txBody>
          <a:bodyPr/>
          <a:lstStyle>
            <a:lvl1pPr>
              <a:lnSpc>
                <a:spcPct val="90000"/>
              </a:lnSpc>
              <a:defRPr/>
            </a:lvl1pPr>
          </a:lstStyle>
          <a:p>
            <a:fld id="{1ED2235E-0982-3B42-A838-A74550CD4449}" type="slidenum">
              <a:rPr lang="en-GB" smtClean="0"/>
              <a:pPr/>
              <a:t>‹N›</a:t>
            </a:fld>
            <a:endParaRPr lang="en-GB" dirty="0"/>
          </a:p>
        </p:txBody>
      </p:sp>
      <p:sp>
        <p:nvSpPr>
          <p:cNvPr id="8" name="Text Placeholder 7"/>
          <p:cNvSpPr>
            <a:spLocks noGrp="1"/>
          </p:cNvSpPr>
          <p:nvPr>
            <p:ph type="body" sz="quarter" idx="13" hasCustomPrompt="1"/>
          </p:nvPr>
        </p:nvSpPr>
        <p:spPr>
          <a:xfrm>
            <a:off x="761999" y="1085366"/>
            <a:ext cx="8375651" cy="276999"/>
          </a:xfrm>
        </p:spPr>
        <p:txBody>
          <a:bodyPr rIns="0">
            <a:noAutofit/>
          </a:bodyPr>
          <a:lstStyle>
            <a:lvl1pPr>
              <a:defRPr sz="1800"/>
            </a:lvl1pPr>
          </a:lstStyle>
          <a:p>
            <a:pPr lvl="0"/>
            <a:r>
              <a:rPr lang="en-GB" dirty="0"/>
              <a:t>Click to edit Master subtitle style if required</a:t>
            </a:r>
            <a:endParaRPr lang="en-US" dirty="0"/>
          </a:p>
        </p:txBody>
      </p:sp>
    </p:spTree>
    <p:extLst>
      <p:ext uri="{BB962C8B-B14F-4D97-AF65-F5344CB8AC3E}">
        <p14:creationId xmlns:p14="http://schemas.microsoft.com/office/powerpoint/2010/main" val="9191278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9" name="Date Placeholder 1"/>
          <p:cNvSpPr>
            <a:spLocks noGrp="1"/>
          </p:cNvSpPr>
          <p:nvPr>
            <p:ph type="dt" sz="half" idx="10"/>
          </p:nvPr>
        </p:nvSpPr>
        <p:spPr>
          <a:xfrm>
            <a:off x="772211" y="6264005"/>
            <a:ext cx="1510613" cy="153888"/>
          </a:xfrm>
        </p:spPr>
        <p:txBody>
          <a:bodyPr/>
          <a:lstStyle>
            <a:lvl1pPr>
              <a:defRPr>
                <a:solidFill>
                  <a:schemeClr val="tx2">
                    <a:lumMod val="75000"/>
                  </a:schemeClr>
                </a:solidFill>
              </a:defRPr>
            </a:lvl1pPr>
          </a:lstStyle>
          <a:p>
            <a:fld id="{F8EEDE2B-4951-7742-A2AB-6ED26DAF47B2}" type="datetime1">
              <a:rPr lang="en-GB" smtClean="0"/>
              <a:pPr/>
              <a:t>15/05/2026</a:t>
            </a:fld>
            <a:endParaRPr lang="en-GB" dirty="0"/>
          </a:p>
        </p:txBody>
      </p:sp>
      <p:sp>
        <p:nvSpPr>
          <p:cNvPr id="12" name="Footer Placeholder 2"/>
          <p:cNvSpPr>
            <a:spLocks noGrp="1"/>
          </p:cNvSpPr>
          <p:nvPr>
            <p:ph type="ftr" sz="quarter" idx="11"/>
          </p:nvPr>
        </p:nvSpPr>
        <p:spPr>
          <a:xfrm>
            <a:off x="2282825" y="6264005"/>
            <a:ext cx="8381999" cy="153888"/>
          </a:xfrm>
        </p:spPr>
        <p:txBody>
          <a:bodyPr/>
          <a:lstStyle>
            <a:lvl1pPr>
              <a:defRPr>
                <a:solidFill>
                  <a:schemeClr val="tx2">
                    <a:lumMod val="75000"/>
                  </a:schemeClr>
                </a:solidFill>
              </a:defRPr>
            </a:lvl1pPr>
          </a:lstStyle>
          <a:p>
            <a:r>
              <a:rPr lang="en-GB"/>
              <a:t>Presentation footer 10PT grey. Please add the relevant country to the footer.</a:t>
            </a:r>
            <a:endParaRPr lang="en-GB" dirty="0"/>
          </a:p>
        </p:txBody>
      </p:sp>
      <p:sp>
        <p:nvSpPr>
          <p:cNvPr id="13" name="Slide Number Placeholder 3"/>
          <p:cNvSpPr>
            <a:spLocks noGrp="1"/>
          </p:cNvSpPr>
          <p:nvPr>
            <p:ph type="sldNum" sz="quarter" idx="12"/>
          </p:nvPr>
        </p:nvSpPr>
        <p:spPr>
          <a:xfrm>
            <a:off x="10664825" y="6264005"/>
            <a:ext cx="762000" cy="153888"/>
          </a:xfrm>
        </p:spPr>
        <p:txBody>
          <a:bodyPr/>
          <a:lstStyle>
            <a:lvl1pPr>
              <a:defRPr>
                <a:solidFill>
                  <a:schemeClr val="tx2">
                    <a:lumMod val="75000"/>
                  </a:schemeClr>
                </a:solidFill>
              </a:defRPr>
            </a:lvl1pPr>
          </a:lstStyle>
          <a:p>
            <a:fld id="{1ED2235E-0982-3B42-A838-A74550CD4449}" type="slidenum">
              <a:rPr lang="en-GB" smtClean="0"/>
              <a:pPr/>
              <a:t>‹N›</a:t>
            </a:fld>
            <a:endParaRPr lang="en-GB" dirty="0"/>
          </a:p>
        </p:txBody>
      </p:sp>
      <p:sp>
        <p:nvSpPr>
          <p:cNvPr id="10" name="Title 9"/>
          <p:cNvSpPr>
            <a:spLocks noGrp="1"/>
          </p:cNvSpPr>
          <p:nvPr>
            <p:ph type="title" hasCustomPrompt="1"/>
          </p:nvPr>
        </p:nvSpPr>
        <p:spPr>
          <a:xfrm>
            <a:off x="1534496" y="1363678"/>
            <a:ext cx="6076985" cy="2054225"/>
          </a:xfrm>
        </p:spPr>
        <p:txBody>
          <a:bodyPr anchor="b">
            <a:noAutofit/>
          </a:bodyPr>
          <a:lstStyle>
            <a:lvl1pPr>
              <a:defRPr sz="4800">
                <a:solidFill>
                  <a:schemeClr val="tx1"/>
                </a:solidFill>
              </a:defRPr>
            </a:lvl1pPr>
          </a:lstStyle>
          <a:p>
            <a:r>
              <a:rPr lang="en-GB" dirty="0"/>
              <a:t>Click to edit </a:t>
            </a:r>
            <a:br>
              <a:rPr lang="en-GB" dirty="0"/>
            </a:br>
            <a:r>
              <a:rPr lang="en-GB" dirty="0"/>
              <a:t>Master title style</a:t>
            </a:r>
          </a:p>
        </p:txBody>
      </p:sp>
      <p:sp>
        <p:nvSpPr>
          <p:cNvPr id="29" name="Rectangle 28"/>
          <p:cNvSpPr/>
          <p:nvPr userDrawn="1"/>
        </p:nvSpPr>
        <p:spPr>
          <a:xfrm rot="16200000">
            <a:off x="2879087" y="2344098"/>
            <a:ext cx="1098240" cy="3808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GB" noProof="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8333" y="701166"/>
            <a:ext cx="1478493" cy="535932"/>
          </a:xfrm>
          <a:prstGeom prst="rect">
            <a:avLst/>
          </a:prstGeom>
        </p:spPr>
      </p:pic>
    </p:spTree>
    <p:extLst>
      <p:ext uri="{BB962C8B-B14F-4D97-AF65-F5344CB8AC3E}">
        <p14:creationId xmlns:p14="http://schemas.microsoft.com/office/powerpoint/2010/main" val="34522816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761999" y="2057399"/>
            <a:ext cx="5334001" cy="41084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095999" y="2057399"/>
            <a:ext cx="5330825" cy="41084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6FD7D4C6-EA1E-7748-8D26-B44A63FDFE33}" type="datetime1">
              <a:rPr lang="en-GB" smtClean="0"/>
              <a:pPr/>
              <a:t>15/05/2026</a:t>
            </a:fld>
            <a:endParaRPr lang="en-GB"/>
          </a:p>
        </p:txBody>
      </p:sp>
      <p:sp>
        <p:nvSpPr>
          <p:cNvPr id="6" name="Footer Placeholder 5"/>
          <p:cNvSpPr>
            <a:spLocks noGrp="1"/>
          </p:cNvSpPr>
          <p:nvPr>
            <p:ph type="ftr" sz="quarter" idx="11"/>
          </p:nvPr>
        </p:nvSpPr>
        <p:spPr/>
        <p:txBody>
          <a:bodyPr/>
          <a:lstStyle/>
          <a:p>
            <a:r>
              <a:rPr lang="en-GB"/>
              <a:t>Presentation footer 10PT grey. Please add the relevant country to the footer.</a:t>
            </a:r>
            <a:endParaRPr lang="en-GB" dirty="0"/>
          </a:p>
        </p:txBody>
      </p:sp>
      <p:sp>
        <p:nvSpPr>
          <p:cNvPr id="7" name="Slide Number Placeholder 6"/>
          <p:cNvSpPr>
            <a:spLocks noGrp="1"/>
          </p:cNvSpPr>
          <p:nvPr>
            <p:ph type="sldNum" sz="quarter" idx="12"/>
          </p:nvPr>
        </p:nvSpPr>
        <p:spPr/>
        <p:txBody>
          <a:bodyPr/>
          <a:lstStyle/>
          <a:p>
            <a:fld id="{1ED2235E-0982-3B42-A838-A74550CD4449}" type="slidenum">
              <a:rPr lang="en-GB" smtClean="0"/>
              <a:pPr/>
              <a:t>‹N›</a:t>
            </a:fld>
            <a:endParaRPr lang="en-GB"/>
          </a:p>
        </p:txBody>
      </p:sp>
      <p:sp>
        <p:nvSpPr>
          <p:cNvPr id="9" name="Text Placeholder 7"/>
          <p:cNvSpPr>
            <a:spLocks noGrp="1"/>
          </p:cNvSpPr>
          <p:nvPr>
            <p:ph type="body" sz="quarter" idx="13" hasCustomPrompt="1"/>
          </p:nvPr>
        </p:nvSpPr>
        <p:spPr>
          <a:xfrm>
            <a:off x="761999" y="1085366"/>
            <a:ext cx="8375651" cy="276999"/>
          </a:xfrm>
        </p:spPr>
        <p:txBody>
          <a:bodyPr rIns="0">
            <a:noAutofit/>
          </a:bodyPr>
          <a:lstStyle>
            <a:lvl1pPr>
              <a:defRPr sz="1800"/>
            </a:lvl1pPr>
          </a:lstStyle>
          <a:p>
            <a:pPr lvl="0"/>
            <a:r>
              <a:rPr lang="en-GB" dirty="0"/>
              <a:t>Click to edit Master subtitle style if required</a:t>
            </a:r>
            <a:endParaRPr lang="en-US" dirty="0"/>
          </a:p>
        </p:txBody>
      </p:sp>
    </p:spTree>
    <p:extLst>
      <p:ext uri="{BB962C8B-B14F-4D97-AF65-F5344CB8AC3E}">
        <p14:creationId xmlns:p14="http://schemas.microsoft.com/office/powerpoint/2010/main" val="32160994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762000" y="2057399"/>
            <a:ext cx="3554412" cy="41084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316413" y="2057399"/>
            <a:ext cx="3554411" cy="41084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4AFBF55B-9869-0E45-B986-8EB86A00C150}" type="datetime1">
              <a:rPr lang="en-GB" smtClean="0"/>
              <a:pPr/>
              <a:t>15/05/2026</a:t>
            </a:fld>
            <a:endParaRPr lang="en-GB"/>
          </a:p>
        </p:txBody>
      </p:sp>
      <p:sp>
        <p:nvSpPr>
          <p:cNvPr id="6" name="Footer Placeholder 5"/>
          <p:cNvSpPr>
            <a:spLocks noGrp="1"/>
          </p:cNvSpPr>
          <p:nvPr>
            <p:ph type="ftr" sz="quarter" idx="11"/>
          </p:nvPr>
        </p:nvSpPr>
        <p:spPr/>
        <p:txBody>
          <a:bodyPr/>
          <a:lstStyle/>
          <a:p>
            <a:r>
              <a:rPr lang="en-GB"/>
              <a:t>Presentation footer 10PT grey. Please add the relevant country to the footer.</a:t>
            </a:r>
            <a:endParaRPr lang="en-GB" dirty="0"/>
          </a:p>
        </p:txBody>
      </p:sp>
      <p:sp>
        <p:nvSpPr>
          <p:cNvPr id="7" name="Slide Number Placeholder 6"/>
          <p:cNvSpPr>
            <a:spLocks noGrp="1"/>
          </p:cNvSpPr>
          <p:nvPr>
            <p:ph type="sldNum" sz="quarter" idx="12"/>
          </p:nvPr>
        </p:nvSpPr>
        <p:spPr/>
        <p:txBody>
          <a:bodyPr/>
          <a:lstStyle/>
          <a:p>
            <a:fld id="{1ED2235E-0982-3B42-A838-A74550CD4449}" type="slidenum">
              <a:rPr lang="en-GB" smtClean="0"/>
              <a:pPr/>
              <a:t>‹N›</a:t>
            </a:fld>
            <a:endParaRPr lang="en-GB"/>
          </a:p>
        </p:txBody>
      </p:sp>
      <p:sp>
        <p:nvSpPr>
          <p:cNvPr id="12" name="Content Placeholder 3"/>
          <p:cNvSpPr>
            <a:spLocks noGrp="1"/>
          </p:cNvSpPr>
          <p:nvPr>
            <p:ph sz="half" idx="13"/>
          </p:nvPr>
        </p:nvSpPr>
        <p:spPr>
          <a:xfrm>
            <a:off x="7870824" y="2057400"/>
            <a:ext cx="3554411" cy="41084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Text Placeholder 7"/>
          <p:cNvSpPr>
            <a:spLocks noGrp="1"/>
          </p:cNvSpPr>
          <p:nvPr>
            <p:ph type="body" sz="quarter" idx="14" hasCustomPrompt="1"/>
          </p:nvPr>
        </p:nvSpPr>
        <p:spPr>
          <a:xfrm>
            <a:off x="761999" y="1085366"/>
            <a:ext cx="8375651" cy="276999"/>
          </a:xfrm>
        </p:spPr>
        <p:txBody>
          <a:bodyPr rIns="0">
            <a:noAutofit/>
          </a:bodyPr>
          <a:lstStyle>
            <a:lvl1pPr>
              <a:defRPr sz="1800"/>
            </a:lvl1pPr>
          </a:lstStyle>
          <a:p>
            <a:pPr lvl="0"/>
            <a:r>
              <a:rPr lang="en-GB" dirty="0"/>
              <a:t>Click to edit Master subtitle style if required</a:t>
            </a:r>
            <a:endParaRPr lang="en-US" dirty="0"/>
          </a:p>
        </p:txBody>
      </p:sp>
    </p:spTree>
    <p:extLst>
      <p:ext uri="{BB962C8B-B14F-4D97-AF65-F5344CB8AC3E}">
        <p14:creationId xmlns:p14="http://schemas.microsoft.com/office/powerpoint/2010/main" val="13390646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p:txBody>
          <a:bodyPr/>
          <a:lstStyle>
            <a:lvl1pPr>
              <a:spcBef>
                <a:spcPts val="1200"/>
              </a:spcBef>
              <a:spcAft>
                <a:spcPts val="1200"/>
              </a:spcAft>
              <a:defRPr sz="3800"/>
            </a:lvl1pPr>
            <a:lvl2pPr>
              <a:defRPr i="1"/>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p:txBody>
          <a:bodyPr/>
          <a:lstStyle/>
          <a:p>
            <a:fld id="{977E1C19-7526-424E-BFA6-F826B78A7CB0}" type="datetime1">
              <a:rPr lang="en-GB" smtClean="0"/>
              <a:pPr/>
              <a:t>15/05/2026</a:t>
            </a:fld>
            <a:endParaRPr lang="en-GB"/>
          </a:p>
        </p:txBody>
      </p:sp>
      <p:sp>
        <p:nvSpPr>
          <p:cNvPr id="5" name="Footer Placeholder 4"/>
          <p:cNvSpPr>
            <a:spLocks noGrp="1"/>
          </p:cNvSpPr>
          <p:nvPr>
            <p:ph type="ftr" sz="quarter" idx="11"/>
          </p:nvPr>
        </p:nvSpPr>
        <p:spPr/>
        <p:txBody>
          <a:bodyPr/>
          <a:lstStyle/>
          <a:p>
            <a:r>
              <a:rPr lang="en-GB"/>
              <a:t>Presentation footer 10PT grey. Please add the relevant country to the footer.</a:t>
            </a:r>
            <a:endParaRPr lang="en-GB" dirty="0"/>
          </a:p>
        </p:txBody>
      </p:sp>
      <p:sp>
        <p:nvSpPr>
          <p:cNvPr id="6" name="Slide Number Placeholder 5"/>
          <p:cNvSpPr>
            <a:spLocks noGrp="1"/>
          </p:cNvSpPr>
          <p:nvPr>
            <p:ph type="sldNum" sz="quarter" idx="12"/>
          </p:nvPr>
        </p:nvSpPr>
        <p:spPr/>
        <p:txBody>
          <a:bodyPr/>
          <a:lstStyle/>
          <a:p>
            <a:fld id="{1ED2235E-0982-3B42-A838-A74550CD4449}" type="slidenum">
              <a:rPr lang="en-GB" smtClean="0"/>
              <a:pPr/>
              <a:t>‹N›</a:t>
            </a:fld>
            <a:endParaRPr lang="en-GB"/>
          </a:p>
        </p:txBody>
      </p:sp>
      <p:sp>
        <p:nvSpPr>
          <p:cNvPr id="8" name="Text Placeholder 7"/>
          <p:cNvSpPr>
            <a:spLocks noGrp="1"/>
          </p:cNvSpPr>
          <p:nvPr>
            <p:ph type="body" sz="quarter" idx="13" hasCustomPrompt="1"/>
          </p:nvPr>
        </p:nvSpPr>
        <p:spPr>
          <a:xfrm>
            <a:off x="761999" y="1085366"/>
            <a:ext cx="8375651" cy="276999"/>
          </a:xfrm>
        </p:spPr>
        <p:txBody>
          <a:bodyPr rIns="0">
            <a:noAutofit/>
          </a:bodyPr>
          <a:lstStyle>
            <a:lvl1pPr>
              <a:defRPr sz="1800"/>
            </a:lvl1pPr>
          </a:lstStyle>
          <a:p>
            <a:pPr lvl="0"/>
            <a:r>
              <a:rPr lang="en-GB" dirty="0"/>
              <a:t>Click to edit Master subtitle style if required</a:t>
            </a:r>
            <a:endParaRPr lang="en-US" dirty="0"/>
          </a:p>
        </p:txBody>
      </p:sp>
    </p:spTree>
    <p:extLst>
      <p:ext uri="{BB962C8B-B14F-4D97-AF65-F5344CB8AC3E}">
        <p14:creationId xmlns:p14="http://schemas.microsoft.com/office/powerpoint/2010/main" val="25898923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471686B6-A166-D84A-95C6-F9F4B2599B87}" type="datetime1">
              <a:rPr lang="en-GB" smtClean="0"/>
              <a:pPr/>
              <a:t>15/05/2026</a:t>
            </a:fld>
            <a:endParaRPr lang="en-GB"/>
          </a:p>
        </p:txBody>
      </p:sp>
      <p:sp>
        <p:nvSpPr>
          <p:cNvPr id="4" name="Footer Placeholder 3"/>
          <p:cNvSpPr>
            <a:spLocks noGrp="1"/>
          </p:cNvSpPr>
          <p:nvPr>
            <p:ph type="ftr" sz="quarter" idx="11"/>
          </p:nvPr>
        </p:nvSpPr>
        <p:spPr/>
        <p:txBody>
          <a:bodyPr/>
          <a:lstStyle/>
          <a:p>
            <a:r>
              <a:rPr lang="en-GB"/>
              <a:t>Presentation footer 10PT grey. Please add the relevant country to the footer.</a:t>
            </a:r>
            <a:endParaRPr lang="en-GB" dirty="0"/>
          </a:p>
        </p:txBody>
      </p:sp>
      <p:sp>
        <p:nvSpPr>
          <p:cNvPr id="5" name="Slide Number Placeholder 4"/>
          <p:cNvSpPr>
            <a:spLocks noGrp="1"/>
          </p:cNvSpPr>
          <p:nvPr>
            <p:ph type="sldNum" sz="quarter" idx="12"/>
          </p:nvPr>
        </p:nvSpPr>
        <p:spPr/>
        <p:txBody>
          <a:bodyPr/>
          <a:lstStyle/>
          <a:p>
            <a:fld id="{1ED2235E-0982-3B42-A838-A74550CD4449}" type="slidenum">
              <a:rPr lang="en-GB" smtClean="0"/>
              <a:pPr/>
              <a:t>‹N›</a:t>
            </a:fld>
            <a:endParaRPr lang="en-GB"/>
          </a:p>
        </p:txBody>
      </p:sp>
      <p:sp>
        <p:nvSpPr>
          <p:cNvPr id="7" name="Text Placeholder 7"/>
          <p:cNvSpPr>
            <a:spLocks noGrp="1"/>
          </p:cNvSpPr>
          <p:nvPr>
            <p:ph type="body" sz="quarter" idx="13" hasCustomPrompt="1"/>
          </p:nvPr>
        </p:nvSpPr>
        <p:spPr>
          <a:xfrm>
            <a:off x="761999" y="1085366"/>
            <a:ext cx="8375651" cy="276999"/>
          </a:xfrm>
        </p:spPr>
        <p:txBody>
          <a:bodyPr rIns="0">
            <a:noAutofit/>
          </a:bodyPr>
          <a:lstStyle>
            <a:lvl1pPr>
              <a:defRPr sz="1800"/>
            </a:lvl1pPr>
          </a:lstStyle>
          <a:p>
            <a:pPr lvl="0"/>
            <a:r>
              <a:rPr lang="en-GB" dirty="0"/>
              <a:t>Click to edit Master subtitle style if required</a:t>
            </a:r>
            <a:endParaRPr lang="en-US" dirty="0"/>
          </a:p>
        </p:txBody>
      </p:sp>
    </p:spTree>
    <p:extLst>
      <p:ext uri="{BB962C8B-B14F-4D97-AF65-F5344CB8AC3E}">
        <p14:creationId xmlns:p14="http://schemas.microsoft.com/office/powerpoint/2010/main" val="6513996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7F53D-92EE-B146-A309-B3AE8F8662FA}" type="datetime1">
              <a:rPr lang="en-GB" smtClean="0"/>
              <a:pPr/>
              <a:t>15/05/2026</a:t>
            </a:fld>
            <a:endParaRPr lang="en-GB"/>
          </a:p>
        </p:txBody>
      </p:sp>
      <p:sp>
        <p:nvSpPr>
          <p:cNvPr id="3" name="Footer Placeholder 2"/>
          <p:cNvSpPr>
            <a:spLocks noGrp="1"/>
          </p:cNvSpPr>
          <p:nvPr>
            <p:ph type="ftr" sz="quarter" idx="11"/>
          </p:nvPr>
        </p:nvSpPr>
        <p:spPr/>
        <p:txBody>
          <a:bodyPr/>
          <a:lstStyle/>
          <a:p>
            <a:r>
              <a:rPr lang="en-GB"/>
              <a:t>Presentation footer 10PT grey. Please add the relevant country to the footer.</a:t>
            </a:r>
            <a:endParaRPr lang="en-GB" dirty="0"/>
          </a:p>
        </p:txBody>
      </p:sp>
      <p:sp>
        <p:nvSpPr>
          <p:cNvPr id="4" name="Slide Number Placeholder 3"/>
          <p:cNvSpPr>
            <a:spLocks noGrp="1"/>
          </p:cNvSpPr>
          <p:nvPr>
            <p:ph type="sldNum" sz="quarter" idx="12"/>
          </p:nvPr>
        </p:nvSpPr>
        <p:spPr/>
        <p:txBody>
          <a:bodyPr/>
          <a:lstStyle/>
          <a:p>
            <a:fld id="{1ED2235E-0982-3B42-A838-A74550CD4449}" type="slidenum">
              <a:rPr lang="en-GB" smtClean="0"/>
              <a:pPr/>
              <a:t>‹N›</a:t>
            </a:fld>
            <a:endParaRPr lang="en-GB"/>
          </a:p>
        </p:txBody>
      </p:sp>
    </p:spTree>
    <p:extLst>
      <p:ext uri="{BB962C8B-B14F-4D97-AF65-F5344CB8AC3E}">
        <p14:creationId xmlns:p14="http://schemas.microsoft.com/office/powerpoint/2010/main" val="14937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onna ">
    <p:spTree>
      <p:nvGrpSpPr>
        <p:cNvPr id="1" name=""/>
        <p:cNvGrpSpPr/>
        <p:nvPr/>
      </p:nvGrpSpPr>
      <p:grpSpPr>
        <a:xfrm>
          <a:off x="0" y="0"/>
          <a:ext cx="0" cy="0"/>
          <a:chOff x="0" y="0"/>
          <a:chExt cx="0" cy="0"/>
        </a:xfrm>
      </p:grpSpPr>
      <p:sp>
        <p:nvSpPr>
          <p:cNvPr id="14" name="Segnaposto contenuto 2"/>
          <p:cNvSpPr>
            <a:spLocks noGrp="1"/>
          </p:cNvSpPr>
          <p:nvPr>
            <p:ph idx="1" hasCustomPrompt="1"/>
          </p:nvPr>
        </p:nvSpPr>
        <p:spPr>
          <a:xfrm>
            <a:off x="550863" y="1556792"/>
            <a:ext cx="11090275" cy="4608512"/>
          </a:xfrm>
          <a:prstGeom prst="rect">
            <a:avLst/>
          </a:prstGeom>
        </p:spPr>
        <p:txBody>
          <a:bodyPr lIns="0" tIns="0" rIns="0" bIns="0"/>
          <a:lstStyle>
            <a:lvl1pPr marL="265113" indent="-265113">
              <a:buClr>
                <a:srgbClr val="122B54"/>
              </a:buClr>
              <a:buFont typeface="Arial" panose="020B0604020202020204" pitchFamily="34" charset="0"/>
              <a:buChar char="•"/>
              <a:defRPr sz="1200">
                <a:solidFill>
                  <a:srgbClr val="5B6770"/>
                </a:solidFill>
                <a:latin typeface="Arial"/>
                <a:cs typeface="Arial"/>
              </a:defRPr>
            </a:lvl1pPr>
            <a:lvl2pPr marL="536575" indent="-273050">
              <a:buClr>
                <a:srgbClr val="5B6770"/>
              </a:buClr>
              <a:buFont typeface="Arial" panose="020B0604020202020204" pitchFamily="34" charset="0"/>
              <a:buChar char="•"/>
              <a:defRPr sz="1200">
                <a:solidFill>
                  <a:srgbClr val="5B6770"/>
                </a:solidFill>
                <a:latin typeface="Arial"/>
                <a:cs typeface="Arial"/>
              </a:defRPr>
            </a:lvl2pPr>
            <a:lvl3pPr marL="808038" indent="-271463">
              <a:buFont typeface="Arial" panose="020B0604020202020204" pitchFamily="34" charset="0"/>
              <a:buChar char="•"/>
              <a:defRPr sz="1200">
                <a:solidFill>
                  <a:srgbClr val="5B6770"/>
                </a:solidFill>
                <a:latin typeface="Arial"/>
                <a:cs typeface="Arial"/>
              </a:defRPr>
            </a:lvl3pPr>
            <a:lvl4pPr marL="1073150" indent="-265113">
              <a:defRPr sz="1400">
                <a:solidFill>
                  <a:srgbClr val="5B6770"/>
                </a:solidFill>
                <a:latin typeface="Arial"/>
                <a:cs typeface="Arial"/>
              </a:defRPr>
            </a:lvl4pPr>
            <a:lvl5pPr marL="1344613" indent="-271463">
              <a:defRPr sz="1400">
                <a:solidFill>
                  <a:srgbClr val="5B6770"/>
                </a:solidFill>
                <a:latin typeface="Arial"/>
                <a:cs typeface="Arial"/>
              </a:defRPr>
            </a:lvl5pPr>
          </a:lstStyle>
          <a:p>
            <a:pPr lvl="0"/>
            <a:r>
              <a:rPr lang="en-US" dirty="0"/>
              <a:t>Primo </a:t>
            </a:r>
            <a:r>
              <a:rPr lang="en-US" dirty="0" err="1"/>
              <a:t>livello</a:t>
            </a:r>
            <a:endParaRPr lang="en-US" dirty="0"/>
          </a:p>
          <a:p>
            <a:pPr lvl="1"/>
            <a:r>
              <a:rPr lang="en-US" noProof="0" dirty="0"/>
              <a:t>Secondo </a:t>
            </a:r>
            <a:r>
              <a:rPr lang="en-US" noProof="0" dirty="0" err="1"/>
              <a:t>livello</a:t>
            </a:r>
            <a:endParaRPr lang="en-US" noProof="0" dirty="0"/>
          </a:p>
          <a:p>
            <a:pPr lvl="2"/>
            <a:r>
              <a:rPr lang="en-US" noProof="0" dirty="0" err="1"/>
              <a:t>Terzo</a:t>
            </a:r>
            <a:r>
              <a:rPr lang="en-US" noProof="0" dirty="0"/>
              <a:t> </a:t>
            </a:r>
            <a:r>
              <a:rPr lang="en-US" noProof="0" dirty="0" err="1"/>
              <a:t>livello</a:t>
            </a:r>
            <a:endParaRPr lang="en-US" noProof="0" dirty="0"/>
          </a:p>
        </p:txBody>
      </p:sp>
      <p:sp>
        <p:nvSpPr>
          <p:cNvPr id="4" name="Title 1">
            <a:extLst>
              <a:ext uri="{FF2B5EF4-FFF2-40B4-BE49-F238E27FC236}">
                <a16:creationId xmlns:a16="http://schemas.microsoft.com/office/drawing/2014/main" id="{2D8231BD-A5A9-3784-F9DF-80C477BA6174}"/>
              </a:ext>
            </a:extLst>
          </p:cNvPr>
          <p:cNvSpPr>
            <a:spLocks noGrp="1"/>
          </p:cNvSpPr>
          <p:nvPr>
            <p:ph type="title" hasCustomPrompt="1"/>
          </p:nvPr>
        </p:nvSpPr>
        <p:spPr>
          <a:xfrm>
            <a:off x="550863" y="476250"/>
            <a:ext cx="11090275" cy="288454"/>
          </a:xfrm>
          <a:prstGeom prst="rect">
            <a:avLst/>
          </a:prstGeom>
        </p:spPr>
        <p:txBody>
          <a:bodyPr lIns="0" tIns="0" rIns="0" bIns="0" anchor="t"/>
          <a:lstStyle>
            <a:lvl1pPr algn="l">
              <a:defRPr sz="2400" b="1" i="0">
                <a:solidFill>
                  <a:srgbClr val="122B54"/>
                </a:solidFill>
                <a:latin typeface="Arial"/>
                <a:cs typeface="Arial"/>
              </a:defRPr>
            </a:lvl1pPr>
          </a:lstStyle>
          <a:p>
            <a:r>
              <a:rPr lang="it-IT" dirty="0"/>
              <a:t>Modifica Titolo</a:t>
            </a:r>
            <a:endParaRPr lang="en-US" dirty="0"/>
          </a:p>
        </p:txBody>
      </p:sp>
      <p:sp>
        <p:nvSpPr>
          <p:cNvPr id="6" name="Segnaposto testo 3">
            <a:extLst>
              <a:ext uri="{FF2B5EF4-FFF2-40B4-BE49-F238E27FC236}">
                <a16:creationId xmlns:a16="http://schemas.microsoft.com/office/drawing/2014/main" id="{664CDC5F-F393-F136-A820-84B1F4A20EC8}"/>
              </a:ext>
            </a:extLst>
          </p:cNvPr>
          <p:cNvSpPr>
            <a:spLocks noGrp="1"/>
          </p:cNvSpPr>
          <p:nvPr>
            <p:ph type="body" sz="half" idx="2" hasCustomPrompt="1"/>
          </p:nvPr>
        </p:nvSpPr>
        <p:spPr>
          <a:xfrm>
            <a:off x="550863" y="1080000"/>
            <a:ext cx="11090275" cy="324000"/>
          </a:xfrm>
          <a:prstGeom prst="rect">
            <a:avLst/>
          </a:prstGeom>
        </p:spPr>
        <p:txBody>
          <a:bodyPr lIns="0" tIns="0" rIns="0" bIns="0" anchor="t"/>
          <a:lstStyle>
            <a:lvl1pPr marL="0" marR="0" indent="0" algn="l" defTabSz="457200" rtl="0" eaLnBrk="0" fontAlgn="base" latinLnBrk="0" hangingPunct="0">
              <a:lnSpc>
                <a:spcPct val="100000"/>
              </a:lnSpc>
              <a:spcBef>
                <a:spcPct val="20000"/>
              </a:spcBef>
              <a:spcAft>
                <a:spcPct val="0"/>
              </a:spcAft>
              <a:buClrTx/>
              <a:buSzTx/>
              <a:buFont typeface="Arial" pitchFamily="34" charset="0"/>
              <a:buNone/>
              <a:tabLst/>
              <a:defRPr sz="1600" b="1">
                <a:solidFill>
                  <a:srgbClr val="122B54"/>
                </a:solidFill>
                <a:latin typeface="Arial"/>
                <a:cs typeface="Arial"/>
              </a:defRPr>
            </a:lvl1pPr>
            <a:lvl2pPr marL="456720" indent="0">
              <a:buNone/>
              <a:defRPr sz="1200"/>
            </a:lvl2pPr>
            <a:lvl3pPr marL="913432" indent="0">
              <a:buNone/>
              <a:defRPr sz="1000"/>
            </a:lvl3pPr>
            <a:lvl4pPr marL="1370147" indent="0">
              <a:buNone/>
              <a:defRPr sz="900"/>
            </a:lvl4pPr>
            <a:lvl5pPr marL="1826862" indent="0">
              <a:buNone/>
              <a:defRPr sz="900"/>
            </a:lvl5pPr>
            <a:lvl6pPr marL="2283579" indent="0">
              <a:buNone/>
              <a:defRPr sz="900"/>
            </a:lvl6pPr>
            <a:lvl7pPr marL="2740294" indent="0">
              <a:buNone/>
              <a:defRPr sz="900"/>
            </a:lvl7pPr>
            <a:lvl8pPr marL="3197010" indent="0">
              <a:buNone/>
              <a:defRPr sz="900"/>
            </a:lvl8pPr>
            <a:lvl9pPr marL="3653726" indent="0">
              <a:buNone/>
              <a:defRPr sz="900"/>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defRPr/>
            </a:pPr>
            <a:r>
              <a:rPr lang="it-IT" dirty="0"/>
              <a:t>Inserisci sottotitolo</a:t>
            </a:r>
            <a:endParaRPr lang="en-US" dirty="0"/>
          </a:p>
        </p:txBody>
      </p:sp>
    </p:spTree>
    <p:extLst>
      <p:ext uri="{BB962C8B-B14F-4D97-AF65-F5344CB8AC3E}">
        <p14:creationId xmlns:p14="http://schemas.microsoft.com/office/powerpoint/2010/main" val="39474301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GB"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sp>
        <p:nvSpPr>
          <p:cNvPr id="4" name="Date Placeholder 3"/>
          <p:cNvSpPr>
            <a:spLocks noGrp="1"/>
          </p:cNvSpPr>
          <p:nvPr>
            <p:ph type="dt" sz="half" idx="10"/>
          </p:nvPr>
        </p:nvSpPr>
        <p:spPr/>
        <p:txBody>
          <a:bodyPr/>
          <a:lstStyle>
            <a:lvl1pPr>
              <a:lnSpc>
                <a:spcPct val="90000"/>
              </a:lnSpc>
              <a:defRPr/>
            </a:lvl1pPr>
          </a:lstStyle>
          <a:p>
            <a:fld id="{AAD403E6-FF96-BE4B-84CA-676501F01629}" type="datetime1">
              <a:rPr lang="en-GB" smtClean="0"/>
              <a:pPr/>
              <a:t>15/05/2026</a:t>
            </a:fld>
            <a:endParaRPr lang="en-GB"/>
          </a:p>
        </p:txBody>
      </p:sp>
      <p:sp>
        <p:nvSpPr>
          <p:cNvPr id="5" name="Footer Placeholder 4"/>
          <p:cNvSpPr>
            <a:spLocks noGrp="1"/>
          </p:cNvSpPr>
          <p:nvPr>
            <p:ph type="ftr" sz="quarter" idx="11"/>
          </p:nvPr>
        </p:nvSpPr>
        <p:spPr/>
        <p:txBody>
          <a:bodyPr/>
          <a:lstStyle>
            <a:lvl1pPr>
              <a:lnSpc>
                <a:spcPct val="90000"/>
              </a:lnSpc>
              <a:defRPr/>
            </a:lvl1pPr>
          </a:lstStyle>
          <a:p>
            <a:r>
              <a:rPr lang="en-GB"/>
              <a:t>Presentation footer 10PT grey. Please add the relevant country to the footer.</a:t>
            </a:r>
            <a:endParaRPr lang="en-GB" dirty="0"/>
          </a:p>
        </p:txBody>
      </p:sp>
      <p:sp>
        <p:nvSpPr>
          <p:cNvPr id="6" name="Slide Number Placeholder 5"/>
          <p:cNvSpPr>
            <a:spLocks noGrp="1"/>
          </p:cNvSpPr>
          <p:nvPr>
            <p:ph type="sldNum" sz="quarter" idx="12"/>
          </p:nvPr>
        </p:nvSpPr>
        <p:spPr/>
        <p:txBody>
          <a:bodyPr/>
          <a:lstStyle>
            <a:lvl1pPr>
              <a:lnSpc>
                <a:spcPct val="90000"/>
              </a:lnSpc>
              <a:defRPr/>
            </a:lvl1pPr>
          </a:lstStyle>
          <a:p>
            <a:fld id="{1ED2235E-0982-3B42-A838-A74550CD4449}" type="slidenum">
              <a:rPr lang="en-GB" smtClean="0"/>
              <a:pPr/>
              <a:t>‹N›</a:t>
            </a:fld>
            <a:endParaRPr lang="en-GB" dirty="0"/>
          </a:p>
        </p:txBody>
      </p:sp>
      <p:sp>
        <p:nvSpPr>
          <p:cNvPr id="8" name="Text Placeholder 7"/>
          <p:cNvSpPr>
            <a:spLocks noGrp="1"/>
          </p:cNvSpPr>
          <p:nvPr>
            <p:ph type="body" sz="quarter" idx="13" hasCustomPrompt="1"/>
          </p:nvPr>
        </p:nvSpPr>
        <p:spPr>
          <a:xfrm>
            <a:off x="761999" y="1085366"/>
            <a:ext cx="8375651" cy="276999"/>
          </a:xfrm>
        </p:spPr>
        <p:txBody>
          <a:bodyPr rIns="0">
            <a:noAutofit/>
          </a:bodyPr>
          <a:lstStyle>
            <a:lvl1pPr>
              <a:defRPr sz="1800"/>
            </a:lvl1pPr>
          </a:lstStyle>
          <a:p>
            <a:pPr lvl="0"/>
            <a:r>
              <a:rPr lang="en-GB" dirty="0"/>
              <a:t>Click to edit Master subtitle style if required</a:t>
            </a:r>
            <a:endParaRPr lang="en-US" dirty="0"/>
          </a:p>
        </p:txBody>
      </p:sp>
    </p:spTree>
    <p:extLst>
      <p:ext uri="{BB962C8B-B14F-4D97-AF65-F5344CB8AC3E}">
        <p14:creationId xmlns:p14="http://schemas.microsoft.com/office/powerpoint/2010/main" val="34276593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9" name="Date Placeholder 1"/>
          <p:cNvSpPr>
            <a:spLocks noGrp="1"/>
          </p:cNvSpPr>
          <p:nvPr>
            <p:ph type="dt" sz="half" idx="10"/>
          </p:nvPr>
        </p:nvSpPr>
        <p:spPr>
          <a:xfrm>
            <a:off x="772211" y="6264005"/>
            <a:ext cx="1510613" cy="153888"/>
          </a:xfrm>
        </p:spPr>
        <p:txBody>
          <a:bodyPr/>
          <a:lstStyle>
            <a:lvl1pPr>
              <a:defRPr>
                <a:solidFill>
                  <a:schemeClr val="tx2">
                    <a:lumMod val="75000"/>
                  </a:schemeClr>
                </a:solidFill>
              </a:defRPr>
            </a:lvl1pPr>
          </a:lstStyle>
          <a:p>
            <a:fld id="{F8EEDE2B-4951-7742-A2AB-6ED26DAF47B2}" type="datetime1">
              <a:rPr lang="en-GB" smtClean="0"/>
              <a:pPr/>
              <a:t>15/05/2026</a:t>
            </a:fld>
            <a:endParaRPr lang="en-GB" dirty="0"/>
          </a:p>
        </p:txBody>
      </p:sp>
      <p:sp>
        <p:nvSpPr>
          <p:cNvPr id="12" name="Footer Placeholder 2"/>
          <p:cNvSpPr>
            <a:spLocks noGrp="1"/>
          </p:cNvSpPr>
          <p:nvPr>
            <p:ph type="ftr" sz="quarter" idx="11"/>
          </p:nvPr>
        </p:nvSpPr>
        <p:spPr>
          <a:xfrm>
            <a:off x="2282825" y="6264005"/>
            <a:ext cx="8381999" cy="153888"/>
          </a:xfrm>
        </p:spPr>
        <p:txBody>
          <a:bodyPr/>
          <a:lstStyle>
            <a:lvl1pPr>
              <a:defRPr>
                <a:solidFill>
                  <a:schemeClr val="tx2">
                    <a:lumMod val="75000"/>
                  </a:schemeClr>
                </a:solidFill>
              </a:defRPr>
            </a:lvl1pPr>
          </a:lstStyle>
          <a:p>
            <a:r>
              <a:rPr lang="en-GB"/>
              <a:t>Presentation footer 10PT grey. Please add the relevant country to the footer.</a:t>
            </a:r>
            <a:endParaRPr lang="en-GB" dirty="0"/>
          </a:p>
        </p:txBody>
      </p:sp>
      <p:sp>
        <p:nvSpPr>
          <p:cNvPr id="13" name="Slide Number Placeholder 3"/>
          <p:cNvSpPr>
            <a:spLocks noGrp="1"/>
          </p:cNvSpPr>
          <p:nvPr>
            <p:ph type="sldNum" sz="quarter" idx="12"/>
          </p:nvPr>
        </p:nvSpPr>
        <p:spPr>
          <a:xfrm>
            <a:off x="10664825" y="6264005"/>
            <a:ext cx="762000" cy="153888"/>
          </a:xfrm>
        </p:spPr>
        <p:txBody>
          <a:bodyPr/>
          <a:lstStyle>
            <a:lvl1pPr>
              <a:defRPr>
                <a:solidFill>
                  <a:schemeClr val="tx2">
                    <a:lumMod val="75000"/>
                  </a:schemeClr>
                </a:solidFill>
              </a:defRPr>
            </a:lvl1pPr>
          </a:lstStyle>
          <a:p>
            <a:fld id="{1ED2235E-0982-3B42-A838-A74550CD4449}" type="slidenum">
              <a:rPr lang="en-GB" smtClean="0"/>
              <a:pPr/>
              <a:t>‹N›</a:t>
            </a:fld>
            <a:endParaRPr lang="en-GB" dirty="0"/>
          </a:p>
        </p:txBody>
      </p:sp>
      <p:sp>
        <p:nvSpPr>
          <p:cNvPr id="10" name="Title 9"/>
          <p:cNvSpPr>
            <a:spLocks noGrp="1"/>
          </p:cNvSpPr>
          <p:nvPr>
            <p:ph type="title" hasCustomPrompt="1"/>
          </p:nvPr>
        </p:nvSpPr>
        <p:spPr>
          <a:xfrm>
            <a:off x="1534496" y="1363678"/>
            <a:ext cx="6076985" cy="2054225"/>
          </a:xfrm>
        </p:spPr>
        <p:txBody>
          <a:bodyPr anchor="b">
            <a:noAutofit/>
          </a:bodyPr>
          <a:lstStyle>
            <a:lvl1pPr>
              <a:defRPr sz="4800">
                <a:solidFill>
                  <a:schemeClr val="tx1"/>
                </a:solidFill>
              </a:defRPr>
            </a:lvl1pPr>
          </a:lstStyle>
          <a:p>
            <a:r>
              <a:rPr lang="en-GB" dirty="0"/>
              <a:t>Click to edit </a:t>
            </a:r>
            <a:br>
              <a:rPr lang="en-GB" dirty="0"/>
            </a:br>
            <a:r>
              <a:rPr lang="en-GB" dirty="0"/>
              <a:t>Master title style</a:t>
            </a:r>
          </a:p>
        </p:txBody>
      </p:sp>
      <p:sp>
        <p:nvSpPr>
          <p:cNvPr id="29" name="Rectangle 28"/>
          <p:cNvSpPr/>
          <p:nvPr userDrawn="1"/>
        </p:nvSpPr>
        <p:spPr>
          <a:xfrm rot="16200000">
            <a:off x="2879087" y="2344098"/>
            <a:ext cx="1098240" cy="3808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GB" noProof="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8333" y="701166"/>
            <a:ext cx="1478493" cy="535932"/>
          </a:xfrm>
          <a:prstGeom prst="rect">
            <a:avLst/>
          </a:prstGeom>
        </p:spPr>
      </p:pic>
    </p:spTree>
    <p:extLst>
      <p:ext uri="{BB962C8B-B14F-4D97-AF65-F5344CB8AC3E}">
        <p14:creationId xmlns:p14="http://schemas.microsoft.com/office/powerpoint/2010/main" val="24004646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GB"/>
          </a:p>
        </p:txBody>
      </p:sp>
      <p:sp>
        <p:nvSpPr>
          <p:cNvPr id="3" name="Content Placeholder 2"/>
          <p:cNvSpPr>
            <a:spLocks noGrp="1"/>
          </p:cNvSpPr>
          <p:nvPr>
            <p:ph sz="half" idx="1"/>
          </p:nvPr>
        </p:nvSpPr>
        <p:spPr>
          <a:xfrm>
            <a:off x="761999" y="2057399"/>
            <a:ext cx="5334001" cy="410845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sp>
        <p:nvSpPr>
          <p:cNvPr id="4" name="Content Placeholder 3"/>
          <p:cNvSpPr>
            <a:spLocks noGrp="1"/>
          </p:cNvSpPr>
          <p:nvPr>
            <p:ph sz="half" idx="2"/>
          </p:nvPr>
        </p:nvSpPr>
        <p:spPr>
          <a:xfrm>
            <a:off x="6095999" y="2057399"/>
            <a:ext cx="5330825" cy="410845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sp>
        <p:nvSpPr>
          <p:cNvPr id="5" name="Date Placeholder 4"/>
          <p:cNvSpPr>
            <a:spLocks noGrp="1"/>
          </p:cNvSpPr>
          <p:nvPr>
            <p:ph type="dt" sz="half" idx="10"/>
          </p:nvPr>
        </p:nvSpPr>
        <p:spPr/>
        <p:txBody>
          <a:bodyPr/>
          <a:lstStyle/>
          <a:p>
            <a:fld id="{6FD7D4C6-EA1E-7748-8D26-B44A63FDFE33}" type="datetime1">
              <a:rPr lang="en-GB" smtClean="0"/>
              <a:pPr/>
              <a:t>15/05/2026</a:t>
            </a:fld>
            <a:endParaRPr lang="en-GB"/>
          </a:p>
        </p:txBody>
      </p:sp>
      <p:sp>
        <p:nvSpPr>
          <p:cNvPr id="6" name="Footer Placeholder 5"/>
          <p:cNvSpPr>
            <a:spLocks noGrp="1"/>
          </p:cNvSpPr>
          <p:nvPr>
            <p:ph type="ftr" sz="quarter" idx="11"/>
          </p:nvPr>
        </p:nvSpPr>
        <p:spPr/>
        <p:txBody>
          <a:bodyPr/>
          <a:lstStyle/>
          <a:p>
            <a:r>
              <a:rPr lang="en-GB"/>
              <a:t>Presentation footer 10PT grey. Please add the relevant country to the footer.</a:t>
            </a:r>
            <a:endParaRPr lang="en-GB" dirty="0"/>
          </a:p>
        </p:txBody>
      </p:sp>
      <p:sp>
        <p:nvSpPr>
          <p:cNvPr id="7" name="Slide Number Placeholder 6"/>
          <p:cNvSpPr>
            <a:spLocks noGrp="1"/>
          </p:cNvSpPr>
          <p:nvPr>
            <p:ph type="sldNum" sz="quarter" idx="12"/>
          </p:nvPr>
        </p:nvSpPr>
        <p:spPr/>
        <p:txBody>
          <a:bodyPr/>
          <a:lstStyle/>
          <a:p>
            <a:fld id="{1ED2235E-0982-3B42-A838-A74550CD4449}" type="slidenum">
              <a:rPr lang="en-GB" smtClean="0"/>
              <a:pPr/>
              <a:t>‹N›</a:t>
            </a:fld>
            <a:endParaRPr lang="en-GB"/>
          </a:p>
        </p:txBody>
      </p:sp>
      <p:sp>
        <p:nvSpPr>
          <p:cNvPr id="9" name="Text Placeholder 7"/>
          <p:cNvSpPr>
            <a:spLocks noGrp="1"/>
          </p:cNvSpPr>
          <p:nvPr>
            <p:ph type="body" sz="quarter" idx="13" hasCustomPrompt="1"/>
          </p:nvPr>
        </p:nvSpPr>
        <p:spPr>
          <a:xfrm>
            <a:off x="761999" y="1085366"/>
            <a:ext cx="8375651" cy="276999"/>
          </a:xfrm>
        </p:spPr>
        <p:txBody>
          <a:bodyPr rIns="0">
            <a:noAutofit/>
          </a:bodyPr>
          <a:lstStyle>
            <a:lvl1pPr>
              <a:defRPr sz="1800"/>
            </a:lvl1pPr>
          </a:lstStyle>
          <a:p>
            <a:pPr lvl="0"/>
            <a:r>
              <a:rPr lang="en-GB" dirty="0"/>
              <a:t>Click to edit Master subtitle style if required</a:t>
            </a:r>
            <a:endParaRPr lang="en-US" dirty="0"/>
          </a:p>
        </p:txBody>
      </p:sp>
    </p:spTree>
    <p:extLst>
      <p:ext uri="{BB962C8B-B14F-4D97-AF65-F5344CB8AC3E}">
        <p14:creationId xmlns:p14="http://schemas.microsoft.com/office/powerpoint/2010/main" val="34815365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GB"/>
          </a:p>
        </p:txBody>
      </p:sp>
      <p:sp>
        <p:nvSpPr>
          <p:cNvPr id="3" name="Content Placeholder 2"/>
          <p:cNvSpPr>
            <a:spLocks noGrp="1"/>
          </p:cNvSpPr>
          <p:nvPr>
            <p:ph sz="half" idx="1"/>
          </p:nvPr>
        </p:nvSpPr>
        <p:spPr>
          <a:xfrm>
            <a:off x="762000" y="2057399"/>
            <a:ext cx="3554412" cy="410845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sp>
        <p:nvSpPr>
          <p:cNvPr id="4" name="Content Placeholder 3"/>
          <p:cNvSpPr>
            <a:spLocks noGrp="1"/>
          </p:cNvSpPr>
          <p:nvPr>
            <p:ph sz="half" idx="2"/>
          </p:nvPr>
        </p:nvSpPr>
        <p:spPr>
          <a:xfrm>
            <a:off x="4316413" y="2057399"/>
            <a:ext cx="3554411" cy="410845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sp>
        <p:nvSpPr>
          <p:cNvPr id="5" name="Date Placeholder 4"/>
          <p:cNvSpPr>
            <a:spLocks noGrp="1"/>
          </p:cNvSpPr>
          <p:nvPr>
            <p:ph type="dt" sz="half" idx="10"/>
          </p:nvPr>
        </p:nvSpPr>
        <p:spPr/>
        <p:txBody>
          <a:bodyPr/>
          <a:lstStyle/>
          <a:p>
            <a:fld id="{4AFBF55B-9869-0E45-B986-8EB86A00C150}" type="datetime1">
              <a:rPr lang="en-GB" smtClean="0"/>
              <a:pPr/>
              <a:t>15/05/2026</a:t>
            </a:fld>
            <a:endParaRPr lang="en-GB"/>
          </a:p>
        </p:txBody>
      </p:sp>
      <p:sp>
        <p:nvSpPr>
          <p:cNvPr id="6" name="Footer Placeholder 5"/>
          <p:cNvSpPr>
            <a:spLocks noGrp="1"/>
          </p:cNvSpPr>
          <p:nvPr>
            <p:ph type="ftr" sz="quarter" idx="11"/>
          </p:nvPr>
        </p:nvSpPr>
        <p:spPr/>
        <p:txBody>
          <a:bodyPr/>
          <a:lstStyle/>
          <a:p>
            <a:r>
              <a:rPr lang="en-GB"/>
              <a:t>Presentation footer 10PT grey. Please add the relevant country to the footer.</a:t>
            </a:r>
            <a:endParaRPr lang="en-GB" dirty="0"/>
          </a:p>
        </p:txBody>
      </p:sp>
      <p:sp>
        <p:nvSpPr>
          <p:cNvPr id="7" name="Slide Number Placeholder 6"/>
          <p:cNvSpPr>
            <a:spLocks noGrp="1"/>
          </p:cNvSpPr>
          <p:nvPr>
            <p:ph type="sldNum" sz="quarter" idx="12"/>
          </p:nvPr>
        </p:nvSpPr>
        <p:spPr/>
        <p:txBody>
          <a:bodyPr/>
          <a:lstStyle/>
          <a:p>
            <a:fld id="{1ED2235E-0982-3B42-A838-A74550CD4449}" type="slidenum">
              <a:rPr lang="en-GB" smtClean="0"/>
              <a:pPr/>
              <a:t>‹N›</a:t>
            </a:fld>
            <a:endParaRPr lang="en-GB"/>
          </a:p>
        </p:txBody>
      </p:sp>
      <p:sp>
        <p:nvSpPr>
          <p:cNvPr id="12" name="Content Placeholder 3"/>
          <p:cNvSpPr>
            <a:spLocks noGrp="1"/>
          </p:cNvSpPr>
          <p:nvPr>
            <p:ph sz="half" idx="13"/>
          </p:nvPr>
        </p:nvSpPr>
        <p:spPr>
          <a:xfrm>
            <a:off x="7870824" y="2057400"/>
            <a:ext cx="3554411" cy="410845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sp>
        <p:nvSpPr>
          <p:cNvPr id="10" name="Text Placeholder 7"/>
          <p:cNvSpPr>
            <a:spLocks noGrp="1"/>
          </p:cNvSpPr>
          <p:nvPr>
            <p:ph type="body" sz="quarter" idx="14" hasCustomPrompt="1"/>
          </p:nvPr>
        </p:nvSpPr>
        <p:spPr>
          <a:xfrm>
            <a:off x="761999" y="1085366"/>
            <a:ext cx="8375651" cy="276999"/>
          </a:xfrm>
        </p:spPr>
        <p:txBody>
          <a:bodyPr rIns="0">
            <a:noAutofit/>
          </a:bodyPr>
          <a:lstStyle>
            <a:lvl1pPr>
              <a:defRPr sz="1800"/>
            </a:lvl1pPr>
          </a:lstStyle>
          <a:p>
            <a:pPr lvl="0"/>
            <a:r>
              <a:rPr lang="en-GB" dirty="0"/>
              <a:t>Click to edit Master subtitle style if required</a:t>
            </a:r>
            <a:endParaRPr lang="en-US" dirty="0"/>
          </a:p>
        </p:txBody>
      </p:sp>
    </p:spTree>
    <p:extLst>
      <p:ext uri="{BB962C8B-B14F-4D97-AF65-F5344CB8AC3E}">
        <p14:creationId xmlns:p14="http://schemas.microsoft.com/office/powerpoint/2010/main" val="36495061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Key Mess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GB" dirty="0"/>
          </a:p>
        </p:txBody>
      </p:sp>
      <p:sp>
        <p:nvSpPr>
          <p:cNvPr id="3" name="Content Placeholder 2"/>
          <p:cNvSpPr>
            <a:spLocks noGrp="1"/>
          </p:cNvSpPr>
          <p:nvPr>
            <p:ph idx="1"/>
          </p:nvPr>
        </p:nvSpPr>
        <p:spPr/>
        <p:txBody>
          <a:bodyPr/>
          <a:lstStyle>
            <a:lvl1pPr>
              <a:spcBef>
                <a:spcPts val="1200"/>
              </a:spcBef>
              <a:spcAft>
                <a:spcPts val="1200"/>
              </a:spcAft>
              <a:defRPr sz="3800"/>
            </a:lvl1pPr>
            <a:lvl2pPr>
              <a:defRPr i="1"/>
            </a:lvl2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sp>
        <p:nvSpPr>
          <p:cNvPr id="4" name="Date Placeholder 3"/>
          <p:cNvSpPr>
            <a:spLocks noGrp="1"/>
          </p:cNvSpPr>
          <p:nvPr>
            <p:ph type="dt" sz="half" idx="10"/>
          </p:nvPr>
        </p:nvSpPr>
        <p:spPr/>
        <p:txBody>
          <a:bodyPr/>
          <a:lstStyle/>
          <a:p>
            <a:fld id="{977E1C19-7526-424E-BFA6-F826B78A7CB0}" type="datetime1">
              <a:rPr lang="en-GB" smtClean="0"/>
              <a:pPr/>
              <a:t>15/05/2026</a:t>
            </a:fld>
            <a:endParaRPr lang="en-GB"/>
          </a:p>
        </p:txBody>
      </p:sp>
      <p:sp>
        <p:nvSpPr>
          <p:cNvPr id="5" name="Footer Placeholder 4"/>
          <p:cNvSpPr>
            <a:spLocks noGrp="1"/>
          </p:cNvSpPr>
          <p:nvPr>
            <p:ph type="ftr" sz="quarter" idx="11"/>
          </p:nvPr>
        </p:nvSpPr>
        <p:spPr/>
        <p:txBody>
          <a:bodyPr/>
          <a:lstStyle/>
          <a:p>
            <a:r>
              <a:rPr lang="en-GB"/>
              <a:t>Presentation footer 10PT grey. Please add the relevant country to the footer.</a:t>
            </a:r>
            <a:endParaRPr lang="en-GB" dirty="0"/>
          </a:p>
        </p:txBody>
      </p:sp>
      <p:sp>
        <p:nvSpPr>
          <p:cNvPr id="6" name="Slide Number Placeholder 5"/>
          <p:cNvSpPr>
            <a:spLocks noGrp="1"/>
          </p:cNvSpPr>
          <p:nvPr>
            <p:ph type="sldNum" sz="quarter" idx="12"/>
          </p:nvPr>
        </p:nvSpPr>
        <p:spPr/>
        <p:txBody>
          <a:bodyPr/>
          <a:lstStyle/>
          <a:p>
            <a:fld id="{1ED2235E-0982-3B42-A838-A74550CD4449}" type="slidenum">
              <a:rPr lang="en-GB" smtClean="0"/>
              <a:pPr/>
              <a:t>‹N›</a:t>
            </a:fld>
            <a:endParaRPr lang="en-GB"/>
          </a:p>
        </p:txBody>
      </p:sp>
      <p:sp>
        <p:nvSpPr>
          <p:cNvPr id="8" name="Text Placeholder 7"/>
          <p:cNvSpPr>
            <a:spLocks noGrp="1"/>
          </p:cNvSpPr>
          <p:nvPr>
            <p:ph type="body" sz="quarter" idx="13" hasCustomPrompt="1"/>
          </p:nvPr>
        </p:nvSpPr>
        <p:spPr>
          <a:xfrm>
            <a:off x="761999" y="1085366"/>
            <a:ext cx="8375651" cy="276999"/>
          </a:xfrm>
        </p:spPr>
        <p:txBody>
          <a:bodyPr rIns="0">
            <a:noAutofit/>
          </a:bodyPr>
          <a:lstStyle>
            <a:lvl1pPr>
              <a:defRPr sz="1800"/>
            </a:lvl1pPr>
          </a:lstStyle>
          <a:p>
            <a:pPr lvl="0"/>
            <a:r>
              <a:rPr lang="en-GB" dirty="0"/>
              <a:t>Click to edit Master subtitle style if required</a:t>
            </a:r>
            <a:endParaRPr lang="en-US" dirty="0"/>
          </a:p>
        </p:txBody>
      </p:sp>
    </p:spTree>
    <p:extLst>
      <p:ext uri="{BB962C8B-B14F-4D97-AF65-F5344CB8AC3E}">
        <p14:creationId xmlns:p14="http://schemas.microsoft.com/office/powerpoint/2010/main" val="36428038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GB"/>
          </a:p>
        </p:txBody>
      </p:sp>
      <p:sp>
        <p:nvSpPr>
          <p:cNvPr id="3" name="Date Placeholder 2"/>
          <p:cNvSpPr>
            <a:spLocks noGrp="1"/>
          </p:cNvSpPr>
          <p:nvPr>
            <p:ph type="dt" sz="half" idx="10"/>
          </p:nvPr>
        </p:nvSpPr>
        <p:spPr/>
        <p:txBody>
          <a:bodyPr/>
          <a:lstStyle/>
          <a:p>
            <a:fld id="{471686B6-A166-D84A-95C6-F9F4B2599B87}" type="datetime1">
              <a:rPr lang="en-GB" smtClean="0"/>
              <a:pPr/>
              <a:t>15/05/2026</a:t>
            </a:fld>
            <a:endParaRPr lang="en-GB"/>
          </a:p>
        </p:txBody>
      </p:sp>
      <p:sp>
        <p:nvSpPr>
          <p:cNvPr id="4" name="Footer Placeholder 3"/>
          <p:cNvSpPr>
            <a:spLocks noGrp="1"/>
          </p:cNvSpPr>
          <p:nvPr>
            <p:ph type="ftr" sz="quarter" idx="11"/>
          </p:nvPr>
        </p:nvSpPr>
        <p:spPr/>
        <p:txBody>
          <a:bodyPr/>
          <a:lstStyle/>
          <a:p>
            <a:r>
              <a:rPr lang="en-GB"/>
              <a:t>Presentation footer 10PT grey. Please add the relevant country to the footer.</a:t>
            </a:r>
            <a:endParaRPr lang="en-GB" dirty="0"/>
          </a:p>
        </p:txBody>
      </p:sp>
      <p:sp>
        <p:nvSpPr>
          <p:cNvPr id="5" name="Slide Number Placeholder 4"/>
          <p:cNvSpPr>
            <a:spLocks noGrp="1"/>
          </p:cNvSpPr>
          <p:nvPr>
            <p:ph type="sldNum" sz="quarter" idx="12"/>
          </p:nvPr>
        </p:nvSpPr>
        <p:spPr/>
        <p:txBody>
          <a:bodyPr/>
          <a:lstStyle/>
          <a:p>
            <a:fld id="{1ED2235E-0982-3B42-A838-A74550CD4449}" type="slidenum">
              <a:rPr lang="en-GB" smtClean="0"/>
              <a:pPr/>
              <a:t>‹N›</a:t>
            </a:fld>
            <a:endParaRPr lang="en-GB"/>
          </a:p>
        </p:txBody>
      </p:sp>
      <p:sp>
        <p:nvSpPr>
          <p:cNvPr id="7" name="Text Placeholder 7"/>
          <p:cNvSpPr>
            <a:spLocks noGrp="1"/>
          </p:cNvSpPr>
          <p:nvPr>
            <p:ph type="body" sz="quarter" idx="13" hasCustomPrompt="1"/>
          </p:nvPr>
        </p:nvSpPr>
        <p:spPr>
          <a:xfrm>
            <a:off x="761999" y="1085366"/>
            <a:ext cx="8375651" cy="276999"/>
          </a:xfrm>
        </p:spPr>
        <p:txBody>
          <a:bodyPr rIns="0">
            <a:noAutofit/>
          </a:bodyPr>
          <a:lstStyle>
            <a:lvl1pPr>
              <a:defRPr sz="1800"/>
            </a:lvl1pPr>
          </a:lstStyle>
          <a:p>
            <a:pPr lvl="0"/>
            <a:r>
              <a:rPr lang="en-GB" dirty="0"/>
              <a:t>Click to edit Master subtitle style if required</a:t>
            </a:r>
            <a:endParaRPr lang="en-US" dirty="0"/>
          </a:p>
        </p:txBody>
      </p:sp>
    </p:spTree>
    <p:extLst>
      <p:ext uri="{BB962C8B-B14F-4D97-AF65-F5344CB8AC3E}">
        <p14:creationId xmlns:p14="http://schemas.microsoft.com/office/powerpoint/2010/main" val="11213486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507147" y="961954"/>
            <a:ext cx="11186191" cy="4668837"/>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1"/>
          <p:cNvSpPr>
            <a:spLocks noGrp="1"/>
          </p:cNvSpPr>
          <p:nvPr>
            <p:ph type="title"/>
          </p:nvPr>
        </p:nvSpPr>
        <p:spPr>
          <a:xfrm>
            <a:off x="507146" y="-109966"/>
            <a:ext cx="11186191" cy="731520"/>
          </a:xfrm>
          <a:prstGeom prst="rect">
            <a:avLst/>
          </a:prstGeom>
        </p:spPr>
        <p:txBody>
          <a:bodyPr anchor="b"/>
          <a:lstStyle>
            <a:lvl1pPr>
              <a:defRPr sz="2133">
                <a:latin typeface="Calibri" panose="020F0502020204030204" pitchFamily="34" charset="0"/>
              </a:defRPr>
            </a:lvl1pPr>
          </a:lstStyle>
          <a:p>
            <a:r>
              <a:rPr lang="en-US"/>
              <a:t>Click to edit Master title style</a:t>
            </a:r>
            <a:endParaRPr lang="en-GB"/>
          </a:p>
        </p:txBody>
      </p:sp>
      <p:cxnSp>
        <p:nvCxnSpPr>
          <p:cNvPr id="3" name="Straight Connector 2"/>
          <p:cNvCxnSpPr/>
          <p:nvPr userDrawn="1"/>
        </p:nvCxnSpPr>
        <p:spPr>
          <a:xfrm>
            <a:off x="507146" y="603567"/>
            <a:ext cx="11186191"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Slide Number Placeholder 1">
            <a:extLst>
              <a:ext uri="{FF2B5EF4-FFF2-40B4-BE49-F238E27FC236}">
                <a16:creationId xmlns:a16="http://schemas.microsoft.com/office/drawing/2014/main" id="{5A3BDBB5-D9E6-4F15-ACF9-245E130405AD}"/>
              </a:ext>
            </a:extLst>
          </p:cNvPr>
          <p:cNvSpPr>
            <a:spLocks noGrp="1"/>
          </p:cNvSpPr>
          <p:nvPr>
            <p:ph type="sldNum" sz="quarter" idx="13"/>
          </p:nvPr>
        </p:nvSpPr>
        <p:spPr/>
        <p:txBody>
          <a:bodyPr/>
          <a:lstStyle/>
          <a:p>
            <a:fld id="{466F06BD-03AD-0D4F-864F-1C6766B1E7AE}" type="slidenum">
              <a:rPr lang="en-US" smtClean="0"/>
              <a:pPr/>
              <a:t>‹N›</a:t>
            </a:fld>
            <a:endParaRPr lang="en-US" dirty="0"/>
          </a:p>
        </p:txBody>
      </p:sp>
    </p:spTree>
    <p:extLst>
      <p:ext uri="{BB962C8B-B14F-4D97-AF65-F5344CB8AC3E}">
        <p14:creationId xmlns:p14="http://schemas.microsoft.com/office/powerpoint/2010/main" val="1650414646"/>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en-GB" noProof="1"/>
          </a:p>
        </p:txBody>
      </p:sp>
      <p:sp>
        <p:nvSpPr>
          <p:cNvPr id="7" name="Text Placeholder 7"/>
          <p:cNvSpPr>
            <a:spLocks noGrp="1"/>
          </p:cNvSpPr>
          <p:nvPr>
            <p:ph type="body" sz="quarter" idx="13"/>
          </p:nvPr>
        </p:nvSpPr>
        <p:spPr>
          <a:xfrm>
            <a:off x="761999" y="1085366"/>
            <a:ext cx="8375651" cy="276999"/>
          </a:xfrm>
        </p:spPr>
        <p:txBody>
          <a:bodyPr rIns="0">
            <a:noAutofit/>
          </a:bodyPr>
          <a:lstStyle>
            <a:lvl1pPr>
              <a:defRPr sz="1800"/>
            </a:lvl1pPr>
          </a:lstStyle>
          <a:p>
            <a:pPr lvl="0"/>
            <a:r>
              <a:rPr lang="en-US" noProof="1"/>
              <a:t>Click to edit Master text styles</a:t>
            </a:r>
          </a:p>
        </p:txBody>
      </p:sp>
      <p:sp>
        <p:nvSpPr>
          <p:cNvPr id="4" name="Date Placeholder 2"/>
          <p:cNvSpPr>
            <a:spLocks noGrp="1"/>
          </p:cNvSpPr>
          <p:nvPr>
            <p:ph type="dt" sz="half" idx="14"/>
          </p:nvPr>
        </p:nvSpPr>
        <p:spPr>
          <a:xfrm>
            <a:off x="101600" y="6615113"/>
            <a:ext cx="1509713" cy="153987"/>
          </a:xfrm>
        </p:spPr>
        <p:txBody>
          <a:bodyPr/>
          <a:lstStyle>
            <a:lvl1pPr>
              <a:defRPr/>
            </a:lvl1pPr>
          </a:lstStyle>
          <a:p>
            <a:pPr>
              <a:defRPr/>
            </a:pPr>
            <a:fld id="{628A3E22-70A0-455F-AE1F-E95B1B031DE7}" type="datetime1">
              <a:rPr lang="en-GB" altLang="it-IT"/>
              <a:pPr>
                <a:defRPr/>
              </a:pPr>
              <a:t>15/05/2026</a:t>
            </a:fld>
            <a:endParaRPr lang="en-GB" altLang="it-IT"/>
          </a:p>
        </p:txBody>
      </p:sp>
      <p:sp>
        <p:nvSpPr>
          <p:cNvPr id="5" name="Slide Number Placeholder 4"/>
          <p:cNvSpPr>
            <a:spLocks noGrp="1"/>
          </p:cNvSpPr>
          <p:nvPr>
            <p:ph type="sldNum" sz="quarter" idx="15"/>
          </p:nvPr>
        </p:nvSpPr>
        <p:spPr>
          <a:xfrm>
            <a:off x="11261725" y="6615113"/>
            <a:ext cx="762000" cy="153987"/>
          </a:xfrm>
        </p:spPr>
        <p:txBody>
          <a:bodyPr/>
          <a:lstStyle>
            <a:lvl1pPr>
              <a:defRPr/>
            </a:lvl1pPr>
          </a:lstStyle>
          <a:p>
            <a:pPr>
              <a:defRPr/>
            </a:pPr>
            <a:fld id="{9D6EA16B-EDFE-4E70-9D83-7158BA9A669C}" type="slidenum">
              <a:rPr lang="en-GB" altLang="it-IT"/>
              <a:pPr>
                <a:defRPr/>
              </a:pPr>
              <a:t>‹N›</a:t>
            </a:fld>
            <a:endParaRPr lang="en-GB" altLang="it-IT"/>
          </a:p>
        </p:txBody>
      </p:sp>
      <p:sp>
        <p:nvSpPr>
          <p:cNvPr id="6" name="Footer Placeholder 2"/>
          <p:cNvSpPr>
            <a:spLocks noGrp="1"/>
          </p:cNvSpPr>
          <p:nvPr>
            <p:ph type="ftr" sz="quarter" idx="16"/>
          </p:nvPr>
        </p:nvSpPr>
        <p:spPr/>
        <p:txBody>
          <a:bodyPr/>
          <a:lstStyle>
            <a:lvl1pPr>
              <a:defRPr/>
            </a:lvl1pPr>
          </a:lstStyle>
          <a:p>
            <a:pPr>
              <a:defRPr/>
            </a:pPr>
            <a:endParaRPr lang="en-GB" altLang="it-IT"/>
          </a:p>
        </p:txBody>
      </p:sp>
    </p:spTree>
    <p:extLst>
      <p:ext uri="{BB962C8B-B14F-4D97-AF65-F5344CB8AC3E}">
        <p14:creationId xmlns:p14="http://schemas.microsoft.com/office/powerpoint/2010/main" val="34819256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_punto elenco + immagine">
    <p:bg>
      <p:bgPr>
        <a:solidFill>
          <a:srgbClr val="071619"/>
        </a:solidFill>
        <a:effectLst/>
      </p:bgPr>
    </p:bg>
    <p:spTree>
      <p:nvGrpSpPr>
        <p:cNvPr id="1" name=""/>
        <p:cNvGrpSpPr/>
        <p:nvPr/>
      </p:nvGrpSpPr>
      <p:grpSpPr>
        <a:xfrm>
          <a:off x="0" y="0"/>
          <a:ext cx="0" cy="0"/>
          <a:chOff x="0" y="0"/>
          <a:chExt cx="0" cy="0"/>
        </a:xfrm>
      </p:grpSpPr>
      <p:sp>
        <p:nvSpPr>
          <p:cNvPr id="24" name="Titolo 23">
            <a:extLst>
              <a:ext uri="{FF2B5EF4-FFF2-40B4-BE49-F238E27FC236}">
                <a16:creationId xmlns:a16="http://schemas.microsoft.com/office/drawing/2014/main" id="{C879DCA8-8E1F-7E4D-9B25-8EE835FFE8D0}"/>
              </a:ext>
            </a:extLst>
          </p:cNvPr>
          <p:cNvSpPr>
            <a:spLocks noGrp="1"/>
          </p:cNvSpPr>
          <p:nvPr>
            <p:ph type="title"/>
          </p:nvPr>
        </p:nvSpPr>
        <p:spPr>
          <a:xfrm>
            <a:off x="514697" y="350845"/>
            <a:ext cx="11160616" cy="790560"/>
          </a:xfrm>
          <a:prstGeom prst="rect">
            <a:avLst/>
          </a:prstGeom>
        </p:spPr>
        <p:txBody>
          <a:bodyPr anchor="ctr"/>
          <a:lstStyle>
            <a:lvl1pPr algn="l">
              <a:defRPr sz="3200" b="1" i="0">
                <a:solidFill>
                  <a:srgbClr val="FEF3D5"/>
                </a:solidFill>
                <a:latin typeface="Roboto" panose="02000000000000000000" pitchFamily="2" charset="0"/>
                <a:ea typeface="Roboto" panose="02000000000000000000" pitchFamily="2" charset="0"/>
                <a:cs typeface="Arial" panose="020B0604020202020204" pitchFamily="34" charset="0"/>
              </a:defRPr>
            </a:lvl1pPr>
          </a:lstStyle>
          <a:p>
            <a:r>
              <a:rPr lang="it-IT" dirty="0"/>
              <a:t>Fare clic per modificare lo stile del titolo dello schema</a:t>
            </a:r>
          </a:p>
        </p:txBody>
      </p:sp>
      <p:sp>
        <p:nvSpPr>
          <p:cNvPr id="26" name="Segnaposto testo 25">
            <a:extLst>
              <a:ext uri="{FF2B5EF4-FFF2-40B4-BE49-F238E27FC236}">
                <a16:creationId xmlns:a16="http://schemas.microsoft.com/office/drawing/2014/main" id="{B5D03B11-E6DD-9948-9CB1-81A8A506C1E0}"/>
              </a:ext>
            </a:extLst>
          </p:cNvPr>
          <p:cNvSpPr>
            <a:spLocks noGrp="1"/>
          </p:cNvSpPr>
          <p:nvPr>
            <p:ph type="body" sz="quarter" idx="23" hasCustomPrompt="1"/>
          </p:nvPr>
        </p:nvSpPr>
        <p:spPr>
          <a:xfrm>
            <a:off x="514696" y="1466491"/>
            <a:ext cx="11162607" cy="4645383"/>
          </a:xfrm>
          <a:prstGeom prst="rect">
            <a:avLst/>
          </a:prstGeom>
        </p:spPr>
        <p:txBody>
          <a:bodyPr/>
          <a:lstStyle>
            <a:lvl1pPr>
              <a:defRPr lang="it-IT" sz="1800" b="0" i="0" dirty="0">
                <a:solidFill>
                  <a:schemeClr val="bg1"/>
                </a:solidFill>
                <a:latin typeface="Roboto" panose="02000000000000000000" pitchFamily="2" charset="0"/>
                <a:ea typeface="Roboto" panose="02000000000000000000" pitchFamily="2" charset="0"/>
                <a:cs typeface="Arial" panose="020B0604020202020204" pitchFamily="34" charset="0"/>
              </a:defRPr>
            </a:lvl1pPr>
            <a:lvl2pPr>
              <a:defRPr lang="it-IT" sz="1600" b="0" i="0" dirty="0">
                <a:solidFill>
                  <a:schemeClr val="bg1"/>
                </a:solidFill>
                <a:latin typeface="Roboto" panose="02000000000000000000" pitchFamily="2" charset="0"/>
                <a:ea typeface="Roboto" panose="02000000000000000000" pitchFamily="2" charset="0"/>
              </a:defRPr>
            </a:lvl2pPr>
            <a:lvl3pPr>
              <a:defRPr lang="it-IT" sz="1400" b="0" i="0" dirty="0">
                <a:solidFill>
                  <a:schemeClr val="bg1"/>
                </a:solidFill>
                <a:latin typeface="Roboto" panose="02000000000000000000" pitchFamily="2" charset="0"/>
                <a:ea typeface="Roboto" panose="02000000000000000000" pitchFamily="2" charset="0"/>
              </a:defRPr>
            </a:lvl3pPr>
            <a:lvl4pPr>
              <a:defRPr lang="it-IT" sz="1400" b="0" i="0" dirty="0">
                <a:solidFill>
                  <a:schemeClr val="bg1"/>
                </a:solidFill>
                <a:latin typeface="Roboto" panose="02000000000000000000" pitchFamily="2" charset="0"/>
                <a:ea typeface="Roboto" panose="02000000000000000000" pitchFamily="2" charset="0"/>
              </a:defRPr>
            </a:lvl4pPr>
            <a:lvl5pPr>
              <a:defRPr lang="it-IT" sz="1400" b="0" i="0" dirty="0">
                <a:solidFill>
                  <a:schemeClr val="bg1"/>
                </a:solidFill>
                <a:latin typeface="Roboto" panose="02000000000000000000" pitchFamily="2" charset="0"/>
                <a:ea typeface="Roboto" panose="02000000000000000000" pitchFamily="2" charset="0"/>
              </a:defRPr>
            </a:lvl5pPr>
          </a:lstStyle>
          <a:p>
            <a:pPr lvl="0">
              <a:lnSpc>
                <a:spcPct val="130000"/>
              </a:lnSpc>
              <a:spcBef>
                <a:spcPts val="1200"/>
              </a:spcBef>
              <a:buSzPct val="90000"/>
              <a:buFont typeface="Wingdings" panose="05000000000000000000" pitchFamily="2" charset="2"/>
              <a:buChar char="§"/>
            </a:pPr>
            <a:r>
              <a:rPr lang="it-IT" dirty="0"/>
              <a:t>Primo livello</a:t>
            </a:r>
          </a:p>
          <a:p>
            <a:pPr marL="449263" lvl="1">
              <a:lnSpc>
                <a:spcPct val="130000"/>
              </a:lnSpc>
              <a:spcBef>
                <a:spcPts val="1200"/>
              </a:spcBef>
              <a:buSzPct val="90000"/>
            </a:pPr>
            <a:r>
              <a:rPr lang="it-IT" dirty="0"/>
              <a:t>Secondo livello</a:t>
            </a:r>
          </a:p>
          <a:p>
            <a:pPr marL="801688" lvl="2">
              <a:lnSpc>
                <a:spcPct val="130000"/>
              </a:lnSpc>
              <a:spcBef>
                <a:spcPts val="1200"/>
              </a:spcBef>
              <a:buSzPct val="90000"/>
              <a:buFont typeface="Wingdings" panose="05000000000000000000" pitchFamily="2" charset="2"/>
              <a:buChar char="ü"/>
            </a:pPr>
            <a:r>
              <a:rPr lang="it-IT" dirty="0"/>
              <a:t>Terzo livello</a:t>
            </a:r>
          </a:p>
          <a:p>
            <a:pPr marL="1431925" lvl="3" indent="-285750">
              <a:lnSpc>
                <a:spcPct val="130000"/>
              </a:lnSpc>
              <a:spcBef>
                <a:spcPts val="1200"/>
              </a:spcBef>
            </a:pPr>
            <a:r>
              <a:rPr lang="it-IT" dirty="0"/>
              <a:t>Quarto livello</a:t>
            </a:r>
          </a:p>
          <a:p>
            <a:pPr marL="1793875" lvl="4">
              <a:lnSpc>
                <a:spcPct val="130000"/>
              </a:lnSpc>
              <a:spcBef>
                <a:spcPts val="1200"/>
              </a:spcBef>
              <a:buSzPct val="90000"/>
              <a:buFont typeface="Wingdings" panose="05000000000000000000" pitchFamily="2" charset="2"/>
              <a:buChar char="v"/>
            </a:pPr>
            <a:r>
              <a:rPr lang="it-IT" dirty="0"/>
              <a:t>Quinto livello</a:t>
            </a:r>
          </a:p>
        </p:txBody>
      </p:sp>
      <p:sp>
        <p:nvSpPr>
          <p:cNvPr id="2" name="Rettangolo 1">
            <a:extLst>
              <a:ext uri="{FF2B5EF4-FFF2-40B4-BE49-F238E27FC236}">
                <a16:creationId xmlns:a16="http://schemas.microsoft.com/office/drawing/2014/main" id="{AA6C1D8E-A166-42C3-9DBD-FD927F806C9F}"/>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13" name="TextBox 7">
            <a:extLst>
              <a:ext uri="{FF2B5EF4-FFF2-40B4-BE49-F238E27FC236}">
                <a16:creationId xmlns:a16="http://schemas.microsoft.com/office/drawing/2014/main" id="{18D16187-E911-BC42-9574-77CE432394D2}"/>
              </a:ext>
            </a:extLst>
          </p:cNvPr>
          <p:cNvSpPr txBox="1">
            <a:spLocks noChangeArrowheads="1"/>
          </p:cNvSpPr>
          <p:nvPr userDrawn="1"/>
        </p:nvSpPr>
        <p:spPr bwMode="auto">
          <a:xfrm>
            <a:off x="11352247" y="6436960"/>
            <a:ext cx="3230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r" eaLnBrk="1" hangingPunct="1"/>
            <a:fld id="{B41A6086-3CA6-4BB7-B4D1-E3283513A130}" type="slidenum">
              <a:rPr lang="id-ID" altLang="it-IT" sz="1000" b="0">
                <a:solidFill>
                  <a:schemeClr val="bg1"/>
                </a:solidFill>
                <a:latin typeface="Arial" panose="020B0604020202020204" pitchFamily="34" charset="0"/>
                <a:ea typeface="Montserrat Hairline"/>
                <a:cs typeface="Arial" panose="020B0604020202020204" pitchFamily="34" charset="0"/>
              </a:rPr>
              <a:pPr algn="r" eaLnBrk="1" hangingPunct="1"/>
              <a:t>‹N›</a:t>
            </a:fld>
            <a:r>
              <a:rPr lang="id-ID" altLang="it-IT" sz="900" b="0" dirty="0">
                <a:solidFill>
                  <a:schemeClr val="bg1"/>
                </a:solidFill>
                <a:latin typeface="Arial" panose="020B0604020202020204" pitchFamily="34" charset="0"/>
                <a:ea typeface="Montserrat Hairline"/>
                <a:cs typeface="Arial" panose="020B0604020202020204" pitchFamily="34" charset="0"/>
              </a:rPr>
              <a:t>  </a:t>
            </a:r>
          </a:p>
        </p:txBody>
      </p:sp>
    </p:spTree>
    <p:extLst>
      <p:ext uri="{BB962C8B-B14F-4D97-AF65-F5344CB8AC3E}">
        <p14:creationId xmlns:p14="http://schemas.microsoft.com/office/powerpoint/2010/main" val="10053489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Slide Testo e Immagine BIANCA">
    <p:spTree>
      <p:nvGrpSpPr>
        <p:cNvPr id="1" name=""/>
        <p:cNvGrpSpPr/>
        <p:nvPr/>
      </p:nvGrpSpPr>
      <p:grpSpPr>
        <a:xfrm>
          <a:off x="0" y="0"/>
          <a:ext cx="0" cy="0"/>
          <a:chOff x="0" y="0"/>
          <a:chExt cx="0" cy="0"/>
        </a:xfrm>
      </p:grpSpPr>
      <p:sp>
        <p:nvSpPr>
          <p:cNvPr id="10" name="Segnaposto immagine 9">
            <a:extLst>
              <a:ext uri="{FF2B5EF4-FFF2-40B4-BE49-F238E27FC236}">
                <a16:creationId xmlns:a16="http://schemas.microsoft.com/office/drawing/2014/main" id="{CCA8FB33-7AE1-554D-9882-971C95CB2860}"/>
              </a:ext>
            </a:extLst>
          </p:cNvPr>
          <p:cNvSpPr>
            <a:spLocks noGrp="1"/>
          </p:cNvSpPr>
          <p:nvPr>
            <p:ph type="pic" sz="quarter" idx="22" hasCustomPrompt="1"/>
          </p:nvPr>
        </p:nvSpPr>
        <p:spPr>
          <a:xfrm>
            <a:off x="4061460" y="0"/>
            <a:ext cx="8130540" cy="6858000"/>
          </a:xfrm>
          <a:prstGeom prst="rect">
            <a:avLst/>
          </a:prstGeom>
          <a:noFill/>
          <a:ln w="203200">
            <a:noFill/>
            <a:miter lim="800000"/>
          </a:ln>
        </p:spPr>
        <p:txBody>
          <a:bodyPr bIns="792000" anchor="ctr"/>
          <a:lstStyle>
            <a:lvl1pPr marL="0" indent="0" algn="ctr">
              <a:lnSpc>
                <a:spcPct val="100000"/>
              </a:lnSpc>
              <a:buNone/>
              <a:defRPr sz="900" b="0" i="0">
                <a:latin typeface="Open Sans" panose="020B0606030504020204" pitchFamily="34" charset="0"/>
                <a:ea typeface="Open Sans" panose="020B0606030504020204" pitchFamily="34" charset="0"/>
                <a:cs typeface="Open Sans" panose="020B0606030504020204" pitchFamily="34" charset="0"/>
              </a:defRPr>
            </a:lvl1pPr>
          </a:lstStyle>
          <a:p>
            <a:r>
              <a:rPr lang="it-IT" dirty="0"/>
              <a:t>CLICK TO INSERT IMAGE</a:t>
            </a:r>
          </a:p>
        </p:txBody>
      </p:sp>
      <p:grpSp>
        <p:nvGrpSpPr>
          <p:cNvPr id="11" name="Gruppo 10">
            <a:extLst>
              <a:ext uri="{FF2B5EF4-FFF2-40B4-BE49-F238E27FC236}">
                <a16:creationId xmlns:a16="http://schemas.microsoft.com/office/drawing/2014/main" id="{E10F9C96-3875-DE4B-AF66-ADBC5EAA8317}"/>
              </a:ext>
            </a:extLst>
          </p:cNvPr>
          <p:cNvGrpSpPr/>
          <p:nvPr userDrawn="1"/>
        </p:nvGrpSpPr>
        <p:grpSpPr>
          <a:xfrm>
            <a:off x="541854" y="6605658"/>
            <a:ext cx="1560459" cy="252342"/>
            <a:chOff x="524183" y="6520868"/>
            <a:chExt cx="1716505" cy="337133"/>
          </a:xfrm>
        </p:grpSpPr>
        <p:cxnSp>
          <p:nvCxnSpPr>
            <p:cNvPr id="12" name="Connettore 1 11">
              <a:extLst>
                <a:ext uri="{FF2B5EF4-FFF2-40B4-BE49-F238E27FC236}">
                  <a16:creationId xmlns:a16="http://schemas.microsoft.com/office/drawing/2014/main" id="{4209E227-7F1B-5F45-A901-5AEAE2EABA6A}"/>
                </a:ext>
              </a:extLst>
            </p:cNvPr>
            <p:cNvCxnSpPr>
              <a:cxnSpLocks/>
            </p:cNvCxnSpPr>
            <p:nvPr/>
          </p:nvCxnSpPr>
          <p:spPr>
            <a:xfrm rot="10800000">
              <a:off x="1096351" y="6520868"/>
              <a:ext cx="0" cy="337133"/>
            </a:xfrm>
            <a:prstGeom prst="line">
              <a:avLst/>
            </a:prstGeom>
            <a:ln w="381000">
              <a:solidFill>
                <a:srgbClr val="00BCF6"/>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1F204739-B41D-7844-818C-A496DD61CAA0}"/>
                </a:ext>
              </a:extLst>
            </p:cNvPr>
            <p:cNvCxnSpPr>
              <a:cxnSpLocks/>
            </p:cNvCxnSpPr>
            <p:nvPr/>
          </p:nvCxnSpPr>
          <p:spPr>
            <a:xfrm rot="10800000">
              <a:off x="524183" y="6520868"/>
              <a:ext cx="0" cy="337133"/>
            </a:xfrm>
            <a:prstGeom prst="line">
              <a:avLst/>
            </a:prstGeom>
            <a:ln w="381000">
              <a:solidFill>
                <a:srgbClr val="FEF3D5"/>
              </a:solidFill>
            </a:ln>
          </p:spPr>
          <p:style>
            <a:lnRef idx="1">
              <a:schemeClr val="accent1"/>
            </a:lnRef>
            <a:fillRef idx="0">
              <a:schemeClr val="accent1"/>
            </a:fillRef>
            <a:effectRef idx="0">
              <a:schemeClr val="accent1"/>
            </a:effectRef>
            <a:fontRef idx="minor">
              <a:schemeClr val="tx1"/>
            </a:fontRef>
          </p:style>
        </p:cxnSp>
        <p:cxnSp>
          <p:nvCxnSpPr>
            <p:cNvPr id="14" name="Connettore 1 13">
              <a:extLst>
                <a:ext uri="{FF2B5EF4-FFF2-40B4-BE49-F238E27FC236}">
                  <a16:creationId xmlns:a16="http://schemas.microsoft.com/office/drawing/2014/main" id="{F559A3D8-9FEE-3949-857F-D593A79CB51F}"/>
                </a:ext>
              </a:extLst>
            </p:cNvPr>
            <p:cNvCxnSpPr>
              <a:cxnSpLocks/>
            </p:cNvCxnSpPr>
            <p:nvPr/>
          </p:nvCxnSpPr>
          <p:spPr>
            <a:xfrm rot="10800000">
              <a:off x="1668519" y="6520868"/>
              <a:ext cx="0" cy="337133"/>
            </a:xfrm>
            <a:prstGeom prst="line">
              <a:avLst/>
            </a:prstGeom>
            <a:ln w="381000">
              <a:solidFill>
                <a:srgbClr val="D51317"/>
              </a:solidFill>
            </a:ln>
          </p:spPr>
          <p:style>
            <a:lnRef idx="1">
              <a:schemeClr val="accent1"/>
            </a:lnRef>
            <a:fillRef idx="0">
              <a:schemeClr val="accent1"/>
            </a:fillRef>
            <a:effectRef idx="0">
              <a:schemeClr val="accent1"/>
            </a:effectRef>
            <a:fontRef idx="minor">
              <a:schemeClr val="tx1"/>
            </a:fontRef>
          </p:style>
        </p:cxnSp>
        <p:cxnSp>
          <p:nvCxnSpPr>
            <p:cNvPr id="15" name="Connettore 1 14">
              <a:extLst>
                <a:ext uri="{FF2B5EF4-FFF2-40B4-BE49-F238E27FC236}">
                  <a16:creationId xmlns:a16="http://schemas.microsoft.com/office/drawing/2014/main" id="{DC7A1F17-6830-2D47-8B49-783B05CA5AF3}"/>
                </a:ext>
              </a:extLst>
            </p:cNvPr>
            <p:cNvCxnSpPr>
              <a:cxnSpLocks/>
            </p:cNvCxnSpPr>
            <p:nvPr/>
          </p:nvCxnSpPr>
          <p:spPr>
            <a:xfrm rot="10800000">
              <a:off x="2240688" y="6520868"/>
              <a:ext cx="0" cy="337133"/>
            </a:xfrm>
            <a:prstGeom prst="line">
              <a:avLst/>
            </a:prstGeom>
            <a:ln w="381000">
              <a:solidFill>
                <a:srgbClr val="05151A"/>
              </a:solidFill>
            </a:ln>
          </p:spPr>
          <p:style>
            <a:lnRef idx="1">
              <a:schemeClr val="accent1"/>
            </a:lnRef>
            <a:fillRef idx="0">
              <a:schemeClr val="accent1"/>
            </a:fillRef>
            <a:effectRef idx="0">
              <a:schemeClr val="accent1"/>
            </a:effectRef>
            <a:fontRef idx="minor">
              <a:schemeClr val="tx1"/>
            </a:fontRef>
          </p:style>
        </p:cxnSp>
      </p:grpSp>
      <p:sp>
        <p:nvSpPr>
          <p:cNvPr id="24" name="Titolo 23">
            <a:extLst>
              <a:ext uri="{FF2B5EF4-FFF2-40B4-BE49-F238E27FC236}">
                <a16:creationId xmlns:a16="http://schemas.microsoft.com/office/drawing/2014/main" id="{C879DCA8-8E1F-7E4D-9B25-8EE835FFE8D0}"/>
              </a:ext>
            </a:extLst>
          </p:cNvPr>
          <p:cNvSpPr>
            <a:spLocks noGrp="1"/>
          </p:cNvSpPr>
          <p:nvPr>
            <p:ph type="title"/>
          </p:nvPr>
        </p:nvSpPr>
        <p:spPr>
          <a:xfrm>
            <a:off x="259080" y="296545"/>
            <a:ext cx="3558540" cy="1608455"/>
          </a:xfrm>
          <a:prstGeom prst="rect">
            <a:avLst/>
          </a:prstGeom>
        </p:spPr>
        <p:txBody>
          <a:bodyPr anchor="b"/>
          <a:lstStyle>
            <a:lvl1pPr>
              <a:defRPr sz="4800" b="1">
                <a:latin typeface="Arial" panose="020B0604020202020204" pitchFamily="34" charset="0"/>
                <a:cs typeface="Arial" panose="020B0604020202020204" pitchFamily="34" charset="0"/>
              </a:defRPr>
            </a:lvl1pPr>
          </a:lstStyle>
          <a:p>
            <a:r>
              <a:rPr lang="it-IT" dirty="0"/>
              <a:t>Fare clic per modificare lo stile del titolo dello schema</a:t>
            </a:r>
          </a:p>
        </p:txBody>
      </p:sp>
      <p:sp>
        <p:nvSpPr>
          <p:cNvPr id="26" name="Segnaposto testo 25">
            <a:extLst>
              <a:ext uri="{FF2B5EF4-FFF2-40B4-BE49-F238E27FC236}">
                <a16:creationId xmlns:a16="http://schemas.microsoft.com/office/drawing/2014/main" id="{B5D03B11-E6DD-9948-9CB1-81A8A506C1E0}"/>
              </a:ext>
            </a:extLst>
          </p:cNvPr>
          <p:cNvSpPr>
            <a:spLocks noGrp="1"/>
          </p:cNvSpPr>
          <p:nvPr>
            <p:ph type="body" sz="quarter" idx="23"/>
          </p:nvPr>
        </p:nvSpPr>
        <p:spPr>
          <a:xfrm>
            <a:off x="258763" y="2080260"/>
            <a:ext cx="3559175" cy="4031614"/>
          </a:xfrm>
          <a:prstGeom prst="rect">
            <a:avLst/>
          </a:prstGeom>
        </p:spPr>
        <p:txBody>
          <a:bodyPr/>
          <a:lstStyle>
            <a:lvl1pPr>
              <a:lnSpc>
                <a:spcPct val="100000"/>
              </a:lnSpc>
              <a:defRPr sz="1400">
                <a:latin typeface="Arial" panose="020B0604020202020204" pitchFamily="34" charset="0"/>
                <a:cs typeface="Arial" panose="020B0604020202020204" pitchFamily="34" charset="0"/>
              </a:defRPr>
            </a:lvl1pPr>
          </a:lstStyle>
          <a:p>
            <a:r>
              <a:rPr lang="it-IT"/>
              <a:t>Modifica gli stili del testo dello schema
Secondo livello
Terzo livello
Quarto livello
Quinto livello</a:t>
            </a:r>
          </a:p>
        </p:txBody>
      </p:sp>
      <p:sp>
        <p:nvSpPr>
          <p:cNvPr id="29" name="TextBox 7">
            <a:extLst>
              <a:ext uri="{FF2B5EF4-FFF2-40B4-BE49-F238E27FC236}">
                <a16:creationId xmlns:a16="http://schemas.microsoft.com/office/drawing/2014/main" id="{AE9FFE32-B76F-5642-9DE3-82DE3310AFF7}"/>
              </a:ext>
            </a:extLst>
          </p:cNvPr>
          <p:cNvSpPr txBox="1">
            <a:spLocks noChangeArrowheads="1"/>
          </p:cNvSpPr>
          <p:nvPr userDrawn="1"/>
        </p:nvSpPr>
        <p:spPr bwMode="auto">
          <a:xfrm>
            <a:off x="3494554" y="6602423"/>
            <a:ext cx="32306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r" eaLnBrk="1" hangingPunct="1"/>
            <a:fld id="{B41A6086-3CA6-4BB7-B4D1-E3283513A130}" type="slidenum">
              <a:rPr lang="id-ID" altLang="it-IT" sz="800" b="1">
                <a:solidFill>
                  <a:schemeClr val="tx1"/>
                </a:solidFill>
                <a:latin typeface="Arial" panose="020B0604020202020204" pitchFamily="34" charset="0"/>
                <a:ea typeface="Montserrat Hairline"/>
                <a:cs typeface="Arial" panose="020B0604020202020204" pitchFamily="34" charset="0"/>
              </a:rPr>
              <a:pPr algn="r" eaLnBrk="1" hangingPunct="1"/>
              <a:t>‹N›</a:t>
            </a:fld>
            <a:r>
              <a:rPr lang="id-ID" altLang="it-IT" sz="675" b="1" dirty="0">
                <a:solidFill>
                  <a:schemeClr val="tx1"/>
                </a:solidFill>
                <a:latin typeface="Arial" panose="020B0604020202020204" pitchFamily="34" charset="0"/>
                <a:ea typeface="Montserrat Hairline"/>
                <a:cs typeface="Arial" panose="020B0604020202020204" pitchFamily="34" charset="0"/>
              </a:rPr>
              <a:t>  </a:t>
            </a:r>
          </a:p>
        </p:txBody>
      </p:sp>
    </p:spTree>
    <p:extLst>
      <p:ext uri="{BB962C8B-B14F-4D97-AF65-F5344CB8AC3E}">
        <p14:creationId xmlns:p14="http://schemas.microsoft.com/office/powerpoint/2010/main" val="1697762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5" Type="http://schemas.openxmlformats.org/officeDocument/2006/relationships/slideLayout" Target="../slideLayouts/slideLayout5.xml" /><Relationship Id="rId4" Type="http://schemas.openxmlformats.org/officeDocument/2006/relationships/slideLayout" Target="../slideLayouts/slideLayout4.xml" /></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theme" Target="../theme/theme2.xml" /><Relationship Id="rId1" Type="http://schemas.openxmlformats.org/officeDocument/2006/relationships/slideLayout" Target="../slideLayouts/slideLayout8.xml" /><Relationship Id="rId4" Type="http://schemas.openxmlformats.org/officeDocument/2006/relationships/image" Target="../media/image3.jpg"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 /><Relationship Id="rId3" Type="http://schemas.openxmlformats.org/officeDocument/2006/relationships/slideLayout" Target="../slideLayouts/slideLayout11.xml" /><Relationship Id="rId7" Type="http://schemas.openxmlformats.org/officeDocument/2006/relationships/slideLayout" Target="../slideLayouts/slideLayout15.xml" /><Relationship Id="rId2" Type="http://schemas.openxmlformats.org/officeDocument/2006/relationships/slideLayout" Target="../slideLayouts/slideLayout10.xml" /><Relationship Id="rId1" Type="http://schemas.openxmlformats.org/officeDocument/2006/relationships/slideLayout" Target="../slideLayouts/slideLayout9.xml" /><Relationship Id="rId6" Type="http://schemas.openxmlformats.org/officeDocument/2006/relationships/slideLayout" Target="../slideLayouts/slideLayout14.xml" /><Relationship Id="rId11" Type="http://schemas.openxmlformats.org/officeDocument/2006/relationships/image" Target="../media/image4.emf" /><Relationship Id="rId5" Type="http://schemas.openxmlformats.org/officeDocument/2006/relationships/slideLayout" Target="../slideLayouts/slideLayout13.xml" /><Relationship Id="rId10" Type="http://schemas.openxmlformats.org/officeDocument/2006/relationships/theme" Target="../theme/theme3.xml" /><Relationship Id="rId4" Type="http://schemas.openxmlformats.org/officeDocument/2006/relationships/slideLayout" Target="../slideLayouts/slideLayout12.xml" /><Relationship Id="rId9" Type="http://schemas.openxmlformats.org/officeDocument/2006/relationships/slideLayout" Target="../slideLayouts/slideLayout17.xml" /></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 /><Relationship Id="rId2" Type="http://schemas.openxmlformats.org/officeDocument/2006/relationships/theme" Target="../theme/theme4.xml" /><Relationship Id="rId1" Type="http://schemas.openxmlformats.org/officeDocument/2006/relationships/slideLayout" Target="../slideLayouts/slideLayout18.xml" /></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1.xml" /><Relationship Id="rId18" Type="http://schemas.openxmlformats.org/officeDocument/2006/relationships/slideLayout" Target="../slideLayouts/slideLayout36.xml" /><Relationship Id="rId26" Type="http://schemas.openxmlformats.org/officeDocument/2006/relationships/slideLayout" Target="../slideLayouts/slideLayout44.xml" /><Relationship Id="rId39" Type="http://schemas.openxmlformats.org/officeDocument/2006/relationships/slideLayout" Target="../slideLayouts/slideLayout57.xml" /><Relationship Id="rId21" Type="http://schemas.openxmlformats.org/officeDocument/2006/relationships/slideLayout" Target="../slideLayouts/slideLayout39.xml" /><Relationship Id="rId34" Type="http://schemas.openxmlformats.org/officeDocument/2006/relationships/slideLayout" Target="../slideLayouts/slideLayout52.xml" /><Relationship Id="rId42" Type="http://schemas.openxmlformats.org/officeDocument/2006/relationships/slideLayout" Target="../slideLayouts/slideLayout60.xml" /><Relationship Id="rId47" Type="http://schemas.openxmlformats.org/officeDocument/2006/relationships/slideLayout" Target="../slideLayouts/slideLayout65.xml" /><Relationship Id="rId50" Type="http://schemas.openxmlformats.org/officeDocument/2006/relationships/slideLayout" Target="../slideLayouts/slideLayout68.xml" /><Relationship Id="rId55" Type="http://schemas.openxmlformats.org/officeDocument/2006/relationships/slideLayout" Target="../slideLayouts/slideLayout73.xml" /><Relationship Id="rId63" Type="http://schemas.openxmlformats.org/officeDocument/2006/relationships/slideLayout" Target="../slideLayouts/slideLayout81.xml" /><Relationship Id="rId7" Type="http://schemas.openxmlformats.org/officeDocument/2006/relationships/slideLayout" Target="../slideLayouts/slideLayout25.xml" /><Relationship Id="rId2" Type="http://schemas.openxmlformats.org/officeDocument/2006/relationships/slideLayout" Target="../slideLayouts/slideLayout20.xml" /><Relationship Id="rId16" Type="http://schemas.openxmlformats.org/officeDocument/2006/relationships/slideLayout" Target="../slideLayouts/slideLayout34.xml" /><Relationship Id="rId20" Type="http://schemas.openxmlformats.org/officeDocument/2006/relationships/slideLayout" Target="../slideLayouts/slideLayout38.xml" /><Relationship Id="rId29" Type="http://schemas.openxmlformats.org/officeDocument/2006/relationships/slideLayout" Target="../slideLayouts/slideLayout47.xml" /><Relationship Id="rId41" Type="http://schemas.openxmlformats.org/officeDocument/2006/relationships/slideLayout" Target="../slideLayouts/slideLayout59.xml" /><Relationship Id="rId54" Type="http://schemas.openxmlformats.org/officeDocument/2006/relationships/slideLayout" Target="../slideLayouts/slideLayout72.xml" /><Relationship Id="rId62" Type="http://schemas.openxmlformats.org/officeDocument/2006/relationships/slideLayout" Target="../slideLayouts/slideLayout80.xml" /><Relationship Id="rId1" Type="http://schemas.openxmlformats.org/officeDocument/2006/relationships/slideLayout" Target="../slideLayouts/slideLayout19.xml" /><Relationship Id="rId6" Type="http://schemas.openxmlformats.org/officeDocument/2006/relationships/slideLayout" Target="../slideLayouts/slideLayout24.xml" /><Relationship Id="rId11" Type="http://schemas.openxmlformats.org/officeDocument/2006/relationships/slideLayout" Target="../slideLayouts/slideLayout29.xml" /><Relationship Id="rId24" Type="http://schemas.openxmlformats.org/officeDocument/2006/relationships/slideLayout" Target="../slideLayouts/slideLayout42.xml" /><Relationship Id="rId32" Type="http://schemas.openxmlformats.org/officeDocument/2006/relationships/slideLayout" Target="../slideLayouts/slideLayout50.xml" /><Relationship Id="rId37" Type="http://schemas.openxmlformats.org/officeDocument/2006/relationships/slideLayout" Target="../slideLayouts/slideLayout55.xml" /><Relationship Id="rId40" Type="http://schemas.openxmlformats.org/officeDocument/2006/relationships/slideLayout" Target="../slideLayouts/slideLayout58.xml" /><Relationship Id="rId45" Type="http://schemas.openxmlformats.org/officeDocument/2006/relationships/slideLayout" Target="../slideLayouts/slideLayout63.xml" /><Relationship Id="rId53" Type="http://schemas.openxmlformats.org/officeDocument/2006/relationships/slideLayout" Target="../slideLayouts/slideLayout71.xml" /><Relationship Id="rId58" Type="http://schemas.openxmlformats.org/officeDocument/2006/relationships/slideLayout" Target="../slideLayouts/slideLayout76.xml" /><Relationship Id="rId5" Type="http://schemas.openxmlformats.org/officeDocument/2006/relationships/slideLayout" Target="../slideLayouts/slideLayout23.xml" /><Relationship Id="rId15" Type="http://schemas.openxmlformats.org/officeDocument/2006/relationships/slideLayout" Target="../slideLayouts/slideLayout33.xml" /><Relationship Id="rId23" Type="http://schemas.openxmlformats.org/officeDocument/2006/relationships/slideLayout" Target="../slideLayouts/slideLayout41.xml" /><Relationship Id="rId28" Type="http://schemas.openxmlformats.org/officeDocument/2006/relationships/slideLayout" Target="../slideLayouts/slideLayout46.xml" /><Relationship Id="rId36" Type="http://schemas.openxmlformats.org/officeDocument/2006/relationships/slideLayout" Target="../slideLayouts/slideLayout54.xml" /><Relationship Id="rId49" Type="http://schemas.openxmlformats.org/officeDocument/2006/relationships/slideLayout" Target="../slideLayouts/slideLayout67.xml" /><Relationship Id="rId57" Type="http://schemas.openxmlformats.org/officeDocument/2006/relationships/slideLayout" Target="../slideLayouts/slideLayout75.xml" /><Relationship Id="rId61" Type="http://schemas.openxmlformats.org/officeDocument/2006/relationships/slideLayout" Target="../slideLayouts/slideLayout79.xml" /><Relationship Id="rId10" Type="http://schemas.openxmlformats.org/officeDocument/2006/relationships/slideLayout" Target="../slideLayouts/slideLayout28.xml" /><Relationship Id="rId19" Type="http://schemas.openxmlformats.org/officeDocument/2006/relationships/slideLayout" Target="../slideLayouts/slideLayout37.xml" /><Relationship Id="rId31" Type="http://schemas.openxmlformats.org/officeDocument/2006/relationships/slideLayout" Target="../slideLayouts/slideLayout49.xml" /><Relationship Id="rId44" Type="http://schemas.openxmlformats.org/officeDocument/2006/relationships/slideLayout" Target="../slideLayouts/slideLayout62.xml" /><Relationship Id="rId52" Type="http://schemas.openxmlformats.org/officeDocument/2006/relationships/slideLayout" Target="../slideLayouts/slideLayout70.xml" /><Relationship Id="rId60" Type="http://schemas.openxmlformats.org/officeDocument/2006/relationships/slideLayout" Target="../slideLayouts/slideLayout78.xml" /><Relationship Id="rId4" Type="http://schemas.openxmlformats.org/officeDocument/2006/relationships/slideLayout" Target="../slideLayouts/slideLayout22.xml" /><Relationship Id="rId9" Type="http://schemas.openxmlformats.org/officeDocument/2006/relationships/slideLayout" Target="../slideLayouts/slideLayout27.xml" /><Relationship Id="rId14" Type="http://schemas.openxmlformats.org/officeDocument/2006/relationships/slideLayout" Target="../slideLayouts/slideLayout32.xml" /><Relationship Id="rId22" Type="http://schemas.openxmlformats.org/officeDocument/2006/relationships/slideLayout" Target="../slideLayouts/slideLayout40.xml" /><Relationship Id="rId27" Type="http://schemas.openxmlformats.org/officeDocument/2006/relationships/slideLayout" Target="../slideLayouts/slideLayout45.xml" /><Relationship Id="rId30" Type="http://schemas.openxmlformats.org/officeDocument/2006/relationships/slideLayout" Target="../slideLayouts/slideLayout48.xml" /><Relationship Id="rId35" Type="http://schemas.openxmlformats.org/officeDocument/2006/relationships/slideLayout" Target="../slideLayouts/slideLayout53.xml" /><Relationship Id="rId43" Type="http://schemas.openxmlformats.org/officeDocument/2006/relationships/slideLayout" Target="../slideLayouts/slideLayout61.xml" /><Relationship Id="rId48" Type="http://schemas.openxmlformats.org/officeDocument/2006/relationships/slideLayout" Target="../slideLayouts/slideLayout66.xml" /><Relationship Id="rId56" Type="http://schemas.openxmlformats.org/officeDocument/2006/relationships/slideLayout" Target="../slideLayouts/slideLayout74.xml" /><Relationship Id="rId64" Type="http://schemas.openxmlformats.org/officeDocument/2006/relationships/theme" Target="../theme/theme5.xml" /><Relationship Id="rId8" Type="http://schemas.openxmlformats.org/officeDocument/2006/relationships/slideLayout" Target="../slideLayouts/slideLayout26.xml" /><Relationship Id="rId51" Type="http://schemas.openxmlformats.org/officeDocument/2006/relationships/slideLayout" Target="../slideLayouts/slideLayout69.xml" /><Relationship Id="rId3" Type="http://schemas.openxmlformats.org/officeDocument/2006/relationships/slideLayout" Target="../slideLayouts/slideLayout21.xml" /><Relationship Id="rId12" Type="http://schemas.openxmlformats.org/officeDocument/2006/relationships/slideLayout" Target="../slideLayouts/slideLayout30.xml" /><Relationship Id="rId17" Type="http://schemas.openxmlformats.org/officeDocument/2006/relationships/slideLayout" Target="../slideLayouts/slideLayout35.xml" /><Relationship Id="rId25" Type="http://schemas.openxmlformats.org/officeDocument/2006/relationships/slideLayout" Target="../slideLayouts/slideLayout43.xml" /><Relationship Id="rId33" Type="http://schemas.openxmlformats.org/officeDocument/2006/relationships/slideLayout" Target="../slideLayouts/slideLayout51.xml" /><Relationship Id="rId38" Type="http://schemas.openxmlformats.org/officeDocument/2006/relationships/slideLayout" Target="../slideLayouts/slideLayout56.xml" /><Relationship Id="rId46" Type="http://schemas.openxmlformats.org/officeDocument/2006/relationships/slideLayout" Target="../slideLayouts/slideLayout64.xml" /><Relationship Id="rId59" Type="http://schemas.openxmlformats.org/officeDocument/2006/relationships/slideLayout" Target="../slideLayouts/slideLayout77.xml" /></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 /><Relationship Id="rId13" Type="http://schemas.openxmlformats.org/officeDocument/2006/relationships/slideLayout" Target="../slideLayouts/slideLayout94.xml" /><Relationship Id="rId18" Type="http://schemas.openxmlformats.org/officeDocument/2006/relationships/slideLayout" Target="../slideLayouts/slideLayout99.xml" /><Relationship Id="rId3" Type="http://schemas.openxmlformats.org/officeDocument/2006/relationships/slideLayout" Target="../slideLayouts/slideLayout84.xml" /><Relationship Id="rId21" Type="http://schemas.openxmlformats.org/officeDocument/2006/relationships/slideLayout" Target="../slideLayouts/slideLayout102.xml" /><Relationship Id="rId7" Type="http://schemas.openxmlformats.org/officeDocument/2006/relationships/slideLayout" Target="../slideLayouts/slideLayout88.xml" /><Relationship Id="rId12" Type="http://schemas.openxmlformats.org/officeDocument/2006/relationships/slideLayout" Target="../slideLayouts/slideLayout93.xml" /><Relationship Id="rId17" Type="http://schemas.openxmlformats.org/officeDocument/2006/relationships/slideLayout" Target="../slideLayouts/slideLayout98.xml" /><Relationship Id="rId2" Type="http://schemas.openxmlformats.org/officeDocument/2006/relationships/slideLayout" Target="../slideLayouts/slideLayout83.xml" /><Relationship Id="rId16" Type="http://schemas.openxmlformats.org/officeDocument/2006/relationships/slideLayout" Target="../slideLayouts/slideLayout97.xml" /><Relationship Id="rId20" Type="http://schemas.openxmlformats.org/officeDocument/2006/relationships/slideLayout" Target="../slideLayouts/slideLayout101.xml" /><Relationship Id="rId1" Type="http://schemas.openxmlformats.org/officeDocument/2006/relationships/slideLayout" Target="../slideLayouts/slideLayout82.xml" /><Relationship Id="rId6" Type="http://schemas.openxmlformats.org/officeDocument/2006/relationships/slideLayout" Target="../slideLayouts/slideLayout87.xml" /><Relationship Id="rId11" Type="http://schemas.openxmlformats.org/officeDocument/2006/relationships/slideLayout" Target="../slideLayouts/slideLayout92.xml" /><Relationship Id="rId24" Type="http://schemas.openxmlformats.org/officeDocument/2006/relationships/theme" Target="../theme/theme6.xml" /><Relationship Id="rId5" Type="http://schemas.openxmlformats.org/officeDocument/2006/relationships/slideLayout" Target="../slideLayouts/slideLayout86.xml" /><Relationship Id="rId15" Type="http://schemas.openxmlformats.org/officeDocument/2006/relationships/slideLayout" Target="../slideLayouts/slideLayout96.xml" /><Relationship Id="rId23" Type="http://schemas.openxmlformats.org/officeDocument/2006/relationships/slideLayout" Target="../slideLayouts/slideLayout104.xml" /><Relationship Id="rId10" Type="http://schemas.openxmlformats.org/officeDocument/2006/relationships/slideLayout" Target="../slideLayouts/slideLayout91.xml" /><Relationship Id="rId19" Type="http://schemas.openxmlformats.org/officeDocument/2006/relationships/slideLayout" Target="../slideLayouts/slideLayout100.xml" /><Relationship Id="rId4" Type="http://schemas.openxmlformats.org/officeDocument/2006/relationships/slideLayout" Target="../slideLayouts/slideLayout85.xml" /><Relationship Id="rId9" Type="http://schemas.openxmlformats.org/officeDocument/2006/relationships/slideLayout" Target="../slideLayouts/slideLayout90.xml" /><Relationship Id="rId14" Type="http://schemas.openxmlformats.org/officeDocument/2006/relationships/slideLayout" Target="../slideLayouts/slideLayout95.xml" /><Relationship Id="rId22" Type="http://schemas.openxmlformats.org/officeDocument/2006/relationships/slideLayout" Target="../slideLayouts/slideLayout103.xml" /></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 /><Relationship Id="rId13" Type="http://schemas.openxmlformats.org/officeDocument/2006/relationships/slideLayout" Target="../slideLayouts/slideLayout117.xml" /><Relationship Id="rId18" Type="http://schemas.openxmlformats.org/officeDocument/2006/relationships/slideLayout" Target="../slideLayouts/slideLayout122.xml" /><Relationship Id="rId26" Type="http://schemas.openxmlformats.org/officeDocument/2006/relationships/slideLayout" Target="../slideLayouts/slideLayout130.xml" /><Relationship Id="rId3" Type="http://schemas.openxmlformats.org/officeDocument/2006/relationships/slideLayout" Target="../slideLayouts/slideLayout107.xml" /><Relationship Id="rId21" Type="http://schemas.openxmlformats.org/officeDocument/2006/relationships/slideLayout" Target="../slideLayouts/slideLayout125.xml" /><Relationship Id="rId7" Type="http://schemas.openxmlformats.org/officeDocument/2006/relationships/slideLayout" Target="../slideLayouts/slideLayout111.xml" /><Relationship Id="rId12" Type="http://schemas.openxmlformats.org/officeDocument/2006/relationships/slideLayout" Target="../slideLayouts/slideLayout116.xml" /><Relationship Id="rId17" Type="http://schemas.openxmlformats.org/officeDocument/2006/relationships/slideLayout" Target="../slideLayouts/slideLayout121.xml" /><Relationship Id="rId25" Type="http://schemas.openxmlformats.org/officeDocument/2006/relationships/slideLayout" Target="../slideLayouts/slideLayout129.xml" /><Relationship Id="rId2" Type="http://schemas.openxmlformats.org/officeDocument/2006/relationships/slideLayout" Target="../slideLayouts/slideLayout106.xml" /><Relationship Id="rId16" Type="http://schemas.openxmlformats.org/officeDocument/2006/relationships/slideLayout" Target="../slideLayouts/slideLayout120.xml" /><Relationship Id="rId20" Type="http://schemas.openxmlformats.org/officeDocument/2006/relationships/slideLayout" Target="../slideLayouts/slideLayout124.xml" /><Relationship Id="rId1" Type="http://schemas.openxmlformats.org/officeDocument/2006/relationships/slideLayout" Target="../slideLayouts/slideLayout105.xml" /><Relationship Id="rId6" Type="http://schemas.openxmlformats.org/officeDocument/2006/relationships/slideLayout" Target="../slideLayouts/slideLayout110.xml" /><Relationship Id="rId11" Type="http://schemas.openxmlformats.org/officeDocument/2006/relationships/slideLayout" Target="../slideLayouts/slideLayout115.xml" /><Relationship Id="rId24" Type="http://schemas.openxmlformats.org/officeDocument/2006/relationships/slideLayout" Target="../slideLayouts/slideLayout128.xml" /><Relationship Id="rId5" Type="http://schemas.openxmlformats.org/officeDocument/2006/relationships/slideLayout" Target="../slideLayouts/slideLayout109.xml" /><Relationship Id="rId15" Type="http://schemas.openxmlformats.org/officeDocument/2006/relationships/slideLayout" Target="../slideLayouts/slideLayout119.xml" /><Relationship Id="rId23" Type="http://schemas.openxmlformats.org/officeDocument/2006/relationships/slideLayout" Target="../slideLayouts/slideLayout127.xml" /><Relationship Id="rId10" Type="http://schemas.openxmlformats.org/officeDocument/2006/relationships/slideLayout" Target="../slideLayouts/slideLayout114.xml" /><Relationship Id="rId19" Type="http://schemas.openxmlformats.org/officeDocument/2006/relationships/slideLayout" Target="../slideLayouts/slideLayout123.xml" /><Relationship Id="rId4" Type="http://schemas.openxmlformats.org/officeDocument/2006/relationships/slideLayout" Target="../slideLayouts/slideLayout108.xml" /><Relationship Id="rId9" Type="http://schemas.openxmlformats.org/officeDocument/2006/relationships/slideLayout" Target="../slideLayouts/slideLayout113.xml" /><Relationship Id="rId14" Type="http://schemas.openxmlformats.org/officeDocument/2006/relationships/slideLayout" Target="../slideLayouts/slideLayout118.xml" /><Relationship Id="rId22" Type="http://schemas.openxmlformats.org/officeDocument/2006/relationships/slideLayout" Target="../slideLayouts/slideLayout126.xml" /><Relationship Id="rId27" Type="http://schemas.openxmlformats.org/officeDocument/2006/relationships/theme" Target="../theme/theme7.xml" /></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8.xml" /><Relationship Id="rId13" Type="http://schemas.openxmlformats.org/officeDocument/2006/relationships/slideLayout" Target="../slideLayouts/slideLayout143.xml" /><Relationship Id="rId18" Type="http://schemas.openxmlformats.org/officeDocument/2006/relationships/slideLayout" Target="../slideLayouts/slideLayout148.xml" /><Relationship Id="rId3" Type="http://schemas.openxmlformats.org/officeDocument/2006/relationships/slideLayout" Target="../slideLayouts/slideLayout133.xml" /><Relationship Id="rId21" Type="http://schemas.openxmlformats.org/officeDocument/2006/relationships/slideLayout" Target="../slideLayouts/slideLayout151.xml" /><Relationship Id="rId7" Type="http://schemas.openxmlformats.org/officeDocument/2006/relationships/slideLayout" Target="../slideLayouts/slideLayout137.xml" /><Relationship Id="rId12" Type="http://schemas.openxmlformats.org/officeDocument/2006/relationships/slideLayout" Target="../slideLayouts/slideLayout142.xml" /><Relationship Id="rId17" Type="http://schemas.openxmlformats.org/officeDocument/2006/relationships/slideLayout" Target="../slideLayouts/slideLayout147.xml" /><Relationship Id="rId2" Type="http://schemas.openxmlformats.org/officeDocument/2006/relationships/slideLayout" Target="../slideLayouts/slideLayout132.xml" /><Relationship Id="rId16" Type="http://schemas.openxmlformats.org/officeDocument/2006/relationships/slideLayout" Target="../slideLayouts/slideLayout146.xml" /><Relationship Id="rId20" Type="http://schemas.openxmlformats.org/officeDocument/2006/relationships/slideLayout" Target="../slideLayouts/slideLayout150.xml" /><Relationship Id="rId1" Type="http://schemas.openxmlformats.org/officeDocument/2006/relationships/slideLayout" Target="../slideLayouts/slideLayout131.xml" /><Relationship Id="rId6" Type="http://schemas.openxmlformats.org/officeDocument/2006/relationships/slideLayout" Target="../slideLayouts/slideLayout136.xml" /><Relationship Id="rId11" Type="http://schemas.openxmlformats.org/officeDocument/2006/relationships/slideLayout" Target="../slideLayouts/slideLayout141.xml" /><Relationship Id="rId5" Type="http://schemas.openxmlformats.org/officeDocument/2006/relationships/slideLayout" Target="../slideLayouts/slideLayout135.xml" /><Relationship Id="rId15" Type="http://schemas.openxmlformats.org/officeDocument/2006/relationships/slideLayout" Target="../slideLayouts/slideLayout145.xml" /><Relationship Id="rId10" Type="http://schemas.openxmlformats.org/officeDocument/2006/relationships/slideLayout" Target="../slideLayouts/slideLayout140.xml" /><Relationship Id="rId19" Type="http://schemas.openxmlformats.org/officeDocument/2006/relationships/slideLayout" Target="../slideLayouts/slideLayout149.xml" /><Relationship Id="rId4" Type="http://schemas.openxmlformats.org/officeDocument/2006/relationships/slideLayout" Target="../slideLayouts/slideLayout134.xml" /><Relationship Id="rId9" Type="http://schemas.openxmlformats.org/officeDocument/2006/relationships/slideLayout" Target="../slideLayouts/slideLayout139.xml" /><Relationship Id="rId14" Type="http://schemas.openxmlformats.org/officeDocument/2006/relationships/slideLayout" Target="../slideLayouts/slideLayout144.xml" /><Relationship Id="rId22" Type="http://schemas.openxmlformats.org/officeDocument/2006/relationships/theme" Target="../theme/theme8.xml" /></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54.xml" /><Relationship Id="rId2" Type="http://schemas.openxmlformats.org/officeDocument/2006/relationships/slideLayout" Target="../slideLayouts/slideLayout153.xml" /><Relationship Id="rId1" Type="http://schemas.openxmlformats.org/officeDocument/2006/relationships/slideLayout" Target="../slideLayouts/slideLayout152.xml" /><Relationship Id="rId6" Type="http://schemas.openxmlformats.org/officeDocument/2006/relationships/theme" Target="../theme/theme9.xml" /><Relationship Id="rId5" Type="http://schemas.openxmlformats.org/officeDocument/2006/relationships/slideLayout" Target="../slideLayouts/slideLayout156.xml" /><Relationship Id="rId4" Type="http://schemas.openxmlformats.org/officeDocument/2006/relationships/slideLayout" Target="../slideLayouts/slideLayout155.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0202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E2850CB-B497-7342-B7A5-0BD3A1AC97EC}"/>
              </a:ext>
            </a:extLst>
          </p:cNvPr>
          <p:cNvSpPr>
            <a:spLocks noGrp="1"/>
          </p:cNvSpPr>
          <p:nvPr>
            <p:ph type="sldNum" sz="quarter" idx="4"/>
          </p:nvPr>
        </p:nvSpPr>
        <p:spPr>
          <a:xfrm>
            <a:off x="8983648" y="6208857"/>
            <a:ext cx="2743200" cy="365125"/>
          </a:xfrm>
          <a:prstGeom prst="rect">
            <a:avLst/>
          </a:prstGeom>
        </p:spPr>
        <p:txBody>
          <a:bodyPr vert="horz" lIns="91440" tIns="45720" rIns="91440" bIns="45720" rtlCol="0" anchor="ctr"/>
          <a:lstStyle>
            <a:lvl1pPr algn="r">
              <a:defRPr sz="1200">
                <a:solidFill>
                  <a:schemeClr val="bg1"/>
                </a:solidFill>
              </a:defRPr>
            </a:lvl1pPr>
          </a:lstStyle>
          <a:p>
            <a:fld id="{80AFB118-5CBB-3646-89A8-D9A9BFDE95C8}" type="slidenum">
              <a:rPr lang="en-IT" smtClean="0"/>
              <a:pPr/>
              <a:t>‹N›</a:t>
            </a:fld>
            <a:endParaRPr lang="en-IT" dirty="0"/>
          </a:p>
        </p:txBody>
      </p:sp>
    </p:spTree>
    <p:extLst>
      <p:ext uri="{BB962C8B-B14F-4D97-AF65-F5344CB8AC3E}">
        <p14:creationId xmlns:p14="http://schemas.microsoft.com/office/powerpoint/2010/main" val="384177879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2800" kern="1200">
          <a:solidFill>
            <a:schemeClr val="bg1"/>
          </a:solidFill>
          <a:latin typeface="Fraktion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401">
          <p15:clr>
            <a:srgbClr val="F26B43"/>
          </p15:clr>
        </p15:guide>
        <p15:guide id="3" pos="279">
          <p15:clr>
            <a:srgbClr val="F26B43"/>
          </p15:clr>
        </p15:guide>
        <p15:guide id="4" pos="3840">
          <p15:clr>
            <a:srgbClr val="F26B43"/>
          </p15:clr>
        </p15:guide>
        <p15:guide id="5" pos="3568">
          <p15:clr>
            <a:srgbClr val="F26B43"/>
          </p15:clr>
        </p15:guide>
        <p15:guide id="6" pos="3296">
          <p15:clr>
            <a:srgbClr val="F26B43"/>
          </p15:clr>
        </p15:guide>
        <p15:guide id="7" orient="horz" pos="232">
          <p15:clr>
            <a:srgbClr val="F26B43"/>
          </p15:clr>
        </p15:guide>
        <p15:guide id="8" orient="horz" pos="4156">
          <p15:clr>
            <a:srgbClr val="F26B43"/>
          </p15:clr>
        </p15:guide>
        <p15:guide id="9" pos="34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8481F920-6267-5B40-0275-918AF9D1AD9E}"/>
              </a:ext>
            </a:extLst>
          </p:cNvPr>
          <p:cNvSpPr/>
          <p:nvPr userDrawn="1"/>
        </p:nvSpPr>
        <p:spPr>
          <a:xfrm>
            <a:off x="0" y="-9525"/>
            <a:ext cx="12192000" cy="6851142"/>
          </a:xfrm>
          <a:prstGeom prst="rect">
            <a:avLst/>
          </a:prstGeom>
          <a:solidFill>
            <a:srgbClr val="122B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5" name="Segnaposto testo 15">
            <a:extLst>
              <a:ext uri="{FF2B5EF4-FFF2-40B4-BE49-F238E27FC236}">
                <a16:creationId xmlns:a16="http://schemas.microsoft.com/office/drawing/2014/main" id="{6DE444DB-E83C-CFE3-D487-62BE674D400F}"/>
              </a:ext>
            </a:extLst>
          </p:cNvPr>
          <p:cNvSpPr txBox="1">
            <a:spLocks/>
          </p:cNvSpPr>
          <p:nvPr userDrawn="1"/>
        </p:nvSpPr>
        <p:spPr>
          <a:xfrm>
            <a:off x="259200" y="6021288"/>
            <a:ext cx="5836800" cy="260736"/>
          </a:xfrm>
          <a:prstGeom prst="rect">
            <a:avLst/>
          </a:prstGeom>
        </p:spPr>
        <p:txBody>
          <a:bodyPr lIns="0" tIns="0" rIns="0" bIns="0" anchor="b"/>
          <a:lstStyle>
            <a:lvl1pPr marL="342900" indent="-342900" algn="l" defTabSz="457200" rtl="0" eaLnBrk="0" fontAlgn="base" hangingPunct="0">
              <a:lnSpc>
                <a:spcPts val="2100"/>
              </a:lnSpc>
              <a:spcBef>
                <a:spcPct val="0"/>
              </a:spcBef>
              <a:spcAft>
                <a:spcPct val="0"/>
              </a:spcAft>
              <a:buFont typeface="Arial" pitchFamily="34" charset="0"/>
              <a:buNone/>
              <a:defRPr sz="1400" b="0" kern="1200">
                <a:solidFill>
                  <a:srgbClr val="122B54"/>
                </a:solidFill>
                <a:latin typeface="Arial" pitchFamily="34" charset="0"/>
                <a:ea typeface="ＭＳ Ｐゴシック" charset="-128"/>
                <a:cs typeface="Arial" pitchFamily="34" charset="0"/>
              </a:defRPr>
            </a:lvl1pPr>
            <a:lvl2pPr marL="742950" indent="-285750" algn="l" defTabSz="457200" rtl="0" eaLnBrk="0" fontAlgn="base" hangingPunct="0">
              <a:lnSpc>
                <a:spcPts val="2100"/>
              </a:lnSpc>
              <a:spcBef>
                <a:spcPct val="20000"/>
              </a:spcBef>
              <a:spcAft>
                <a:spcPct val="0"/>
              </a:spcAft>
              <a:buFont typeface="Arial" pitchFamily="34" charset="0"/>
              <a:buChar char="–"/>
              <a:defRPr sz="1600" kern="1200">
                <a:solidFill>
                  <a:srgbClr val="50555A"/>
                </a:solidFill>
                <a:latin typeface="Arial" pitchFamily="34" charset="0"/>
                <a:ea typeface="ＭＳ Ｐゴシック" charset="-128"/>
                <a:cs typeface="Arial" pitchFamily="34" charset="0"/>
              </a:defRPr>
            </a:lvl2pPr>
            <a:lvl3pPr marL="269875" indent="-4763" algn="l" defTabSz="457200" rtl="0" eaLnBrk="0" fontAlgn="base" hangingPunct="0">
              <a:lnSpc>
                <a:spcPts val="2100"/>
              </a:lnSpc>
              <a:spcBef>
                <a:spcPct val="20000"/>
              </a:spcBef>
              <a:spcAft>
                <a:spcPct val="0"/>
              </a:spcAft>
              <a:buFont typeface="Arial" pitchFamily="34" charset="0"/>
              <a:buChar char="•"/>
              <a:defRPr sz="1600" kern="1200">
                <a:solidFill>
                  <a:srgbClr val="50555A"/>
                </a:solidFill>
                <a:latin typeface="Arial" pitchFamily="34" charset="0"/>
                <a:ea typeface="ＭＳ Ｐゴシック" charset="-128"/>
                <a:cs typeface="Arial" pitchFamily="34" charset="0"/>
              </a:defRPr>
            </a:lvl3pPr>
            <a:lvl4pPr marL="539750" indent="-269875" algn="l" defTabSz="457200" rtl="0" eaLnBrk="0" fontAlgn="base" hangingPunct="0">
              <a:lnSpc>
                <a:spcPts val="2100"/>
              </a:lnSpc>
              <a:spcBef>
                <a:spcPct val="20000"/>
              </a:spcBef>
              <a:spcAft>
                <a:spcPct val="0"/>
              </a:spcAft>
              <a:buFont typeface="Arial" pitchFamily="34" charset="0"/>
              <a:buAutoNum type="arabicPeriod"/>
              <a:defRPr sz="1600" kern="1200">
                <a:solidFill>
                  <a:srgbClr val="50555A"/>
                </a:solidFill>
                <a:latin typeface="Arial" pitchFamily="34" charset="0"/>
                <a:ea typeface="ＭＳ Ｐゴシック" charset="-128"/>
                <a:cs typeface="Arial" pitchFamily="34" charset="0"/>
              </a:defRPr>
            </a:lvl4pPr>
            <a:lvl5pPr marL="720725" indent="-180975" algn="l" defTabSz="457200" rtl="0" eaLnBrk="0" fontAlgn="base" hangingPunct="0">
              <a:lnSpc>
                <a:spcPts val="2100"/>
              </a:lnSpc>
              <a:spcBef>
                <a:spcPct val="20000"/>
              </a:spcBef>
              <a:spcAft>
                <a:spcPct val="0"/>
              </a:spcAft>
              <a:buFont typeface="Arial" pitchFamily="34" charset="0"/>
              <a:buChar char="»"/>
              <a:defRPr sz="1600" kern="1200">
                <a:solidFill>
                  <a:srgbClr val="50555A"/>
                </a:solidFill>
                <a:latin typeface="Arial" pitchFamily="34" charset="0"/>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it-IT"/>
              <a:t>Data 00.00.00</a:t>
            </a:r>
            <a:endParaRPr lang="it-IT" dirty="0"/>
          </a:p>
        </p:txBody>
      </p:sp>
      <p:sp>
        <p:nvSpPr>
          <p:cNvPr id="7" name="Segnaposto testo 10">
            <a:extLst>
              <a:ext uri="{FF2B5EF4-FFF2-40B4-BE49-F238E27FC236}">
                <a16:creationId xmlns:a16="http://schemas.microsoft.com/office/drawing/2014/main" id="{A7563BBC-753D-56A2-0536-8B75108E7636}"/>
              </a:ext>
            </a:extLst>
          </p:cNvPr>
          <p:cNvSpPr txBox="1">
            <a:spLocks/>
          </p:cNvSpPr>
          <p:nvPr userDrawn="1"/>
        </p:nvSpPr>
        <p:spPr>
          <a:xfrm>
            <a:off x="252000" y="3381288"/>
            <a:ext cx="10884560" cy="770078"/>
          </a:xfrm>
          <a:prstGeom prst="rect">
            <a:avLst/>
          </a:prstGeom>
        </p:spPr>
        <p:txBody>
          <a:bodyPr lIns="0" tIns="0" rIns="0" bIns="0" anchor="b"/>
          <a:lstStyle>
            <a:lvl1pPr marL="0" indent="0" algn="l" defTabSz="457200" rtl="0" eaLnBrk="0" fontAlgn="base" hangingPunct="0">
              <a:lnSpc>
                <a:spcPct val="100000"/>
              </a:lnSpc>
              <a:spcBef>
                <a:spcPct val="0"/>
              </a:spcBef>
              <a:spcAft>
                <a:spcPct val="0"/>
              </a:spcAft>
              <a:buFont typeface="Arial" pitchFamily="34" charset="0"/>
              <a:buNone/>
              <a:defRPr sz="2400" b="1" kern="1200">
                <a:solidFill>
                  <a:srgbClr val="122B54"/>
                </a:solidFill>
                <a:latin typeface="+mj-lt"/>
                <a:ea typeface="ＭＳ Ｐゴシック" charset="-128"/>
                <a:cs typeface="Times New Roman"/>
              </a:defRPr>
            </a:lvl1pPr>
            <a:lvl2pPr marL="742950" indent="-285750" algn="l" defTabSz="457200" rtl="0" eaLnBrk="0" fontAlgn="base" hangingPunct="0">
              <a:lnSpc>
                <a:spcPts val="2100"/>
              </a:lnSpc>
              <a:spcBef>
                <a:spcPct val="20000"/>
              </a:spcBef>
              <a:spcAft>
                <a:spcPct val="0"/>
              </a:spcAft>
              <a:buFont typeface="Arial" pitchFamily="34" charset="0"/>
              <a:buChar char="–"/>
              <a:defRPr sz="1600" kern="1200">
                <a:solidFill>
                  <a:schemeClr val="bg1"/>
                </a:solidFill>
                <a:latin typeface="Times New Roman"/>
                <a:ea typeface="ＭＳ Ｐゴシック" charset="-128"/>
                <a:cs typeface="Times New Roman"/>
              </a:defRPr>
            </a:lvl2pPr>
            <a:lvl3pPr marL="269875" indent="-4763" algn="l" defTabSz="457200" rtl="0" eaLnBrk="0" fontAlgn="base" hangingPunct="0">
              <a:lnSpc>
                <a:spcPts val="2100"/>
              </a:lnSpc>
              <a:spcBef>
                <a:spcPct val="20000"/>
              </a:spcBef>
              <a:spcAft>
                <a:spcPct val="0"/>
              </a:spcAft>
              <a:buFont typeface="Arial" pitchFamily="34" charset="0"/>
              <a:buChar char="•"/>
              <a:defRPr sz="1400" kern="1200">
                <a:solidFill>
                  <a:schemeClr val="bg1"/>
                </a:solidFill>
                <a:latin typeface="Times New Roman"/>
                <a:ea typeface="ＭＳ Ｐゴシック" charset="-128"/>
                <a:cs typeface="Times New Roman"/>
              </a:defRPr>
            </a:lvl3pPr>
            <a:lvl4pPr marL="539750" indent="-269875" algn="l" defTabSz="457200" rtl="0" eaLnBrk="0" fontAlgn="base" hangingPunct="0">
              <a:lnSpc>
                <a:spcPts val="2100"/>
              </a:lnSpc>
              <a:spcBef>
                <a:spcPct val="20000"/>
              </a:spcBef>
              <a:spcAft>
                <a:spcPct val="0"/>
              </a:spcAft>
              <a:buFont typeface="Arial" pitchFamily="34" charset="0"/>
              <a:buAutoNum type="arabicPeriod"/>
              <a:defRPr sz="1400" kern="1200">
                <a:solidFill>
                  <a:schemeClr val="bg1"/>
                </a:solidFill>
                <a:latin typeface="Times New Roman"/>
                <a:ea typeface="ＭＳ Ｐゴシック" charset="-128"/>
                <a:cs typeface="Times New Roman"/>
              </a:defRPr>
            </a:lvl4pPr>
            <a:lvl5pPr marL="720725" indent="-180975" algn="l" defTabSz="457200" rtl="0" eaLnBrk="0" fontAlgn="base" hangingPunct="0">
              <a:lnSpc>
                <a:spcPts val="2100"/>
              </a:lnSpc>
              <a:spcBef>
                <a:spcPct val="20000"/>
              </a:spcBef>
              <a:spcAft>
                <a:spcPct val="0"/>
              </a:spcAft>
              <a:buFont typeface="Arial" pitchFamily="34" charset="0"/>
              <a:buChar char="»"/>
              <a:defRPr sz="1200" kern="1200">
                <a:solidFill>
                  <a:schemeClr val="bg1"/>
                </a:solidFill>
                <a:latin typeface="Times New Roman"/>
                <a:ea typeface="ＭＳ Ｐゴシック" charset="-128"/>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it-IT" dirty="0"/>
              <a:t>LIVELLO 1: TITOLO</a:t>
            </a:r>
          </a:p>
          <a:p>
            <a:r>
              <a:rPr lang="it-IT" dirty="0"/>
              <a:t>DELLA PRESENTAZIONE</a:t>
            </a:r>
          </a:p>
        </p:txBody>
      </p:sp>
      <p:sp>
        <p:nvSpPr>
          <p:cNvPr id="8" name="Segnaposto testo 15">
            <a:extLst>
              <a:ext uri="{FF2B5EF4-FFF2-40B4-BE49-F238E27FC236}">
                <a16:creationId xmlns:a16="http://schemas.microsoft.com/office/drawing/2014/main" id="{9022E036-BC5A-831A-02F5-E29DDD1E13F9}"/>
              </a:ext>
            </a:extLst>
          </p:cNvPr>
          <p:cNvSpPr txBox="1">
            <a:spLocks/>
          </p:cNvSpPr>
          <p:nvPr userDrawn="1"/>
        </p:nvSpPr>
        <p:spPr>
          <a:xfrm>
            <a:off x="259200" y="5661248"/>
            <a:ext cx="5836800" cy="291592"/>
          </a:xfrm>
          <a:prstGeom prst="rect">
            <a:avLst/>
          </a:prstGeom>
        </p:spPr>
        <p:txBody>
          <a:bodyPr lIns="0" tIns="0" rIns="0" bIns="0" anchor="b"/>
          <a:lstStyle>
            <a:lvl1pPr marL="342900" indent="-342900" algn="l" defTabSz="457200" rtl="0" eaLnBrk="0" fontAlgn="base" hangingPunct="0">
              <a:lnSpc>
                <a:spcPts val="2100"/>
              </a:lnSpc>
              <a:spcBef>
                <a:spcPct val="0"/>
              </a:spcBef>
              <a:spcAft>
                <a:spcPct val="0"/>
              </a:spcAft>
              <a:buFont typeface="Arial" pitchFamily="34" charset="0"/>
              <a:buNone/>
              <a:defRPr sz="1400" b="0" kern="1200">
                <a:solidFill>
                  <a:srgbClr val="122B54"/>
                </a:solidFill>
                <a:latin typeface="Arial" pitchFamily="34" charset="0"/>
                <a:ea typeface="ＭＳ Ｐゴシック" charset="-128"/>
                <a:cs typeface="Arial" pitchFamily="34" charset="0"/>
              </a:defRPr>
            </a:lvl1pPr>
            <a:lvl2pPr marL="742950" indent="-285750" algn="l" defTabSz="457200" rtl="0" eaLnBrk="0" fontAlgn="base" hangingPunct="0">
              <a:lnSpc>
                <a:spcPts val="2100"/>
              </a:lnSpc>
              <a:spcBef>
                <a:spcPct val="20000"/>
              </a:spcBef>
              <a:spcAft>
                <a:spcPct val="0"/>
              </a:spcAft>
              <a:buFont typeface="Arial" pitchFamily="34" charset="0"/>
              <a:buChar char="–"/>
              <a:defRPr sz="1600" kern="1200">
                <a:solidFill>
                  <a:srgbClr val="50555A"/>
                </a:solidFill>
                <a:latin typeface="Arial" pitchFamily="34" charset="0"/>
                <a:ea typeface="ＭＳ Ｐゴシック" charset="-128"/>
                <a:cs typeface="Arial" pitchFamily="34" charset="0"/>
              </a:defRPr>
            </a:lvl2pPr>
            <a:lvl3pPr marL="269875" indent="-4763" algn="l" defTabSz="457200" rtl="0" eaLnBrk="0" fontAlgn="base" hangingPunct="0">
              <a:lnSpc>
                <a:spcPts val="2100"/>
              </a:lnSpc>
              <a:spcBef>
                <a:spcPct val="20000"/>
              </a:spcBef>
              <a:spcAft>
                <a:spcPct val="0"/>
              </a:spcAft>
              <a:buFont typeface="Arial" pitchFamily="34" charset="0"/>
              <a:buChar char="•"/>
              <a:defRPr sz="1600" kern="1200">
                <a:solidFill>
                  <a:srgbClr val="50555A"/>
                </a:solidFill>
                <a:latin typeface="Arial" pitchFamily="34" charset="0"/>
                <a:ea typeface="ＭＳ Ｐゴシック" charset="-128"/>
                <a:cs typeface="Arial" pitchFamily="34" charset="0"/>
              </a:defRPr>
            </a:lvl3pPr>
            <a:lvl4pPr marL="539750" indent="-269875" algn="l" defTabSz="457200" rtl="0" eaLnBrk="0" fontAlgn="base" hangingPunct="0">
              <a:lnSpc>
                <a:spcPts val="2100"/>
              </a:lnSpc>
              <a:spcBef>
                <a:spcPct val="20000"/>
              </a:spcBef>
              <a:spcAft>
                <a:spcPct val="0"/>
              </a:spcAft>
              <a:buFont typeface="Arial" pitchFamily="34" charset="0"/>
              <a:buAutoNum type="arabicPeriod"/>
              <a:defRPr sz="1600" kern="1200">
                <a:solidFill>
                  <a:srgbClr val="50555A"/>
                </a:solidFill>
                <a:latin typeface="Arial" pitchFamily="34" charset="0"/>
                <a:ea typeface="ＭＳ Ｐゴシック" charset="-128"/>
                <a:cs typeface="Arial" pitchFamily="34" charset="0"/>
              </a:defRPr>
            </a:lvl4pPr>
            <a:lvl5pPr marL="720725" indent="-180975" algn="l" defTabSz="457200" rtl="0" eaLnBrk="0" fontAlgn="base" hangingPunct="0">
              <a:lnSpc>
                <a:spcPts val="2100"/>
              </a:lnSpc>
              <a:spcBef>
                <a:spcPct val="20000"/>
              </a:spcBef>
              <a:spcAft>
                <a:spcPct val="0"/>
              </a:spcAft>
              <a:buFont typeface="Arial" pitchFamily="34" charset="0"/>
              <a:buChar char="»"/>
              <a:defRPr sz="1600" kern="1200">
                <a:solidFill>
                  <a:srgbClr val="50555A"/>
                </a:solidFill>
                <a:latin typeface="Arial" pitchFamily="34" charset="0"/>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it-IT"/>
              <a:t>LUOGO</a:t>
            </a:r>
            <a:endParaRPr lang="it-IT" dirty="0"/>
          </a:p>
        </p:txBody>
      </p:sp>
      <p:sp>
        <p:nvSpPr>
          <p:cNvPr id="9" name="Segnaposto testo 10">
            <a:extLst>
              <a:ext uri="{FF2B5EF4-FFF2-40B4-BE49-F238E27FC236}">
                <a16:creationId xmlns:a16="http://schemas.microsoft.com/office/drawing/2014/main" id="{17D810C8-E4AB-86BB-F354-124EBB4A2693}"/>
              </a:ext>
            </a:extLst>
          </p:cNvPr>
          <p:cNvSpPr txBox="1">
            <a:spLocks/>
          </p:cNvSpPr>
          <p:nvPr userDrawn="1"/>
        </p:nvSpPr>
        <p:spPr>
          <a:xfrm>
            <a:off x="263525" y="4220403"/>
            <a:ext cx="10884560" cy="490024"/>
          </a:xfrm>
          <a:prstGeom prst="rect">
            <a:avLst/>
          </a:prstGeom>
        </p:spPr>
        <p:txBody>
          <a:bodyPr lIns="0" tIns="0" rIns="0" bIns="0" anchor="b"/>
          <a:lstStyle>
            <a:lvl1pPr marL="0" indent="0" algn="l" defTabSz="457200" rtl="0" eaLnBrk="0" fontAlgn="base" hangingPunct="0">
              <a:lnSpc>
                <a:spcPts val="2100"/>
              </a:lnSpc>
              <a:spcBef>
                <a:spcPct val="0"/>
              </a:spcBef>
              <a:spcAft>
                <a:spcPct val="0"/>
              </a:spcAft>
              <a:buFont typeface="Arial" pitchFamily="34" charset="0"/>
              <a:buNone/>
              <a:defRPr sz="1600" b="0" kern="1200">
                <a:solidFill>
                  <a:srgbClr val="122B54"/>
                </a:solidFill>
                <a:latin typeface="+mj-lt"/>
                <a:ea typeface="ＭＳ Ｐゴシック" charset="-128"/>
                <a:cs typeface="Times New Roman"/>
              </a:defRPr>
            </a:lvl1pPr>
            <a:lvl2pPr marL="742950" indent="-285750" algn="l" defTabSz="457200" rtl="0" eaLnBrk="0" fontAlgn="base" hangingPunct="0">
              <a:lnSpc>
                <a:spcPts val="2100"/>
              </a:lnSpc>
              <a:spcBef>
                <a:spcPct val="20000"/>
              </a:spcBef>
              <a:spcAft>
                <a:spcPct val="0"/>
              </a:spcAft>
              <a:buFont typeface="Arial" pitchFamily="34" charset="0"/>
              <a:buChar char="–"/>
              <a:defRPr sz="1600" kern="1200">
                <a:solidFill>
                  <a:schemeClr val="bg1"/>
                </a:solidFill>
                <a:latin typeface="Times New Roman"/>
                <a:ea typeface="ＭＳ Ｐゴシック" charset="-128"/>
                <a:cs typeface="Times New Roman"/>
              </a:defRPr>
            </a:lvl2pPr>
            <a:lvl3pPr marL="269875" indent="-4763" algn="l" defTabSz="457200" rtl="0" eaLnBrk="0" fontAlgn="base" hangingPunct="0">
              <a:lnSpc>
                <a:spcPts val="2100"/>
              </a:lnSpc>
              <a:spcBef>
                <a:spcPct val="20000"/>
              </a:spcBef>
              <a:spcAft>
                <a:spcPct val="0"/>
              </a:spcAft>
              <a:buFont typeface="Arial" pitchFamily="34" charset="0"/>
              <a:buChar char="•"/>
              <a:defRPr sz="1400" kern="1200">
                <a:solidFill>
                  <a:schemeClr val="bg1"/>
                </a:solidFill>
                <a:latin typeface="Times New Roman"/>
                <a:ea typeface="ＭＳ Ｐゴシック" charset="-128"/>
                <a:cs typeface="Times New Roman"/>
              </a:defRPr>
            </a:lvl3pPr>
            <a:lvl4pPr marL="539750" indent="-269875" algn="l" defTabSz="457200" rtl="0" eaLnBrk="0" fontAlgn="base" hangingPunct="0">
              <a:lnSpc>
                <a:spcPts val="2100"/>
              </a:lnSpc>
              <a:spcBef>
                <a:spcPct val="20000"/>
              </a:spcBef>
              <a:spcAft>
                <a:spcPct val="0"/>
              </a:spcAft>
              <a:buFont typeface="Arial" pitchFamily="34" charset="0"/>
              <a:buAutoNum type="arabicPeriod"/>
              <a:defRPr sz="1400" kern="1200">
                <a:solidFill>
                  <a:schemeClr val="bg1"/>
                </a:solidFill>
                <a:latin typeface="Times New Roman"/>
                <a:ea typeface="ＭＳ Ｐゴシック" charset="-128"/>
                <a:cs typeface="Times New Roman"/>
              </a:defRPr>
            </a:lvl4pPr>
            <a:lvl5pPr marL="720725" indent="-180975" algn="l" defTabSz="457200" rtl="0" eaLnBrk="0" fontAlgn="base" hangingPunct="0">
              <a:lnSpc>
                <a:spcPts val="2100"/>
              </a:lnSpc>
              <a:spcBef>
                <a:spcPct val="20000"/>
              </a:spcBef>
              <a:spcAft>
                <a:spcPct val="0"/>
              </a:spcAft>
              <a:buFont typeface="Arial" pitchFamily="34" charset="0"/>
              <a:buChar char="»"/>
              <a:defRPr sz="1200" kern="1200">
                <a:solidFill>
                  <a:schemeClr val="bg1"/>
                </a:solidFill>
                <a:latin typeface="Times New Roman"/>
                <a:ea typeface="ＭＳ Ｐゴシック" charset="-128"/>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it-IT"/>
              <a:t>LIVELLO 2:</a:t>
            </a:r>
          </a:p>
          <a:p>
            <a:r>
              <a:rPr lang="it-IT"/>
              <a:t>SOTTOTITOLO DELLA PRESENTAZIONE</a:t>
            </a:r>
            <a:endParaRPr lang="it-IT" dirty="0"/>
          </a:p>
        </p:txBody>
      </p:sp>
      <p:sp>
        <p:nvSpPr>
          <p:cNvPr id="10" name="Segnaposto testo 6">
            <a:extLst>
              <a:ext uri="{FF2B5EF4-FFF2-40B4-BE49-F238E27FC236}">
                <a16:creationId xmlns:a16="http://schemas.microsoft.com/office/drawing/2014/main" id="{77A29957-3264-DE9B-E8D0-9575B01C763B}"/>
              </a:ext>
            </a:extLst>
          </p:cNvPr>
          <p:cNvSpPr txBox="1">
            <a:spLocks/>
          </p:cNvSpPr>
          <p:nvPr userDrawn="1"/>
        </p:nvSpPr>
        <p:spPr>
          <a:xfrm>
            <a:off x="252000" y="2877232"/>
            <a:ext cx="5844000" cy="433387"/>
          </a:xfrm>
          <a:prstGeom prst="rect">
            <a:avLst/>
          </a:prstGeom>
          <a:ln>
            <a:noFill/>
          </a:ln>
        </p:spPr>
        <p:txBody>
          <a:bodyPr lIns="0" tIns="0" rIns="0" bIns="0" anchor="b"/>
          <a:lstStyle>
            <a:lvl1pPr marL="0" indent="0" algn="l" defTabSz="457200" rtl="0" eaLnBrk="0" fontAlgn="base" hangingPunct="0">
              <a:lnSpc>
                <a:spcPts val="2100"/>
              </a:lnSpc>
              <a:spcBef>
                <a:spcPct val="0"/>
              </a:spcBef>
              <a:spcAft>
                <a:spcPct val="0"/>
              </a:spcAft>
              <a:buFont typeface="Arial" pitchFamily="34" charset="0"/>
              <a:buNone/>
              <a:defRPr sz="1600" b="0" kern="1200">
                <a:solidFill>
                  <a:srgbClr val="122B54"/>
                </a:solidFill>
                <a:latin typeface="+mj-lt"/>
                <a:ea typeface="ＭＳ Ｐゴシック" charset="-128"/>
                <a:cs typeface="Times New Roman"/>
              </a:defRPr>
            </a:lvl1pPr>
            <a:lvl2pPr marL="742950" indent="-285750" algn="l" defTabSz="457200" rtl="0" eaLnBrk="0" fontAlgn="base" hangingPunct="0">
              <a:lnSpc>
                <a:spcPts val="2100"/>
              </a:lnSpc>
              <a:spcBef>
                <a:spcPct val="20000"/>
              </a:spcBef>
              <a:spcAft>
                <a:spcPct val="0"/>
              </a:spcAft>
              <a:buFont typeface="Arial" pitchFamily="34" charset="0"/>
              <a:buChar char="–"/>
              <a:defRPr sz="1600" kern="1200">
                <a:solidFill>
                  <a:schemeClr val="bg1"/>
                </a:solidFill>
                <a:latin typeface="Times New Roman"/>
                <a:ea typeface="ＭＳ Ｐゴシック" charset="-128"/>
                <a:cs typeface="Times New Roman"/>
              </a:defRPr>
            </a:lvl2pPr>
            <a:lvl3pPr marL="269875" indent="-4763" algn="l" defTabSz="457200" rtl="0" eaLnBrk="0" fontAlgn="base" hangingPunct="0">
              <a:lnSpc>
                <a:spcPts val="2100"/>
              </a:lnSpc>
              <a:spcBef>
                <a:spcPct val="20000"/>
              </a:spcBef>
              <a:spcAft>
                <a:spcPct val="0"/>
              </a:spcAft>
              <a:buFont typeface="Arial" pitchFamily="34" charset="0"/>
              <a:buChar char="•"/>
              <a:defRPr sz="1400" kern="1200">
                <a:solidFill>
                  <a:schemeClr val="bg1"/>
                </a:solidFill>
                <a:latin typeface="Times New Roman"/>
                <a:ea typeface="ＭＳ Ｐゴシック" charset="-128"/>
                <a:cs typeface="Times New Roman"/>
              </a:defRPr>
            </a:lvl3pPr>
            <a:lvl4pPr marL="539750" indent="-269875" algn="l" defTabSz="457200" rtl="0" eaLnBrk="0" fontAlgn="base" hangingPunct="0">
              <a:lnSpc>
                <a:spcPts val="2100"/>
              </a:lnSpc>
              <a:spcBef>
                <a:spcPct val="20000"/>
              </a:spcBef>
              <a:spcAft>
                <a:spcPct val="0"/>
              </a:spcAft>
              <a:buFont typeface="Arial" pitchFamily="34" charset="0"/>
              <a:buAutoNum type="arabicPeriod"/>
              <a:defRPr sz="1400" kern="1200">
                <a:solidFill>
                  <a:schemeClr val="bg1"/>
                </a:solidFill>
                <a:latin typeface="Times New Roman"/>
                <a:ea typeface="ＭＳ Ｐゴシック" charset="-128"/>
                <a:cs typeface="Times New Roman"/>
              </a:defRPr>
            </a:lvl4pPr>
            <a:lvl5pPr marL="720725" indent="-180975" algn="l" defTabSz="457200" rtl="0" eaLnBrk="0" fontAlgn="base" hangingPunct="0">
              <a:lnSpc>
                <a:spcPts val="2100"/>
              </a:lnSpc>
              <a:spcBef>
                <a:spcPct val="20000"/>
              </a:spcBef>
              <a:spcAft>
                <a:spcPct val="0"/>
              </a:spcAft>
              <a:buFont typeface="Arial" pitchFamily="34" charset="0"/>
              <a:buChar char="»"/>
              <a:defRPr sz="1200" kern="1200">
                <a:solidFill>
                  <a:schemeClr val="bg1"/>
                </a:solidFill>
                <a:latin typeface="Times New Roman"/>
                <a:ea typeface="ＭＳ Ｐゴシック" charset="-128"/>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it-IT" dirty="0"/>
              <a:t>INTRODUZIONE</a:t>
            </a:r>
          </a:p>
        </p:txBody>
      </p:sp>
      <p:pic>
        <p:nvPicPr>
          <p:cNvPr id="15" name="Immagine 14" descr="Immagine che contiene logo&#10;&#10;Descrizione generata automaticamente">
            <a:extLst>
              <a:ext uri="{FF2B5EF4-FFF2-40B4-BE49-F238E27FC236}">
                <a16:creationId xmlns:a16="http://schemas.microsoft.com/office/drawing/2014/main" id="{342C8A77-8A17-5CDE-9952-8EC0B8A1B7B4}"/>
              </a:ext>
            </a:extLst>
          </p:cNvPr>
          <p:cNvPicPr>
            <a:picLocks noChangeAspect="1"/>
          </p:cNvPicPr>
          <p:nvPr userDrawn="1"/>
        </p:nvPicPr>
        <p:blipFill>
          <a:blip r:embed="rId3"/>
          <a:stretch>
            <a:fillRect/>
          </a:stretch>
        </p:blipFill>
        <p:spPr>
          <a:xfrm>
            <a:off x="451120" y="348991"/>
            <a:ext cx="1756448" cy="1756448"/>
          </a:xfrm>
          <a:prstGeom prst="rect">
            <a:avLst/>
          </a:prstGeom>
        </p:spPr>
      </p:pic>
      <p:sp>
        <p:nvSpPr>
          <p:cNvPr id="4" name="CasellaDiTesto 3">
            <a:extLst>
              <a:ext uri="{FF2B5EF4-FFF2-40B4-BE49-F238E27FC236}">
                <a16:creationId xmlns:a16="http://schemas.microsoft.com/office/drawing/2014/main" id="{DF7E16D0-237B-0CCC-6537-9996244C3878}"/>
              </a:ext>
            </a:extLst>
          </p:cNvPr>
          <p:cNvSpPr txBox="1"/>
          <p:nvPr userDrawn="1">
            <p:extLst>
              <p:ext uri="{1162E1C5-73C7-4A58-AE30-91384D911F3F}">
                <p184:classification xmlns:p184="http://schemas.microsoft.com/office/powerpoint/2018/4/main" val="hdr"/>
              </p:ext>
            </p:extLst>
          </p:nvPr>
        </p:nvSpPr>
        <p:spPr>
          <a:xfrm>
            <a:off x="5893562" y="0"/>
            <a:ext cx="433388" cy="152400"/>
          </a:xfrm>
          <a:prstGeom prst="rect">
            <a:avLst/>
          </a:prstGeom>
        </p:spPr>
        <p:txBody>
          <a:bodyPr horzOverflow="overflow" lIns="0" tIns="0" rIns="0" bIns="0">
            <a:spAutoFit/>
          </a:bodyPr>
          <a:lstStyle/>
          <a:p>
            <a:pPr algn="l"/>
            <a:r>
              <a:rPr lang="it-IT" sz="1000">
                <a:solidFill>
                  <a:schemeClr val="bg1"/>
                </a:solidFill>
                <a:latin typeface="Calibri" panose="020F0502020204030204" pitchFamily="34" charset="0"/>
                <a:cs typeface="Calibri" panose="020F0502020204030204" pitchFamily="34" charset="0"/>
              </a:rPr>
              <a:t>Internal</a:t>
            </a:r>
            <a:endParaRPr lang="it-IT" sz="1000" dirty="0">
              <a:solidFill>
                <a:schemeClr val="bg1"/>
              </a:solidFill>
              <a:latin typeface="Calibri" panose="020F0502020204030204" pitchFamily="34" charset="0"/>
              <a:cs typeface="Calibri" panose="020F0502020204030204" pitchFamily="34" charset="0"/>
            </a:endParaRPr>
          </a:p>
        </p:txBody>
      </p:sp>
      <p:pic>
        <p:nvPicPr>
          <p:cNvPr id="6" name="Immagine 5" descr="Immagine che contiene testo, schermata, Elementi grafici, violetto&#10;&#10;Descrizione generata automaticamente">
            <a:extLst>
              <a:ext uri="{FF2B5EF4-FFF2-40B4-BE49-F238E27FC236}">
                <a16:creationId xmlns:a16="http://schemas.microsoft.com/office/drawing/2014/main" id="{885D1C39-FE48-247E-C149-18EFB8D31D17}"/>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93249451"/>
      </p:ext>
    </p:extLst>
  </p:cSld>
  <p:clrMap bg1="lt1" tx1="dk1" bg2="lt2" tx2="dk2" accent1="accent1" accent2="accent2" accent3="accent3" accent4="accent4" accent5="accent5" accent6="accent6" hlink="hlink" folHlink="folHlink"/>
  <p:sldLayoutIdLst>
    <p:sldLayoutId id="2147483894" r:id="rId1"/>
  </p:sldLayoutIdLst>
  <p:txStyles>
    <p:titleStyle>
      <a:lvl1pPr algn="l" defTabSz="457200" rtl="0" eaLnBrk="0" fontAlgn="base" hangingPunct="0">
        <a:spcBef>
          <a:spcPct val="0"/>
        </a:spcBef>
        <a:spcAft>
          <a:spcPct val="0"/>
        </a:spcAft>
        <a:defRPr sz="9600" kern="1200">
          <a:solidFill>
            <a:schemeClr val="tx2"/>
          </a:solidFill>
          <a:latin typeface="Arial (Intestazioni)"/>
          <a:ea typeface="ＭＳ Ｐゴシック" charset="-128"/>
          <a:cs typeface="Arial (Intestazioni)"/>
        </a:defRPr>
      </a:lvl1pPr>
      <a:lvl2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2pPr>
      <a:lvl3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3pPr>
      <a:lvl4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4pPr>
      <a:lvl5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5pPr>
      <a:lvl6pPr marL="4572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6pPr>
      <a:lvl7pPr marL="9144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7pPr>
      <a:lvl8pPr marL="13716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8pPr>
      <a:lvl9pPr marL="18288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9pPr>
    </p:titleStyle>
    <p:bodyStyle>
      <a:lvl1pPr marL="342900" indent="-342900" algn="l" defTabSz="457200" rtl="0" eaLnBrk="0" fontAlgn="base" hangingPunct="0">
        <a:lnSpc>
          <a:spcPts val="2100"/>
        </a:lnSpc>
        <a:spcBef>
          <a:spcPct val="0"/>
        </a:spcBef>
        <a:spcAft>
          <a:spcPct val="0"/>
        </a:spcAft>
        <a:buFont typeface="Arial" pitchFamily="34" charset="0"/>
        <a:buChar char="•"/>
        <a:defRPr sz="1600" b="1" kern="1200">
          <a:solidFill>
            <a:schemeClr val="bg1"/>
          </a:solidFill>
          <a:latin typeface="Times New Roman"/>
          <a:ea typeface="ＭＳ Ｐゴシック" charset="-128"/>
          <a:cs typeface="Times New Roman"/>
        </a:defRPr>
      </a:lvl1pPr>
      <a:lvl2pPr marL="742950" indent="-285750" algn="l" defTabSz="457200" rtl="0" eaLnBrk="0" fontAlgn="base" hangingPunct="0">
        <a:lnSpc>
          <a:spcPts val="2100"/>
        </a:lnSpc>
        <a:spcBef>
          <a:spcPct val="20000"/>
        </a:spcBef>
        <a:spcAft>
          <a:spcPct val="0"/>
        </a:spcAft>
        <a:buFont typeface="Arial" pitchFamily="34" charset="0"/>
        <a:buChar char="–"/>
        <a:defRPr sz="1600" kern="1200">
          <a:solidFill>
            <a:schemeClr val="bg1"/>
          </a:solidFill>
          <a:latin typeface="Times New Roman"/>
          <a:ea typeface="ＭＳ Ｐゴシック" charset="-128"/>
          <a:cs typeface="Times New Roman"/>
        </a:defRPr>
      </a:lvl2pPr>
      <a:lvl3pPr marL="269875" indent="-4763" algn="l" defTabSz="457200" rtl="0" eaLnBrk="0" fontAlgn="base" hangingPunct="0">
        <a:lnSpc>
          <a:spcPts val="2100"/>
        </a:lnSpc>
        <a:spcBef>
          <a:spcPct val="20000"/>
        </a:spcBef>
        <a:spcAft>
          <a:spcPct val="0"/>
        </a:spcAft>
        <a:buFont typeface="Arial" pitchFamily="34" charset="0"/>
        <a:buChar char="•"/>
        <a:defRPr sz="1400" kern="1200">
          <a:solidFill>
            <a:schemeClr val="bg1"/>
          </a:solidFill>
          <a:latin typeface="Times New Roman"/>
          <a:ea typeface="ＭＳ Ｐゴシック" charset="-128"/>
          <a:cs typeface="Times New Roman"/>
        </a:defRPr>
      </a:lvl3pPr>
      <a:lvl4pPr marL="539750" indent="-269875" algn="l" defTabSz="457200" rtl="0" eaLnBrk="0" fontAlgn="base" hangingPunct="0">
        <a:lnSpc>
          <a:spcPts val="2100"/>
        </a:lnSpc>
        <a:spcBef>
          <a:spcPct val="20000"/>
        </a:spcBef>
        <a:spcAft>
          <a:spcPct val="0"/>
        </a:spcAft>
        <a:buFont typeface="Arial" pitchFamily="34" charset="0"/>
        <a:buAutoNum type="arabicPeriod"/>
        <a:defRPr sz="1400" kern="1200">
          <a:solidFill>
            <a:schemeClr val="bg1"/>
          </a:solidFill>
          <a:latin typeface="Times New Roman"/>
          <a:ea typeface="ＭＳ Ｐゴシック" charset="-128"/>
          <a:cs typeface="Times New Roman"/>
        </a:defRPr>
      </a:lvl4pPr>
      <a:lvl5pPr marL="720725" indent="-180975" algn="l" defTabSz="457200" rtl="0" eaLnBrk="0" fontAlgn="base" hangingPunct="0">
        <a:lnSpc>
          <a:spcPts val="2100"/>
        </a:lnSpc>
        <a:spcBef>
          <a:spcPct val="20000"/>
        </a:spcBef>
        <a:spcAft>
          <a:spcPct val="0"/>
        </a:spcAft>
        <a:buFont typeface="Arial" pitchFamily="34" charset="0"/>
        <a:buChar char="»"/>
        <a:defRPr sz="1200" kern="1200">
          <a:solidFill>
            <a:schemeClr val="bg1"/>
          </a:solidFill>
          <a:latin typeface="Times New Roman"/>
          <a:ea typeface="ＭＳ Ｐゴシック" charset="-128"/>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guide id="2" pos="3840">
          <p15:clr>
            <a:srgbClr val="F26B43"/>
          </p15:clr>
        </p15:guide>
        <p15:guide id="3" pos="347">
          <p15:clr>
            <a:srgbClr val="F26B43"/>
          </p15:clr>
        </p15:guide>
        <p15:guide id="4" pos="7333">
          <p15:clr>
            <a:srgbClr val="F26B43"/>
          </p15:clr>
        </p15:guide>
        <p15:guide id="5" orient="horz" pos="300">
          <p15:clr>
            <a:srgbClr val="F26B43"/>
          </p15:clr>
        </p15:guide>
        <p15:guide id="6" orient="horz" pos="392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pg num">
            <a:extLst>
              <a:ext uri="{FF2B5EF4-FFF2-40B4-BE49-F238E27FC236}">
                <a16:creationId xmlns:a16="http://schemas.microsoft.com/office/drawing/2014/main" id="{5314FFAA-4143-A0BC-A962-FED81AC76B53}"/>
              </a:ext>
            </a:extLst>
          </p:cNvPr>
          <p:cNvSpPr txBox="1">
            <a:spLocks noChangeArrowheads="1"/>
          </p:cNvSpPr>
          <p:nvPr userDrawn="1"/>
        </p:nvSpPr>
        <p:spPr bwMode="auto">
          <a:xfrm>
            <a:off x="11394599" y="6485054"/>
            <a:ext cx="390033" cy="143246"/>
          </a:xfrm>
          <a:prstGeom prst="rect">
            <a:avLst/>
          </a:prstGeom>
          <a:noFill/>
          <a:ln>
            <a:noFill/>
          </a:ln>
        </p:spPr>
        <p:txBody>
          <a:bodyPr wrap="square" lIns="0" tIns="0" rIns="0" bIns="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E7E4AC88-19C6-40A4-9EF0-FC456228FC9F}" type="slidenum">
              <a:rPr kumimoji="0" lang="it-IT" sz="900" b="0" i="0" u="none" strike="noStrike" kern="0" cap="none" spc="0" normalizeH="0" baseline="0" noProof="0" smtClean="0">
                <a:ln>
                  <a:noFill/>
                </a:ln>
                <a:solidFill>
                  <a:srgbClr val="5B6770"/>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‹N›</a:t>
            </a:fld>
            <a:endParaRPr kumimoji="0" lang="it-IT" sz="900" b="0" i="0" u="none" strike="noStrike" kern="0" cap="none" spc="0" normalizeH="0" baseline="0" noProof="0" dirty="0">
              <a:ln>
                <a:noFill/>
              </a:ln>
              <a:solidFill>
                <a:srgbClr val="5B6770"/>
              </a:solidFill>
              <a:effectLst/>
              <a:uLnTx/>
              <a:uFillTx/>
            </a:endParaRPr>
          </a:p>
        </p:txBody>
      </p:sp>
      <p:sp>
        <p:nvSpPr>
          <p:cNvPr id="18" name="Rettangolo 17">
            <a:extLst>
              <a:ext uri="{FF2B5EF4-FFF2-40B4-BE49-F238E27FC236}">
                <a16:creationId xmlns:a16="http://schemas.microsoft.com/office/drawing/2014/main" id="{5021C174-0BF0-D295-56DD-B5BEA612196E}"/>
              </a:ext>
            </a:extLst>
          </p:cNvPr>
          <p:cNvSpPr/>
          <p:nvPr userDrawn="1"/>
        </p:nvSpPr>
        <p:spPr>
          <a:xfrm>
            <a:off x="550863" y="6495121"/>
            <a:ext cx="2105613" cy="123111"/>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B6770"/>
                </a:solidFill>
                <a:effectLst/>
                <a:uLnTx/>
                <a:uFillTx/>
              </a:rPr>
              <a:t>© 2023 </a:t>
            </a:r>
            <a:r>
              <a:rPr kumimoji="0" lang="it-IT" sz="800" b="0" i="0" u="none" strike="noStrike" kern="0" cap="none" spc="0" normalizeH="0" baseline="0" noProof="0" dirty="0">
                <a:ln>
                  <a:noFill/>
                </a:ln>
                <a:solidFill>
                  <a:srgbClr val="5B6770"/>
                </a:solidFill>
                <a:effectLst/>
                <a:uLnTx/>
                <a:uFillTx/>
              </a:rPr>
              <a:t>Allianz Viva Social Club</a:t>
            </a:r>
            <a:endParaRPr kumimoji="0" lang="en-US" sz="800" b="0" i="0" u="none" strike="noStrike" kern="0" cap="none" spc="0" normalizeH="0" baseline="0" noProof="0" dirty="0">
              <a:ln>
                <a:noFill/>
              </a:ln>
              <a:solidFill>
                <a:srgbClr val="5B6770"/>
              </a:solidFill>
              <a:effectLst/>
              <a:uLnTx/>
              <a:uFillTx/>
            </a:endParaRPr>
          </a:p>
        </p:txBody>
      </p:sp>
      <p:pic>
        <p:nvPicPr>
          <p:cNvPr id="21" name="Immagine 20">
            <a:extLst>
              <a:ext uri="{FF2B5EF4-FFF2-40B4-BE49-F238E27FC236}">
                <a16:creationId xmlns:a16="http://schemas.microsoft.com/office/drawing/2014/main" id="{ED9505FC-7068-C9FC-6056-3D8AEADE6CEA}"/>
              </a:ext>
            </a:extLst>
          </p:cNvPr>
          <p:cNvPicPr>
            <a:picLocks noChangeAspect="1"/>
          </p:cNvPicPr>
          <p:nvPr userDrawn="1"/>
        </p:nvPicPr>
        <p:blipFill rotWithShape="1">
          <a:blip r:embed="rId11">
            <a:alphaModFix amt="5000"/>
          </a:blip>
          <a:srcRect r="12043" b="22396"/>
          <a:stretch/>
        </p:blipFill>
        <p:spPr>
          <a:xfrm>
            <a:off x="6096000" y="229700"/>
            <a:ext cx="6096000" cy="6628300"/>
          </a:xfrm>
          <a:prstGeom prst="rect">
            <a:avLst/>
          </a:prstGeom>
        </p:spPr>
      </p:pic>
      <p:sp>
        <p:nvSpPr>
          <p:cNvPr id="3" name="CasellaDiTesto 2">
            <a:extLst>
              <a:ext uri="{FF2B5EF4-FFF2-40B4-BE49-F238E27FC236}">
                <a16:creationId xmlns:a16="http://schemas.microsoft.com/office/drawing/2014/main" id="{22E3283D-CE35-946A-E8EA-47D24D886555}"/>
              </a:ext>
            </a:extLst>
          </p:cNvPr>
          <p:cNvSpPr txBox="1"/>
          <p:nvPr userDrawn="1">
            <p:extLst>
              <p:ext uri="{1162E1C5-73C7-4A58-AE30-91384D911F3F}">
                <p184:classification xmlns:p184="http://schemas.microsoft.com/office/powerpoint/2018/4/main" val="hdr"/>
              </p:ext>
            </p:extLst>
          </p:nvPr>
        </p:nvSpPr>
        <p:spPr>
          <a:xfrm>
            <a:off x="5893562" y="0"/>
            <a:ext cx="433388" cy="152400"/>
          </a:xfrm>
          <a:prstGeom prst="rect">
            <a:avLst/>
          </a:prstGeom>
        </p:spPr>
        <p:txBody>
          <a:bodyPr horzOverflow="overflow" lIns="0" tIns="0" rIns="0" bIns="0">
            <a:spAutoFit/>
          </a:bodyPr>
          <a:lstStyle/>
          <a:p>
            <a:pPr algn="l"/>
            <a:r>
              <a:rPr lang="it-IT" sz="10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197964616"/>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347">
          <p15:clr>
            <a:srgbClr val="F26B43"/>
          </p15:clr>
        </p15:guide>
        <p15:guide id="3" pos="7333">
          <p15:clr>
            <a:srgbClr val="F26B43"/>
          </p15:clr>
        </p15:guide>
        <p15:guide id="4" orient="horz" pos="981">
          <p15:clr>
            <a:srgbClr val="F26B43"/>
          </p15:clr>
        </p15:guide>
        <p15:guide id="5" orient="horz" pos="300">
          <p15:clr>
            <a:srgbClr val="F26B43"/>
          </p15:clr>
        </p15:guide>
        <p15:guide id="6" orient="horz" pos="1162">
          <p15:clr>
            <a:srgbClr val="F26B43"/>
          </p15:clr>
        </p15:guide>
        <p15:guide id="18" orient="horz" pos="79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magine 5" descr="Immagine che contiene viola, violetto, Policromia, Magenta&#10;&#10;Descrizione generata automaticamente">
            <a:extLst>
              <a:ext uri="{FF2B5EF4-FFF2-40B4-BE49-F238E27FC236}">
                <a16:creationId xmlns:a16="http://schemas.microsoft.com/office/drawing/2014/main" id="{B7F3B9A4-6397-C9BC-AB4E-9AC09827EDB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5" name="CasellaDiTesto 4">
            <a:extLst>
              <a:ext uri="{FF2B5EF4-FFF2-40B4-BE49-F238E27FC236}">
                <a16:creationId xmlns:a16="http://schemas.microsoft.com/office/drawing/2014/main" id="{43B42D5D-F7C9-BDE5-8EF4-A45CB208365F}"/>
              </a:ext>
            </a:extLst>
          </p:cNvPr>
          <p:cNvSpPr txBox="1"/>
          <p:nvPr userDrawn="1">
            <p:extLst>
              <p:ext uri="{1162E1C5-73C7-4A58-AE30-91384D911F3F}">
                <p184:classification xmlns:p184="http://schemas.microsoft.com/office/powerpoint/2018/4/main" val="hdr"/>
              </p:ext>
            </p:extLst>
          </p:nvPr>
        </p:nvSpPr>
        <p:spPr>
          <a:xfrm>
            <a:off x="5893562" y="0"/>
            <a:ext cx="433388" cy="152400"/>
          </a:xfrm>
          <a:prstGeom prst="rect">
            <a:avLst/>
          </a:prstGeom>
        </p:spPr>
        <p:txBody>
          <a:bodyPr horzOverflow="overflow" lIns="0" tIns="0" rIns="0" bIns="0">
            <a:spAutoFit/>
          </a:bodyPr>
          <a:lstStyle/>
          <a:p>
            <a:pPr algn="l"/>
            <a:r>
              <a:rPr lang="it-IT" sz="1000" dirty="0" err="1">
                <a:solidFill>
                  <a:schemeClr val="bg1"/>
                </a:solidFill>
                <a:latin typeface="Calibri" panose="020F0502020204030204" pitchFamily="34" charset="0"/>
                <a:cs typeface="Calibri" panose="020F0502020204030204" pitchFamily="34" charset="0"/>
              </a:rPr>
              <a:t>Internal</a:t>
            </a:r>
            <a:endParaRPr lang="it-IT" sz="1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4273221"/>
      </p:ext>
    </p:extLst>
  </p:cSld>
  <p:clrMap bg1="lt1" tx1="dk1" bg2="lt2" tx2="dk2" accent1="accent1" accent2="accent2" accent3="accent3" accent4="accent4" accent5="accent5" accent6="accent6" hlink="hlink" folHlink="folHlink"/>
  <p:sldLayoutIdLst>
    <p:sldLayoutId id="2147483906" r:id="rId1"/>
  </p:sldLayoutIdLst>
  <p:txStyles>
    <p:titleStyle>
      <a:lvl1pPr algn="l" defTabSz="457200" rtl="0" eaLnBrk="0" fontAlgn="base" hangingPunct="0">
        <a:spcBef>
          <a:spcPct val="0"/>
        </a:spcBef>
        <a:spcAft>
          <a:spcPct val="0"/>
        </a:spcAft>
        <a:defRPr sz="9600" kern="1200">
          <a:solidFill>
            <a:schemeClr val="tx2"/>
          </a:solidFill>
          <a:latin typeface="Arial (Intestazioni)"/>
          <a:ea typeface="ＭＳ Ｐゴシック" charset="-128"/>
          <a:cs typeface="Arial (Intestazioni)"/>
        </a:defRPr>
      </a:lvl1pPr>
      <a:lvl2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2pPr>
      <a:lvl3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3pPr>
      <a:lvl4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4pPr>
      <a:lvl5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5pPr>
      <a:lvl6pPr marL="4572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6pPr>
      <a:lvl7pPr marL="9144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7pPr>
      <a:lvl8pPr marL="13716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8pPr>
      <a:lvl9pPr marL="18288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9pPr>
    </p:titleStyle>
    <p:bodyStyle>
      <a:lvl1pPr marL="342900" indent="-342900" algn="l" defTabSz="457200" rtl="0" eaLnBrk="0" fontAlgn="base" hangingPunct="0">
        <a:spcBef>
          <a:spcPct val="0"/>
        </a:spcBef>
        <a:spcAft>
          <a:spcPct val="0"/>
        </a:spcAft>
        <a:buFont typeface="Arial" pitchFamily="34" charset="0"/>
        <a:buChar char="•"/>
        <a:defRPr sz="800" b="1" kern="1200">
          <a:solidFill>
            <a:schemeClr val="bg1"/>
          </a:solidFill>
          <a:latin typeface="Times New Roman"/>
          <a:ea typeface="ＭＳ Ｐゴシック" charset="-128"/>
          <a:cs typeface="Times New Roman"/>
        </a:defRPr>
      </a:lvl1pPr>
      <a:lvl2pPr marL="742950" indent="-285750" algn="l" defTabSz="457200" rtl="0" eaLnBrk="0" fontAlgn="base" hangingPunct="0">
        <a:spcBef>
          <a:spcPct val="20000"/>
        </a:spcBef>
        <a:spcAft>
          <a:spcPct val="0"/>
        </a:spcAft>
        <a:buFont typeface="Arial" pitchFamily="34" charset="0"/>
        <a:buChar char="–"/>
        <a:defRPr sz="800" kern="1200">
          <a:solidFill>
            <a:schemeClr val="bg1"/>
          </a:solidFill>
          <a:latin typeface="Times New Roman"/>
          <a:ea typeface="ＭＳ Ｐゴシック" charset="-128"/>
          <a:cs typeface="Times New Roman"/>
        </a:defRPr>
      </a:lvl2pPr>
      <a:lvl3pPr marL="269875" indent="-4763" algn="l" defTabSz="457200" rtl="0" eaLnBrk="0" fontAlgn="base" hangingPunct="0">
        <a:lnSpc>
          <a:spcPts val="2100"/>
        </a:lnSpc>
        <a:spcBef>
          <a:spcPct val="20000"/>
        </a:spcBef>
        <a:spcAft>
          <a:spcPct val="0"/>
        </a:spcAft>
        <a:buFont typeface="Arial" pitchFamily="34" charset="0"/>
        <a:buChar char="•"/>
        <a:defRPr sz="1400" kern="1200">
          <a:solidFill>
            <a:schemeClr val="bg1"/>
          </a:solidFill>
          <a:latin typeface="Times New Roman"/>
          <a:ea typeface="ＭＳ Ｐゴシック" charset="-128"/>
          <a:cs typeface="Times New Roman"/>
        </a:defRPr>
      </a:lvl3pPr>
      <a:lvl4pPr marL="539750" indent="-269875" algn="l" defTabSz="457200" rtl="0" eaLnBrk="0" fontAlgn="base" hangingPunct="0">
        <a:lnSpc>
          <a:spcPts val="2100"/>
        </a:lnSpc>
        <a:spcBef>
          <a:spcPct val="20000"/>
        </a:spcBef>
        <a:spcAft>
          <a:spcPct val="0"/>
        </a:spcAft>
        <a:buFont typeface="Arial" pitchFamily="34" charset="0"/>
        <a:buAutoNum type="arabicPeriod"/>
        <a:defRPr sz="1400" kern="1200">
          <a:solidFill>
            <a:schemeClr val="bg1"/>
          </a:solidFill>
          <a:latin typeface="Times New Roman"/>
          <a:ea typeface="ＭＳ Ｐゴシック" charset="-128"/>
          <a:cs typeface="Times New Roman"/>
        </a:defRPr>
      </a:lvl4pPr>
      <a:lvl5pPr marL="720725" indent="-180975" algn="l" defTabSz="457200" rtl="0" eaLnBrk="0" fontAlgn="base" hangingPunct="0">
        <a:lnSpc>
          <a:spcPts val="2100"/>
        </a:lnSpc>
        <a:spcBef>
          <a:spcPct val="20000"/>
        </a:spcBef>
        <a:spcAft>
          <a:spcPct val="0"/>
        </a:spcAft>
        <a:buFont typeface="Arial" pitchFamily="34" charset="0"/>
        <a:buChar char="»"/>
        <a:defRPr sz="1200" kern="1200">
          <a:solidFill>
            <a:schemeClr val="bg1"/>
          </a:solidFill>
          <a:latin typeface="Times New Roman"/>
          <a:ea typeface="ＭＳ Ｐゴシック" charset="-128"/>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pos="7514">
          <p15:clr>
            <a:srgbClr val="F26B43"/>
          </p15:clr>
        </p15:guide>
        <p15:guide id="3" orient="horz" pos="30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2898964860"/>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 id="2147483975" r:id="rId20"/>
    <p:sldLayoutId id="2147483976" r:id="rId21"/>
    <p:sldLayoutId id="2147483977" r:id="rId22"/>
    <p:sldLayoutId id="2147483978" r:id="rId23"/>
    <p:sldLayoutId id="2147483979" r:id="rId24"/>
    <p:sldLayoutId id="2147483980" r:id="rId25"/>
    <p:sldLayoutId id="2147483981" r:id="rId26"/>
    <p:sldLayoutId id="2147483982" r:id="rId27"/>
    <p:sldLayoutId id="2147483983" r:id="rId28"/>
    <p:sldLayoutId id="2147483984" r:id="rId29"/>
    <p:sldLayoutId id="2147483985" r:id="rId30"/>
    <p:sldLayoutId id="2147483986" r:id="rId31"/>
    <p:sldLayoutId id="2147483987" r:id="rId32"/>
    <p:sldLayoutId id="2147483988" r:id="rId33"/>
    <p:sldLayoutId id="2147483989" r:id="rId34"/>
    <p:sldLayoutId id="2147483990" r:id="rId35"/>
    <p:sldLayoutId id="2147483991" r:id="rId36"/>
    <p:sldLayoutId id="2147483992" r:id="rId37"/>
    <p:sldLayoutId id="2147483993" r:id="rId38"/>
    <p:sldLayoutId id="2147483994" r:id="rId39"/>
    <p:sldLayoutId id="2147483995" r:id="rId40"/>
    <p:sldLayoutId id="2147483996" r:id="rId41"/>
    <p:sldLayoutId id="2147483997" r:id="rId42"/>
    <p:sldLayoutId id="2147483998" r:id="rId43"/>
    <p:sldLayoutId id="2147483999" r:id="rId44"/>
    <p:sldLayoutId id="2147484000" r:id="rId45"/>
    <p:sldLayoutId id="2147484001" r:id="rId46"/>
    <p:sldLayoutId id="2147484002" r:id="rId47"/>
    <p:sldLayoutId id="2147484003" r:id="rId48"/>
    <p:sldLayoutId id="2147484004" r:id="rId49"/>
    <p:sldLayoutId id="2147484005" r:id="rId50"/>
    <p:sldLayoutId id="2147484006" r:id="rId51"/>
    <p:sldLayoutId id="2147484007" r:id="rId52"/>
    <p:sldLayoutId id="2147484008" r:id="rId53"/>
    <p:sldLayoutId id="2147484009" r:id="rId54"/>
    <p:sldLayoutId id="2147484011" r:id="rId55"/>
    <p:sldLayoutId id="2147484012" r:id="rId56"/>
    <p:sldLayoutId id="2147484013" r:id="rId57"/>
    <p:sldLayoutId id="2147484014" r:id="rId58"/>
    <p:sldLayoutId id="2147484015" r:id="rId59"/>
    <p:sldLayoutId id="2147484016" r:id="rId60"/>
    <p:sldLayoutId id="2147484017" r:id="rId61"/>
    <p:sldLayoutId id="2147484018" r:id="rId62"/>
    <p:sldLayoutId id="2147484019" r:id="rId63"/>
  </p:sldLayoutIdLst>
  <p:hf hdr="0" ftr="0"/>
  <p:txStyles>
    <p:titleStyle>
      <a:lvl1pPr algn="l" defTabSz="914377"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1999" y="670121"/>
            <a:ext cx="8375651" cy="394980"/>
          </a:xfrm>
          <a:prstGeom prst="rect">
            <a:avLst/>
          </a:prstGeom>
        </p:spPr>
        <p:txBody>
          <a:bodyPr vert="horz" wrap="square" lIns="0" tIns="0" rIns="0" bIns="0" rtlCol="0" anchor="t">
            <a:noAutofit/>
          </a:bodyPr>
          <a:lstStyle/>
          <a:p>
            <a:r>
              <a:rPr lang="en-GB" noProof="0"/>
              <a:t>Click to edit Master title style</a:t>
            </a:r>
          </a:p>
        </p:txBody>
      </p:sp>
      <p:sp>
        <p:nvSpPr>
          <p:cNvPr id="3" name="Text Placeholder 2"/>
          <p:cNvSpPr>
            <a:spLocks noGrp="1"/>
          </p:cNvSpPr>
          <p:nvPr>
            <p:ph type="body" idx="1"/>
          </p:nvPr>
        </p:nvSpPr>
        <p:spPr>
          <a:xfrm>
            <a:off x="761999" y="2055703"/>
            <a:ext cx="10664825" cy="4110147"/>
          </a:xfrm>
          <a:prstGeom prst="rect">
            <a:avLst/>
          </a:prstGeom>
        </p:spPr>
        <p:txBody>
          <a:bodyPr vert="horz" wrap="square" lIns="0" tIns="0" rIns="18000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p:cNvSpPr>
            <a:spLocks noGrp="1"/>
          </p:cNvSpPr>
          <p:nvPr>
            <p:ph type="dt" sz="half" idx="2"/>
          </p:nvPr>
        </p:nvSpPr>
        <p:spPr>
          <a:xfrm>
            <a:off x="772211" y="6264005"/>
            <a:ext cx="1510613" cy="153888"/>
          </a:xfrm>
          <a:prstGeom prst="rect">
            <a:avLst/>
          </a:prstGeom>
        </p:spPr>
        <p:txBody>
          <a:bodyPr vert="horz" wrap="square" lIns="0" tIns="0" rIns="0" bIns="0" rtlCol="0" anchor="ctr">
            <a:noAutofit/>
          </a:bodyPr>
          <a:lstStyle>
            <a:lvl1pPr algn="l">
              <a:defRPr sz="1000">
                <a:solidFill>
                  <a:schemeClr val="tx2">
                    <a:lumMod val="75000"/>
                  </a:schemeClr>
                </a:solidFill>
              </a:defRPr>
            </a:lvl1pPr>
          </a:lstStyle>
          <a:p>
            <a:fld id="{EB8018B4-E1FB-B74E-A39A-4200264D9A67}" type="datetime1">
              <a:rPr lang="en-GB" noProof="0" smtClean="0"/>
              <a:pPr/>
              <a:t>15/05/2026</a:t>
            </a:fld>
            <a:endParaRPr lang="en-GB" noProof="0"/>
          </a:p>
        </p:txBody>
      </p:sp>
      <p:sp>
        <p:nvSpPr>
          <p:cNvPr id="5" name="Footer Placeholder 4"/>
          <p:cNvSpPr>
            <a:spLocks noGrp="1"/>
          </p:cNvSpPr>
          <p:nvPr>
            <p:ph type="ftr" sz="quarter" idx="3"/>
          </p:nvPr>
        </p:nvSpPr>
        <p:spPr>
          <a:xfrm>
            <a:off x="2282825" y="6264005"/>
            <a:ext cx="8381999" cy="153888"/>
          </a:xfrm>
          <a:prstGeom prst="rect">
            <a:avLst/>
          </a:prstGeom>
        </p:spPr>
        <p:txBody>
          <a:bodyPr vert="horz" wrap="square" lIns="0" tIns="0" rIns="0" bIns="0" rtlCol="0" anchor="ctr">
            <a:noAutofit/>
          </a:bodyPr>
          <a:lstStyle>
            <a:lvl1pPr algn="l">
              <a:defRPr sz="1000">
                <a:solidFill>
                  <a:schemeClr val="tx2">
                    <a:lumMod val="75000"/>
                  </a:schemeClr>
                </a:solidFill>
              </a:defRPr>
            </a:lvl1pPr>
          </a:lstStyle>
          <a:p>
            <a:r>
              <a:rPr lang="en-GB" noProof="0"/>
              <a:t>Presentation footer 10PT grey. Please add the relevant country to the footer.</a:t>
            </a:r>
            <a:endParaRPr lang="en-GB" noProof="0" dirty="0"/>
          </a:p>
        </p:txBody>
      </p:sp>
      <p:sp>
        <p:nvSpPr>
          <p:cNvPr id="6" name="Slide Number Placeholder 5"/>
          <p:cNvSpPr>
            <a:spLocks noGrp="1"/>
          </p:cNvSpPr>
          <p:nvPr>
            <p:ph type="sldNum" sz="quarter" idx="4"/>
          </p:nvPr>
        </p:nvSpPr>
        <p:spPr>
          <a:xfrm>
            <a:off x="10664825" y="6264005"/>
            <a:ext cx="762000" cy="153888"/>
          </a:xfrm>
          <a:prstGeom prst="rect">
            <a:avLst/>
          </a:prstGeom>
        </p:spPr>
        <p:txBody>
          <a:bodyPr vert="horz" wrap="square" lIns="0" tIns="0" rIns="0" bIns="0" rtlCol="0" anchor="ctr">
            <a:noAutofit/>
          </a:bodyPr>
          <a:lstStyle>
            <a:lvl1pPr algn="r">
              <a:defRPr sz="1000">
                <a:solidFill>
                  <a:schemeClr val="tx2">
                    <a:lumMod val="75000"/>
                  </a:schemeClr>
                </a:solidFill>
              </a:defRPr>
            </a:lvl1pPr>
          </a:lstStyle>
          <a:p>
            <a:fld id="{1ED2235E-0982-3B42-A838-A74550CD4449}" type="slidenum">
              <a:rPr lang="en-GB" noProof="0" smtClean="0"/>
              <a:pPr/>
              <a:t>‹N›</a:t>
            </a:fld>
            <a:endParaRPr lang="en-GB" noProof="0"/>
          </a:p>
        </p:txBody>
      </p:sp>
    </p:spTree>
    <p:extLst>
      <p:ext uri="{BB962C8B-B14F-4D97-AF65-F5344CB8AC3E}">
        <p14:creationId xmlns:p14="http://schemas.microsoft.com/office/powerpoint/2010/main" val="72025315"/>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 id="2147484166" r:id="rId13"/>
    <p:sldLayoutId id="2147484167" r:id="rId14"/>
    <p:sldLayoutId id="2147484168" r:id="rId15"/>
    <p:sldLayoutId id="2147484169" r:id="rId16"/>
    <p:sldLayoutId id="2147484170" r:id="rId17"/>
    <p:sldLayoutId id="2147484171" r:id="rId18"/>
    <p:sldLayoutId id="2147484172" r:id="rId19"/>
    <p:sldLayoutId id="2147484173" r:id="rId20"/>
    <p:sldLayoutId id="2147484174" r:id="rId21"/>
    <p:sldLayoutId id="2147484175" r:id="rId22"/>
    <p:sldLayoutId id="2147484176" r:id="rId23"/>
  </p:sldLayoutIdLst>
  <p:hf hd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Arial"/>
        <a:buNone/>
        <a:tabLst>
          <a:tab pos="1057275" algn="l"/>
        </a:tabLst>
        <a:defRPr sz="1800" kern="120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Lucida Grande"/>
        <a:buChar char="-"/>
        <a:tabLst>
          <a:tab pos="1057275" algn="l"/>
        </a:tabLst>
        <a:defRPr sz="1800" i="0" kern="1200">
          <a:solidFill>
            <a:schemeClr val="tx1"/>
          </a:solidFill>
          <a:latin typeface="+mn-lt"/>
          <a:ea typeface="+mn-ea"/>
          <a:cs typeface="+mn-cs"/>
        </a:defRPr>
      </a:lvl2pPr>
      <a:lvl3pPr marL="539750" indent="-269875" algn="l" defTabSz="914400" rtl="0" eaLnBrk="1" latinLnBrk="0" hangingPunct="1">
        <a:lnSpc>
          <a:spcPct val="100000"/>
        </a:lnSpc>
        <a:spcBef>
          <a:spcPts val="0"/>
        </a:spcBef>
        <a:spcAft>
          <a:spcPts val="600"/>
        </a:spcAft>
        <a:buFont typeface="Lucida Grande"/>
        <a:buChar char="-"/>
        <a:tabLst>
          <a:tab pos="1057275" algn="l"/>
        </a:tabLst>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0"/>
        </a:spcBef>
        <a:spcAft>
          <a:spcPts val="600"/>
        </a:spcAft>
        <a:buFont typeface="Lucida Grande"/>
        <a:buChar char="-"/>
        <a:tabLst>
          <a:tab pos="1057275" algn="l"/>
        </a:tabLst>
        <a:defRPr sz="1800" kern="1200">
          <a:solidFill>
            <a:schemeClr val="tx1"/>
          </a:solidFill>
          <a:latin typeface="+mn-lt"/>
          <a:ea typeface="+mn-ea"/>
          <a:cs typeface="+mn-cs"/>
        </a:defRPr>
      </a:lvl4pPr>
      <a:lvl5pPr marL="541338" indent="-271463" algn="l" defTabSz="914400" rtl="0" eaLnBrk="1" latinLnBrk="0" hangingPunct="1">
        <a:lnSpc>
          <a:spcPct val="100000"/>
        </a:lnSpc>
        <a:spcBef>
          <a:spcPts val="0"/>
        </a:spcBef>
        <a:spcAft>
          <a:spcPts val="600"/>
        </a:spcAft>
        <a:buFont typeface="Lucida Grande"/>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80">
          <p15:clr>
            <a:srgbClr val="F26B43"/>
          </p15:clr>
        </p15:guide>
        <p15:guide id="4" pos="1920">
          <p15:clr>
            <a:srgbClr val="F26B43"/>
          </p15:clr>
        </p15:guide>
        <p15:guide id="5" pos="960">
          <p15:clr>
            <a:srgbClr val="F26B43"/>
          </p15:clr>
        </p15:guide>
        <p15:guide id="6" pos="1438">
          <p15:clr>
            <a:srgbClr val="F26B43"/>
          </p15:clr>
        </p15:guide>
        <p15:guide id="7" pos="2398">
          <p15:clr>
            <a:srgbClr val="F26B43"/>
          </p15:clr>
        </p15:guide>
        <p15:guide id="8" pos="2880">
          <p15:clr>
            <a:srgbClr val="F26B43"/>
          </p15:clr>
        </p15:guide>
        <p15:guide id="9" pos="3360">
          <p15:clr>
            <a:srgbClr val="F26B43"/>
          </p15:clr>
        </p15:guide>
        <p15:guide id="10" pos="4320">
          <p15:clr>
            <a:srgbClr val="F26B43"/>
          </p15:clr>
        </p15:guide>
        <p15:guide id="11" pos="4798">
          <p15:clr>
            <a:srgbClr val="F26B43"/>
          </p15:clr>
        </p15:guide>
        <p15:guide id="12" pos="5278">
          <p15:clr>
            <a:srgbClr val="F26B43"/>
          </p15:clr>
        </p15:guide>
        <p15:guide id="13" pos="5756">
          <p15:clr>
            <a:srgbClr val="F26B43"/>
          </p15:clr>
        </p15:guide>
        <p15:guide id="14" pos="6236">
          <p15:clr>
            <a:srgbClr val="F26B43"/>
          </p15:clr>
        </p15:guide>
        <p15:guide id="15" pos="6718">
          <p15:clr>
            <a:srgbClr val="F26B43"/>
          </p15:clr>
        </p15:guide>
        <p15:guide id="16" pos="7197">
          <p15:clr>
            <a:srgbClr val="F26B43"/>
          </p15:clr>
        </p15:guide>
        <p15:guide id="17" orient="horz" pos="1728">
          <p15:clr>
            <a:srgbClr val="F26B43"/>
          </p15:clr>
        </p15:guide>
        <p15:guide id="18" orient="horz" pos="1296">
          <p15:clr>
            <a:srgbClr val="F26B43"/>
          </p15:clr>
        </p15:guide>
        <p15:guide id="19" orient="horz" pos="864">
          <p15:clr>
            <a:srgbClr val="F26B43"/>
          </p15:clr>
        </p15:guide>
        <p15:guide id="20" orient="horz" pos="434">
          <p15:clr>
            <a:srgbClr val="F26B43"/>
          </p15:clr>
        </p15:guide>
        <p15:guide id="21" orient="horz" pos="2590">
          <p15:clr>
            <a:srgbClr val="F26B43"/>
          </p15:clr>
        </p15:guide>
        <p15:guide id="22" orient="horz" pos="3022">
          <p15:clr>
            <a:srgbClr val="F26B43"/>
          </p15:clr>
        </p15:guide>
        <p15:guide id="23" orient="horz" pos="3454">
          <p15:clr>
            <a:srgbClr val="F26B43"/>
          </p15:clr>
        </p15:guide>
        <p15:guide id="24" orient="horz" pos="388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C92510-8E95-CB92-A7F7-D9BDE0711838}"/>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dirty="0"/>
              <a:t>Click to edit Master title style</a:t>
            </a:r>
            <a:endParaRPr lang="en-IT"/>
          </a:p>
        </p:txBody>
      </p:sp>
      <p:sp>
        <p:nvSpPr>
          <p:cNvPr id="3" name="Text Placeholder 2">
            <a:extLst>
              <a:ext uri="{FF2B5EF4-FFF2-40B4-BE49-F238E27FC236}">
                <a16:creationId xmlns:a16="http://schemas.microsoft.com/office/drawing/2014/main" id="{21C98EAB-D584-227A-7F71-7393ECE0F62D}"/>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T"/>
          </a:p>
        </p:txBody>
      </p:sp>
      <p:sp>
        <p:nvSpPr>
          <p:cNvPr id="4" name="Date Placeholder 3">
            <a:extLst>
              <a:ext uri="{FF2B5EF4-FFF2-40B4-BE49-F238E27FC236}">
                <a16:creationId xmlns:a16="http://schemas.microsoft.com/office/drawing/2014/main" id="{C966D34A-74AE-58C1-4391-CFF82964D1B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F289EBA8-F088-0740-844A-8F5053C56FF4}" type="datetime1">
              <a:rPr lang="it-IT" smtClean="0"/>
              <a:t>15/05/2026</a:t>
            </a:fld>
            <a:endParaRPr lang="en-IT"/>
          </a:p>
        </p:txBody>
      </p:sp>
      <p:sp>
        <p:nvSpPr>
          <p:cNvPr id="5" name="Footer Placeholder 4">
            <a:extLst>
              <a:ext uri="{FF2B5EF4-FFF2-40B4-BE49-F238E27FC236}">
                <a16:creationId xmlns:a16="http://schemas.microsoft.com/office/drawing/2014/main" id="{C5B0DC58-01B3-A585-9687-0DF65C8CE13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IT"/>
          </a:p>
        </p:txBody>
      </p:sp>
      <p:sp>
        <p:nvSpPr>
          <p:cNvPr id="6" name="Slide Number Placeholder 5">
            <a:extLst>
              <a:ext uri="{FF2B5EF4-FFF2-40B4-BE49-F238E27FC236}">
                <a16:creationId xmlns:a16="http://schemas.microsoft.com/office/drawing/2014/main" id="{AA073C01-4EDD-25E2-A527-6DEAB9B4225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76671835-502B-CF4B-95BB-CA4A6A8A39F0}" type="slidenum">
              <a:rPr lang="en-IT" smtClean="0"/>
              <a:pPr/>
              <a:t>‹N›</a:t>
            </a:fld>
            <a:endParaRPr lang="en-IT"/>
          </a:p>
        </p:txBody>
      </p:sp>
    </p:spTree>
    <p:extLst>
      <p:ext uri="{BB962C8B-B14F-4D97-AF65-F5344CB8AC3E}">
        <p14:creationId xmlns:p14="http://schemas.microsoft.com/office/powerpoint/2010/main" val="783972832"/>
      </p:ext>
    </p:extLst>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 id="2147484335" r:id="rId12"/>
    <p:sldLayoutId id="2147484336" r:id="rId13"/>
    <p:sldLayoutId id="2147484337" r:id="rId14"/>
    <p:sldLayoutId id="2147484338" r:id="rId15"/>
    <p:sldLayoutId id="2147484340" r:id="rId16"/>
    <p:sldLayoutId id="2147484341" r:id="rId17"/>
    <p:sldLayoutId id="2147484342" r:id="rId18"/>
    <p:sldLayoutId id="2147484343" r:id="rId19"/>
    <p:sldLayoutId id="2147484344" r:id="rId20"/>
    <p:sldLayoutId id="2147484345" r:id="rId21"/>
    <p:sldLayoutId id="2147484346" r:id="rId22"/>
    <p:sldLayoutId id="2147484347" r:id="rId23"/>
    <p:sldLayoutId id="2147484348" r:id="rId24"/>
    <p:sldLayoutId id="2147484349" r:id="rId25"/>
    <p:sldLayoutId id="2147484486" r:id="rId26"/>
  </p:sldLayoutIdLst>
  <p:hf hdr="0" ftr="0" dt="0"/>
  <p:txStyles>
    <p:titleStyle>
      <a:lvl1pPr algn="l" defTabSz="914446"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8B50D2-C8E2-6330-3A06-514921D74623}"/>
              </a:ext>
            </a:extLst>
          </p:cNvPr>
          <p:cNvSpPr txBox="1">
            <a:spLocks noGrp="1"/>
          </p:cNvSpPr>
          <p:nvPr>
            <p:ph type="title"/>
          </p:nvPr>
        </p:nvSpPr>
        <p:spPr>
          <a:xfrm>
            <a:off x="838203" y="365130"/>
            <a:ext cx="10515600" cy="1325559"/>
          </a:xfrm>
          <a:prstGeom prst="rect">
            <a:avLst/>
          </a:prstGeom>
          <a:noFill/>
          <a:ln>
            <a:noFill/>
          </a:ln>
        </p:spPr>
        <p:txBody>
          <a:bodyPr vert="horz" wrap="square" lIns="91440" tIns="45720" rIns="91440" bIns="45720" anchor="ctr" anchorCtr="0" compatLnSpc="1">
            <a:normAutofit/>
          </a:bodyPr>
          <a:lstStyle/>
          <a:p>
            <a:pPr lvl="0"/>
            <a:r>
              <a:rPr lang="en-GB"/>
              <a:t>Click to edit Master title style</a:t>
            </a:r>
            <a:endParaRPr lang="en-IT"/>
          </a:p>
        </p:txBody>
      </p:sp>
      <p:sp>
        <p:nvSpPr>
          <p:cNvPr id="3" name="Text Placeholder 2">
            <a:extLst>
              <a:ext uri="{FF2B5EF4-FFF2-40B4-BE49-F238E27FC236}">
                <a16:creationId xmlns:a16="http://schemas.microsoft.com/office/drawing/2014/main" id="{B9016BE7-1F38-54F8-B270-4AE1DA4F5AC7}"/>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8140DA57-1142-CF9F-5D2F-B36614AA7F0E}"/>
              </a:ext>
            </a:extLst>
          </p:cNvPr>
          <p:cNvSpPr txBox="1">
            <a:spLocks noGrp="1"/>
          </p:cNvSpPr>
          <p:nvPr>
            <p:ph type="dt" sz="half" idx="2"/>
          </p:nvPr>
        </p:nvSpPr>
        <p:spPr>
          <a:xfrm>
            <a:off x="838203" y="6356352"/>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46"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Arial" pitchFamily="34"/>
              </a:defRPr>
            </a:lvl1pPr>
          </a:lstStyle>
          <a:p>
            <a:pPr lvl="0"/>
            <a:fld id="{E7B3F5A5-83B6-4C54-83BE-69C55BE47891}" type="datetime1">
              <a:rPr lang="it-IT"/>
              <a:pPr lvl="0"/>
              <a:t>15/05/2026</a:t>
            </a:fld>
            <a:endParaRPr lang="en-IT"/>
          </a:p>
        </p:txBody>
      </p:sp>
      <p:sp>
        <p:nvSpPr>
          <p:cNvPr id="5" name="Footer Placeholder 4">
            <a:extLst>
              <a:ext uri="{FF2B5EF4-FFF2-40B4-BE49-F238E27FC236}">
                <a16:creationId xmlns:a16="http://schemas.microsoft.com/office/drawing/2014/main" id="{F59EEE82-8067-DB6E-7719-A0BC7D5D3590}"/>
              </a:ext>
            </a:extLst>
          </p:cNvPr>
          <p:cNvSpPr txBox="1">
            <a:spLocks noGrp="1"/>
          </p:cNvSpPr>
          <p:nvPr>
            <p:ph type="ftr" sz="quarter" idx="3"/>
          </p:nvPr>
        </p:nvSpPr>
        <p:spPr>
          <a:xfrm>
            <a:off x="4038603" y="6356352"/>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46" rtl="0" fontAlgn="auto" hangingPunct="1">
              <a:lnSpc>
                <a:spcPct val="100000"/>
              </a:lnSpc>
              <a:spcBef>
                <a:spcPts val="0"/>
              </a:spcBef>
              <a:spcAft>
                <a:spcPts val="0"/>
              </a:spcAft>
              <a:buNone/>
              <a:tabLst/>
              <a:defRPr lang="en-IT" sz="1200" b="0" i="0" u="none" strike="noStrike" kern="1200" cap="none" spc="0" baseline="0">
                <a:solidFill>
                  <a:srgbClr val="898989"/>
                </a:solidFill>
                <a:uFillTx/>
                <a:latin typeface="Arial" pitchFamily="34"/>
              </a:defRPr>
            </a:lvl1pPr>
          </a:lstStyle>
          <a:p>
            <a:pPr lvl="0"/>
            <a:endParaRPr lang="en-IT"/>
          </a:p>
        </p:txBody>
      </p:sp>
      <p:sp>
        <p:nvSpPr>
          <p:cNvPr id="6" name="Slide Number Placeholder 5">
            <a:extLst>
              <a:ext uri="{FF2B5EF4-FFF2-40B4-BE49-F238E27FC236}">
                <a16:creationId xmlns:a16="http://schemas.microsoft.com/office/drawing/2014/main" id="{0EBF76F6-C194-937F-A71E-25649B53BBF4}"/>
              </a:ext>
            </a:extLst>
          </p:cNvPr>
          <p:cNvSpPr txBox="1">
            <a:spLocks noGrp="1"/>
          </p:cNvSpPr>
          <p:nvPr>
            <p:ph type="sldNum" sz="quarter" idx="4"/>
          </p:nvPr>
        </p:nvSpPr>
        <p:spPr>
          <a:xfrm>
            <a:off x="8610603" y="6356352"/>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46" rtl="0" fontAlgn="auto" hangingPunct="1">
              <a:lnSpc>
                <a:spcPct val="100000"/>
              </a:lnSpc>
              <a:spcBef>
                <a:spcPts val="0"/>
              </a:spcBef>
              <a:spcAft>
                <a:spcPts val="0"/>
              </a:spcAft>
              <a:buNone/>
              <a:tabLst/>
              <a:defRPr lang="en-IT" sz="1200" b="0" i="0" u="none" strike="noStrike" kern="1200" cap="none" spc="0" baseline="0">
                <a:solidFill>
                  <a:srgbClr val="898989"/>
                </a:solidFill>
                <a:uFillTx/>
                <a:latin typeface="Arial" pitchFamily="34"/>
              </a:defRPr>
            </a:lvl1pPr>
          </a:lstStyle>
          <a:p>
            <a:pPr lvl="0"/>
            <a:fld id="{B055D030-FA85-43E4-A4DC-802F975CE3ED}" type="slidenum">
              <a:t>‹N›</a:t>
            </a:fld>
            <a:endParaRPr lang="en-IT"/>
          </a:p>
        </p:txBody>
      </p:sp>
    </p:spTree>
    <p:extLst>
      <p:ext uri="{BB962C8B-B14F-4D97-AF65-F5344CB8AC3E}">
        <p14:creationId xmlns:p14="http://schemas.microsoft.com/office/powerpoint/2010/main" val="3613010391"/>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 id="2147484363" r:id="rId12"/>
    <p:sldLayoutId id="2147484364" r:id="rId13"/>
    <p:sldLayoutId id="2147484365" r:id="rId14"/>
    <p:sldLayoutId id="2147484366" r:id="rId15"/>
    <p:sldLayoutId id="2147484367" r:id="rId16"/>
    <p:sldLayoutId id="2147484368" r:id="rId17"/>
    <p:sldLayoutId id="2147484369" r:id="rId18"/>
    <p:sldLayoutId id="2147484370" r:id="rId19"/>
    <p:sldLayoutId id="2147484371" r:id="rId20"/>
    <p:sldLayoutId id="2147484372" r:id="rId21"/>
  </p:sldLayoutIdLst>
  <p:txStyles>
    <p:titleStyle>
      <a:lvl1pPr marL="0" marR="0" lvl="0" indent="0" algn="l" defTabSz="914446" rtl="0" fontAlgn="auto" hangingPunct="1">
        <a:lnSpc>
          <a:spcPct val="90000"/>
        </a:lnSpc>
        <a:spcBef>
          <a:spcPts val="0"/>
        </a:spcBef>
        <a:spcAft>
          <a:spcPts val="0"/>
        </a:spcAft>
        <a:buNone/>
        <a:tabLst/>
        <a:defRPr lang="en-GB" sz="4400" b="0" i="0" u="none" strike="noStrike" kern="1200" cap="none" spc="0" baseline="0">
          <a:solidFill>
            <a:srgbClr val="000000"/>
          </a:solidFill>
          <a:uFillTx/>
          <a:latin typeface="Arial" pitchFamily="34"/>
        </a:defRPr>
      </a:lvl1pPr>
    </p:titleStyle>
    <p:bodyStyle>
      <a:lvl1pPr marL="228611" marR="0" lvl="0" indent="-228611" algn="l" defTabSz="914446" rtl="0" fontAlgn="auto" hangingPunct="1">
        <a:lnSpc>
          <a:spcPct val="90000"/>
        </a:lnSpc>
        <a:spcBef>
          <a:spcPts val="1000"/>
        </a:spcBef>
        <a:spcAft>
          <a:spcPts val="0"/>
        </a:spcAft>
        <a:buSzPct val="100000"/>
        <a:buFont typeface="Arial" pitchFamily="34"/>
        <a:buChar char="•"/>
        <a:tabLst/>
        <a:defRPr lang="en-GB" sz="2800" b="0" i="0" u="none" strike="noStrike" kern="1200" cap="none" spc="0" baseline="0">
          <a:solidFill>
            <a:srgbClr val="000000"/>
          </a:solidFill>
          <a:uFillTx/>
          <a:latin typeface="Arial" pitchFamily="34"/>
        </a:defRPr>
      </a:lvl1pPr>
      <a:lvl2pPr marL="685834" marR="0" lvl="1" indent="-228611" algn="l" defTabSz="914446" rtl="0" fontAlgn="auto" hangingPunct="1">
        <a:lnSpc>
          <a:spcPct val="90000"/>
        </a:lnSpc>
        <a:spcBef>
          <a:spcPts val="500"/>
        </a:spcBef>
        <a:spcAft>
          <a:spcPts val="0"/>
        </a:spcAft>
        <a:buSzPct val="100000"/>
        <a:buFont typeface="Arial" pitchFamily="34"/>
        <a:buChar char="•"/>
        <a:tabLst/>
        <a:defRPr lang="en-GB" sz="2400" b="0" i="0" u="none" strike="noStrike" kern="1200" cap="none" spc="0" baseline="0">
          <a:solidFill>
            <a:srgbClr val="000000"/>
          </a:solidFill>
          <a:uFillTx/>
          <a:latin typeface="Arial" pitchFamily="34"/>
        </a:defRPr>
      </a:lvl2pPr>
      <a:lvl3pPr marL="1143057" marR="0" lvl="2" indent="-228611" algn="l" defTabSz="914446" rtl="0" fontAlgn="auto" hangingPunct="1">
        <a:lnSpc>
          <a:spcPct val="90000"/>
        </a:lnSpc>
        <a:spcBef>
          <a:spcPts val="500"/>
        </a:spcBef>
        <a:spcAft>
          <a:spcPts val="0"/>
        </a:spcAft>
        <a:buSzPct val="100000"/>
        <a:buFont typeface="Arial" pitchFamily="34"/>
        <a:buChar char="•"/>
        <a:tabLst/>
        <a:defRPr lang="en-GB" sz="2000" b="0" i="0" u="none" strike="noStrike" kern="1200" cap="none" spc="0" baseline="0">
          <a:solidFill>
            <a:srgbClr val="000000"/>
          </a:solidFill>
          <a:uFillTx/>
          <a:latin typeface="Arial" pitchFamily="34"/>
        </a:defRPr>
      </a:lvl3pPr>
      <a:lvl4pPr marL="1600280" marR="0" lvl="3" indent="-228611" algn="l" defTabSz="914446"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000000"/>
          </a:solidFill>
          <a:uFillTx/>
          <a:latin typeface="Arial" pitchFamily="34"/>
        </a:defRPr>
      </a:lvl4pPr>
      <a:lvl5pPr marL="2057503" marR="0" lvl="4" indent="-228611" algn="l" defTabSz="914446"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000000"/>
          </a:solidFill>
          <a:uFillTx/>
          <a:latin typeface="Arial" pitchFamily="34"/>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C92510-8E95-CB92-A7F7-D9BDE07118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21C98EAB-D584-227A-7F71-7393ECE0F6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C966D34A-74AE-58C1-4391-CFF82964D1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6E967D-F4E2-1B4F-A398-83A80EF87561}" type="datetimeFigureOut">
              <a:rPr lang="en-IT" smtClean="0"/>
              <a:t>05/15/2026</a:t>
            </a:fld>
            <a:endParaRPr lang="en-IT"/>
          </a:p>
        </p:txBody>
      </p:sp>
      <p:sp>
        <p:nvSpPr>
          <p:cNvPr id="5" name="Footer Placeholder 4">
            <a:extLst>
              <a:ext uri="{FF2B5EF4-FFF2-40B4-BE49-F238E27FC236}">
                <a16:creationId xmlns:a16="http://schemas.microsoft.com/office/drawing/2014/main" id="{C5B0DC58-01B3-A585-9687-0DF65C8CE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T"/>
          </a:p>
        </p:txBody>
      </p:sp>
      <p:sp>
        <p:nvSpPr>
          <p:cNvPr id="6" name="Slide Number Placeholder 5">
            <a:extLst>
              <a:ext uri="{FF2B5EF4-FFF2-40B4-BE49-F238E27FC236}">
                <a16:creationId xmlns:a16="http://schemas.microsoft.com/office/drawing/2014/main" id="{AA073C01-4EDD-25E2-A527-6DEAB9B422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671835-502B-CF4B-95BB-CA4A6A8A39F0}" type="slidenum">
              <a:rPr lang="en-IT" smtClean="0"/>
              <a:t>‹N›</a:t>
            </a:fld>
            <a:endParaRPr lang="en-IT"/>
          </a:p>
        </p:txBody>
      </p:sp>
    </p:spTree>
    <p:extLst>
      <p:ext uri="{BB962C8B-B14F-4D97-AF65-F5344CB8AC3E}">
        <p14:creationId xmlns:p14="http://schemas.microsoft.com/office/powerpoint/2010/main" val="3869215134"/>
      </p:ext>
    </p:extLst>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1.xml" /><Relationship Id="rId1" Type="http://schemas.openxmlformats.org/officeDocument/2006/relationships/slideLayout" Target="../slideLayouts/slideLayout112.xml" /><Relationship Id="rId4" Type="http://schemas.openxmlformats.org/officeDocument/2006/relationships/image" Target="../media/image25.png" /></Relationships>
</file>

<file path=ppt/slides/_rels/slide10.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7.xml" /><Relationship Id="rId1" Type="http://schemas.openxmlformats.org/officeDocument/2006/relationships/slideLayout" Target="../slideLayouts/slideLayout130.xml" /><Relationship Id="rId4" Type="http://schemas.openxmlformats.org/officeDocument/2006/relationships/image" Target="../media/image29.png" /></Relationships>
</file>

<file path=ppt/slides/_rels/slide11.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8.xml" /><Relationship Id="rId1" Type="http://schemas.openxmlformats.org/officeDocument/2006/relationships/slideLayout" Target="../slideLayouts/slideLayout130.xml" /><Relationship Id="rId4" Type="http://schemas.openxmlformats.org/officeDocument/2006/relationships/image" Target="../media/image30.png" /></Relationships>
</file>

<file path=ppt/slides/_rels/slide12.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9.xml" /><Relationship Id="rId1" Type="http://schemas.openxmlformats.org/officeDocument/2006/relationships/slideLayout" Target="../slideLayouts/slideLayout112.xml" /><Relationship Id="rId4" Type="http://schemas.openxmlformats.org/officeDocument/2006/relationships/image" Target="../media/image31.png" /></Relationships>
</file>

<file path=ppt/slides/_rels/slide13.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10.xml" /><Relationship Id="rId1" Type="http://schemas.openxmlformats.org/officeDocument/2006/relationships/slideLayout" Target="../slideLayouts/slideLayout112.xml" /><Relationship Id="rId4" Type="http://schemas.openxmlformats.org/officeDocument/2006/relationships/image" Target="../media/image31.png" /></Relationships>
</file>

<file path=ppt/slides/_rels/slide14.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15.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16.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image" Target="../media/image17.png" /><Relationship Id="rId1" Type="http://schemas.openxmlformats.org/officeDocument/2006/relationships/slideLayout" Target="../slideLayouts/slideLayout135.xml" /><Relationship Id="rId4" Type="http://schemas.openxmlformats.org/officeDocument/2006/relationships/image" Target="../media/image33.png" /></Relationships>
</file>

<file path=ppt/slides/_rels/slide17.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18.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11.xml" /><Relationship Id="rId1" Type="http://schemas.openxmlformats.org/officeDocument/2006/relationships/slideLayout" Target="../slideLayouts/slideLayout112.xml" /><Relationship Id="rId4" Type="http://schemas.openxmlformats.org/officeDocument/2006/relationships/image" Target="../media/image34.png" /></Relationships>
</file>

<file path=ppt/slides/_rels/slide19.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12.xml" /><Relationship Id="rId1" Type="http://schemas.openxmlformats.org/officeDocument/2006/relationships/slideLayout" Target="../slideLayouts/slideLayout112.xml" /><Relationship Id="rId5" Type="http://schemas.openxmlformats.org/officeDocument/2006/relationships/image" Target="../media/image36.jpeg" /><Relationship Id="rId4" Type="http://schemas.openxmlformats.org/officeDocument/2006/relationships/image" Target="../media/image35.jpeg" /></Relationships>
</file>

<file path=ppt/slides/_rels/slide2.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2.xml" /><Relationship Id="rId1" Type="http://schemas.openxmlformats.org/officeDocument/2006/relationships/slideLayout" Target="../slideLayouts/slideLayout130.xml" /><Relationship Id="rId4" Type="http://schemas.openxmlformats.org/officeDocument/2006/relationships/image" Target="../media/image26.png" /></Relationships>
</file>

<file path=ppt/slides/_rels/slide20.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13.xml" /><Relationship Id="rId1" Type="http://schemas.openxmlformats.org/officeDocument/2006/relationships/slideLayout" Target="../slideLayouts/slideLayout112.xml" /><Relationship Id="rId5" Type="http://schemas.openxmlformats.org/officeDocument/2006/relationships/image" Target="../media/image36.jpeg" /><Relationship Id="rId4" Type="http://schemas.openxmlformats.org/officeDocument/2006/relationships/image" Target="../media/image37.jpeg" /></Relationships>
</file>

<file path=ppt/slides/_rels/slide21.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22.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23.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24.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25.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26.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14.xml" /><Relationship Id="rId1" Type="http://schemas.openxmlformats.org/officeDocument/2006/relationships/slideLayout" Target="../slideLayouts/slideLayout112.xml" /><Relationship Id="rId4" Type="http://schemas.openxmlformats.org/officeDocument/2006/relationships/image" Target="../media/image39.png" /></Relationships>
</file>

<file path=ppt/slides/_rels/slide27.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28.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29.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3.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3.xml" /><Relationship Id="rId1" Type="http://schemas.openxmlformats.org/officeDocument/2006/relationships/slideLayout" Target="../slideLayouts/slideLayout130.xml" /></Relationships>
</file>

<file path=ppt/slides/_rels/slide30.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31.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32.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33.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34.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35.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36.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37.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38.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15.xml" /><Relationship Id="rId1" Type="http://schemas.openxmlformats.org/officeDocument/2006/relationships/slideLayout" Target="../slideLayouts/slideLayout112.xml" /><Relationship Id="rId4" Type="http://schemas.openxmlformats.org/officeDocument/2006/relationships/image" Target="../media/image43.png" /></Relationships>
</file>

<file path=ppt/slides/_rels/slide39.xml.rels><?xml version="1.0" encoding="UTF-8" standalone="yes"?>
<Relationships xmlns="http://schemas.openxmlformats.org/package/2006/relationships"><Relationship Id="rId3" Type="http://schemas.openxmlformats.org/officeDocument/2006/relationships/image" Target="../media/image44.jpeg" /><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4.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40.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41.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16.xml" /><Relationship Id="rId1" Type="http://schemas.openxmlformats.org/officeDocument/2006/relationships/slideLayout" Target="../slideLayouts/slideLayout135.xml" /></Relationships>
</file>

<file path=ppt/slides/_rels/slide42.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17.xml" /><Relationship Id="rId1" Type="http://schemas.openxmlformats.org/officeDocument/2006/relationships/slideLayout" Target="../slideLayouts/slideLayout112.xml" /><Relationship Id="rId5" Type="http://schemas.openxmlformats.org/officeDocument/2006/relationships/image" Target="../media/image46.png" /><Relationship Id="rId4" Type="http://schemas.openxmlformats.org/officeDocument/2006/relationships/image" Target="../media/image45.png" /></Relationships>
</file>

<file path=ppt/slides/_rels/slide43.xml.rels><?xml version="1.0" encoding="UTF-8" standalone="yes"?>
<Relationships xmlns="http://schemas.openxmlformats.org/package/2006/relationships"><Relationship Id="rId3" Type="http://schemas.openxmlformats.org/officeDocument/2006/relationships/image" Target="../media/image47.jpeg" /><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44.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45.xml.rels><?xml version="1.0" encoding="UTF-8" standalone="yes"?>
<Relationships xmlns="http://schemas.openxmlformats.org/package/2006/relationships"><Relationship Id="rId3" Type="http://schemas.openxmlformats.org/officeDocument/2006/relationships/image" Target="../media/image49.png" /><Relationship Id="rId2" Type="http://schemas.openxmlformats.org/officeDocument/2006/relationships/image" Target="../media/image48.jpg" /><Relationship Id="rId1" Type="http://schemas.openxmlformats.org/officeDocument/2006/relationships/slideLayout" Target="../slideLayouts/slideLayout155.xml" /></Relationships>
</file>

<file path=ppt/slides/_rels/slide46.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5.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6.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5.xml" /></Relationships>
</file>

<file path=ppt/slides/_rels/slide7.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notesSlide" Target="../notesSlides/notesSlide4.xml" /><Relationship Id="rId1" Type="http://schemas.openxmlformats.org/officeDocument/2006/relationships/slideLayout" Target="../slideLayouts/slideLayout112.xml" /><Relationship Id="rId4" Type="http://schemas.openxmlformats.org/officeDocument/2006/relationships/image" Target="../media/image17.png" /></Relationships>
</file>

<file path=ppt/slides/_rels/slide8.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5.xml" /><Relationship Id="rId1" Type="http://schemas.openxmlformats.org/officeDocument/2006/relationships/slideLayout" Target="../slideLayouts/slideLayout130.xml" /></Relationships>
</file>

<file path=ppt/slides/_rels/slide9.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6.xml" /><Relationship Id="rId1" Type="http://schemas.openxmlformats.org/officeDocument/2006/relationships/slideLayout" Target="../slideLayouts/slideLayout112.xml" /><Relationship Id="rId4" Type="http://schemas.openxmlformats.org/officeDocument/2006/relationships/image" Target="../media/image28.png"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5267683B-757F-E198-5957-448E34FC624A}"/>
            </a:ext>
          </a:extLst>
        </p:cNvPr>
        <p:cNvGrpSpPr/>
        <p:nvPr/>
      </p:nvGrpSpPr>
      <p:grpSpPr>
        <a:xfrm>
          <a:off x="0" y="0"/>
          <a:ext cx="0" cy="0"/>
          <a:chOff x="0" y="0"/>
          <a:chExt cx="0" cy="0"/>
        </a:xfrm>
      </p:grpSpPr>
      <p:pic>
        <p:nvPicPr>
          <p:cNvPr id="13" name="Immagine 12" descr="Immagine che contiene testo, clipart&#10;&#10;Descrizione generata automaticamente">
            <a:extLst>
              <a:ext uri="{FF2B5EF4-FFF2-40B4-BE49-F238E27FC236}">
                <a16:creationId xmlns:a16="http://schemas.microsoft.com/office/drawing/2014/main" id="{7A52CF9C-3229-72B7-3D1C-ECEB25A96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4" name="Segnaposto immagine 3">
            <a:extLst>
              <a:ext uri="{FF2B5EF4-FFF2-40B4-BE49-F238E27FC236}">
                <a16:creationId xmlns:a16="http://schemas.microsoft.com/office/drawing/2014/main" id="{8745365E-B753-D5EE-51A4-018E2DF0D500}"/>
              </a:ext>
            </a:extLst>
          </p:cNvPr>
          <p:cNvSpPr>
            <a:spLocks noGrp="1"/>
          </p:cNvSpPr>
          <p:nvPr>
            <p:ph type="pic" sz="quarter" idx="10"/>
          </p:nvPr>
        </p:nvSpPr>
        <p:spPr/>
        <p:txBody>
          <a:bodyPr/>
          <a:lstStyle/>
          <a:p>
            <a:endParaRPr lang="it-IT"/>
          </a:p>
        </p:txBody>
      </p:sp>
      <p:sp>
        <p:nvSpPr>
          <p:cNvPr id="3" name="Rettangolo 2">
            <a:extLst>
              <a:ext uri="{FF2B5EF4-FFF2-40B4-BE49-F238E27FC236}">
                <a16:creationId xmlns:a16="http://schemas.microsoft.com/office/drawing/2014/main" id="{610441E2-4F63-942E-C7BD-33685101E525}"/>
              </a:ext>
            </a:extLst>
          </p:cNvPr>
          <p:cNvSpPr/>
          <p:nvPr/>
        </p:nvSpPr>
        <p:spPr>
          <a:xfrm>
            <a:off x="0" y="0"/>
            <a:ext cx="42672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609630"/>
            <a:endParaRPr lang="it-IT" sz="1200">
              <a:solidFill>
                <a:prstClr val="white"/>
              </a:solidFill>
              <a:latin typeface="Calibri" panose="020F0502020204030204"/>
            </a:endParaRPr>
          </a:p>
        </p:txBody>
      </p:sp>
      <p:sp>
        <p:nvSpPr>
          <p:cNvPr id="14" name="Titolo 3">
            <a:extLst>
              <a:ext uri="{FF2B5EF4-FFF2-40B4-BE49-F238E27FC236}">
                <a16:creationId xmlns:a16="http://schemas.microsoft.com/office/drawing/2014/main" id="{DDFBDDC6-1D85-73D2-089D-91656538F050}"/>
              </a:ext>
            </a:extLst>
          </p:cNvPr>
          <p:cNvSpPr txBox="1">
            <a:spLocks/>
          </p:cNvSpPr>
          <p:nvPr/>
        </p:nvSpPr>
        <p:spPr>
          <a:xfrm>
            <a:off x="660400" y="2138179"/>
            <a:ext cx="5759902" cy="1023401"/>
          </a:xfrm>
          <a:prstGeom prst="rect">
            <a:avLst/>
          </a:prstGeom>
          <a:noFill/>
        </p:spPr>
        <p:txBody>
          <a:bodyPr/>
          <a:lstStyle>
            <a:lvl1pPr algn="l" defTabSz="685800" rtl="0" eaLnBrk="1" latinLnBrk="0" hangingPunct="1">
              <a:lnSpc>
                <a:spcPct val="90000"/>
              </a:lnSpc>
              <a:spcBef>
                <a:spcPct val="0"/>
              </a:spcBef>
              <a:buNone/>
              <a:defRPr kumimoji="0" lang="en-US" sz="2400" b="1" i="0" u="none" strike="noStrike" kern="1200" cap="none" spc="0" normalizeH="0" baseline="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defRPr>
            </a:lvl1pPr>
          </a:lstStyle>
          <a:p>
            <a:pPr defTabSz="457223">
              <a:lnSpc>
                <a:spcPct val="100000"/>
              </a:lnSpc>
              <a:spcBef>
                <a:spcPts val="1200"/>
              </a:spcBef>
              <a:defRPr/>
            </a:pPr>
            <a:r>
              <a:rPr lang="it-IT" sz="4200" spc="67" dirty="0">
                <a:solidFill>
                  <a:prstClr val="white"/>
                </a:solidFill>
                <a:latin typeface="Roboto" panose="02000000000000000000" pitchFamily="2" charset="0"/>
                <a:ea typeface="Roboto" panose="02000000000000000000" pitchFamily="2" charset="0"/>
                <a:cs typeface="Roboto" panose="02000000000000000000" pitchFamily="2" charset="0"/>
              </a:rPr>
              <a:t>Governare l’incertezza</a:t>
            </a:r>
          </a:p>
          <a:p>
            <a:pPr defTabSz="457223">
              <a:spcBef>
                <a:spcPts val="1200"/>
              </a:spcBef>
              <a:spcAft>
                <a:spcPts val="1333"/>
              </a:spcAft>
              <a:defRPr/>
            </a:pPr>
            <a:r>
              <a:rPr lang="it-IT" spc="67" dirty="0">
                <a:solidFill>
                  <a:prstClr val="white"/>
                </a:solidFill>
                <a:latin typeface="Roboto" panose="02000000000000000000" pitchFamily="2" charset="0"/>
                <a:ea typeface="Roboto" panose="02000000000000000000" pitchFamily="2" charset="0"/>
                <a:cs typeface="Roboto" panose="02000000000000000000" pitchFamily="2" charset="0"/>
              </a:rPr>
              <a:t>Limiti della prevedibilità e nuovi schemi decisionali</a:t>
            </a:r>
            <a:r>
              <a:rPr lang="it-IT" sz="3200" spc="67" dirty="0">
                <a:solidFill>
                  <a:prstClr val="white"/>
                </a:solidFill>
                <a:latin typeface="Roboto" panose="02000000000000000000" pitchFamily="2" charset="0"/>
                <a:ea typeface="Roboto" panose="02000000000000000000" pitchFamily="2" charset="0"/>
                <a:cs typeface="Roboto" panose="02000000000000000000" pitchFamily="2" charset="0"/>
              </a:rPr>
              <a:t>​</a:t>
            </a:r>
            <a:endParaRPr lang="it-IT" sz="2800" b="0" spc="67"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5" name="Segnaposto testo 2">
            <a:extLst>
              <a:ext uri="{FF2B5EF4-FFF2-40B4-BE49-F238E27FC236}">
                <a16:creationId xmlns:a16="http://schemas.microsoft.com/office/drawing/2014/main" id="{A1A49F4B-CF91-C9D5-F0E3-DCF3BAFC6E04}"/>
              </a:ext>
            </a:extLst>
          </p:cNvPr>
          <p:cNvSpPr txBox="1">
            <a:spLocks/>
          </p:cNvSpPr>
          <p:nvPr/>
        </p:nvSpPr>
        <p:spPr>
          <a:xfrm>
            <a:off x="708627" y="4742400"/>
            <a:ext cx="2844800" cy="515401"/>
          </a:xfrm>
          <a:prstGeom prst="rect">
            <a:avLst/>
          </a:prstGeom>
        </p:spPr>
        <p:txBody>
          <a:bodyPr vert="horz" lIns="60960" tIns="30480" rIns="60960" bIns="30480" rtlCol="0">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b="0" i="0" kern="1200">
                <a:solidFill>
                  <a:schemeClr val="tx1"/>
                </a:solidFill>
                <a:latin typeface="Arial" panose="020B0604020202020204" pitchFamily="34"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kern="1200">
                <a:solidFill>
                  <a:schemeClr val="tx1"/>
                </a:solidFill>
                <a:latin typeface="Arial" panose="020B0604020202020204" pitchFamily="3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b="0" i="0" kern="1200">
                <a:solidFill>
                  <a:schemeClr val="tx1"/>
                </a:solidFill>
                <a:latin typeface="Arial" panose="020B0604020202020204" pitchFamily="3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tx1"/>
                </a:solidFill>
                <a:latin typeface="Arial" panose="020B0604020202020204" pitchFamily="3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tx1"/>
                </a:solidFill>
                <a:latin typeface="Arial" panose="020B060402020202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defTabSz="914446">
              <a:lnSpc>
                <a:spcPct val="100000"/>
              </a:lnSpc>
              <a:spcBef>
                <a:spcPts val="0"/>
              </a:spcBef>
              <a:buNone/>
            </a:pPr>
            <a:r>
              <a:rPr lang="it-IT" sz="2133" b="1" dirty="0">
                <a:solidFill>
                  <a:srgbClr val="FFFFFF"/>
                </a:solidFill>
                <a:cs typeface="Arial" pitchFamily="34"/>
              </a:rPr>
              <a:t>Alessandro Cravera</a:t>
            </a:r>
          </a:p>
          <a:p>
            <a:pPr marL="0" indent="0" algn="ctr" defTabSz="914446">
              <a:lnSpc>
                <a:spcPct val="100000"/>
              </a:lnSpc>
              <a:spcBef>
                <a:spcPts val="0"/>
              </a:spcBef>
              <a:buNone/>
            </a:pPr>
            <a:endParaRPr lang="it-IT" sz="1867" dirty="0">
              <a:solidFill>
                <a:srgbClr val="FFFFFF"/>
              </a:solidFill>
              <a:cs typeface="Arial" pitchFamily="34"/>
            </a:endParaRPr>
          </a:p>
        </p:txBody>
      </p:sp>
      <p:sp>
        <p:nvSpPr>
          <p:cNvPr id="2" name="CasellaDiTesto 1">
            <a:extLst>
              <a:ext uri="{FF2B5EF4-FFF2-40B4-BE49-F238E27FC236}">
                <a16:creationId xmlns:a16="http://schemas.microsoft.com/office/drawing/2014/main" id="{F2D7036B-0F2A-EDF7-7027-4BF999C44EA5}"/>
              </a:ext>
            </a:extLst>
          </p:cNvPr>
          <p:cNvSpPr txBox="1"/>
          <p:nvPr/>
        </p:nvSpPr>
        <p:spPr>
          <a:xfrm>
            <a:off x="660400" y="3899956"/>
            <a:ext cx="4584460" cy="369332"/>
          </a:xfrm>
          <a:prstGeom prst="rect">
            <a:avLst/>
          </a:prstGeom>
          <a:noFill/>
        </p:spPr>
        <p:txBody>
          <a:bodyPr wrap="square" rtlCol="0">
            <a:spAutoFit/>
          </a:bodyPr>
          <a:lstStyle/>
          <a:p>
            <a:r>
              <a:rPr lang="it-IT" dirty="0">
                <a:solidFill>
                  <a:schemeClr val="bg1"/>
                </a:solidFill>
                <a:latin typeface="Roboto" panose="02000000000000000000" pitchFamily="2" charset="0"/>
                <a:ea typeface="Roboto" panose="02000000000000000000" pitchFamily="2" charset="0"/>
                <a:cs typeface="Roboto" panose="02000000000000000000" pitchFamily="2" charset="0"/>
              </a:rPr>
              <a:t>Roma, 18 maggio 2026</a:t>
            </a:r>
          </a:p>
        </p:txBody>
      </p:sp>
      <p:pic>
        <p:nvPicPr>
          <p:cNvPr id="7" name="Immagine 6">
            <a:extLst>
              <a:ext uri="{FF2B5EF4-FFF2-40B4-BE49-F238E27FC236}">
                <a16:creationId xmlns:a16="http://schemas.microsoft.com/office/drawing/2014/main" id="{FBFD7677-6262-D7CC-CF54-CB53D5BCA034}"/>
              </a:ext>
            </a:extLst>
          </p:cNvPr>
          <p:cNvPicPr>
            <a:picLocks noChangeAspect="1"/>
          </p:cNvPicPr>
          <p:nvPr/>
        </p:nvPicPr>
        <p:blipFill>
          <a:blip r:embed="rId4"/>
          <a:stretch>
            <a:fillRect/>
          </a:stretch>
        </p:blipFill>
        <p:spPr>
          <a:xfrm>
            <a:off x="6625087" y="1374010"/>
            <a:ext cx="5566911" cy="3869486"/>
          </a:xfrm>
          <a:prstGeom prst="rect">
            <a:avLst/>
          </a:prstGeom>
        </p:spPr>
      </p:pic>
    </p:spTree>
    <p:extLst>
      <p:ext uri="{BB962C8B-B14F-4D97-AF65-F5344CB8AC3E}">
        <p14:creationId xmlns:p14="http://schemas.microsoft.com/office/powerpoint/2010/main" val="348928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0830B-B29F-B490-ACD7-59FAFEAB0343}"/>
            </a:ext>
          </a:extLst>
        </p:cNvPr>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766883D-28FD-6390-953B-1B512C32DC8A}"/>
              </a:ext>
            </a:extLst>
          </p:cNvPr>
          <p:cNvSpPr>
            <a:spLocks noGrp="1"/>
          </p:cNvSpPr>
          <p:nvPr>
            <p:ph type="sldNum" sz="quarter" idx="4294967295"/>
          </p:nvPr>
        </p:nvSpPr>
        <p:spPr>
          <a:xfrm>
            <a:off x="11112501" y="6513513"/>
            <a:ext cx="1079500" cy="228600"/>
          </a:xfrm>
          <a:prstGeom prst="rect">
            <a:avLst/>
          </a:prstGeom>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CBD0A374-DD34-4734-875A-18267D9398D3}" type="slidenum">
              <a:rPr kumimoji="0" lang="en-US" sz="1200" b="0" i="0" u="none" strike="noStrike" kern="1200" cap="none" spc="0" normalizeH="0" baseline="0" noProof="0">
                <a:ln>
                  <a:noFill/>
                </a:ln>
                <a:solidFill>
                  <a:srgbClr val="C6C6C6">
                    <a:lumMod val="75000"/>
                  </a:srgbClr>
                </a:solidFill>
                <a:effectLst/>
                <a:uLnTx/>
                <a:uFillTx/>
                <a:latin typeface="Arial"/>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C6C6C6">
                  <a:lumMod val="75000"/>
                </a:srgbClr>
              </a:solidFill>
              <a:effectLst/>
              <a:uLnTx/>
              <a:uFillTx/>
              <a:latin typeface="Arial"/>
              <a:ea typeface="+mn-ea"/>
              <a:cs typeface="+mn-cs"/>
            </a:endParaRPr>
          </a:p>
        </p:txBody>
      </p:sp>
      <p:pic>
        <p:nvPicPr>
          <p:cNvPr id="2" name="Immagine 1" descr="Immagine che contiene testo, clipart&#10;&#10;Descrizione generata automaticamente">
            <a:extLst>
              <a:ext uri="{FF2B5EF4-FFF2-40B4-BE49-F238E27FC236}">
                <a16:creationId xmlns:a16="http://schemas.microsoft.com/office/drawing/2014/main" id="{7005247B-3647-3E3E-D51E-3A06CD0E3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6" name="Titolo 7">
            <a:extLst>
              <a:ext uri="{FF2B5EF4-FFF2-40B4-BE49-F238E27FC236}">
                <a16:creationId xmlns:a16="http://schemas.microsoft.com/office/drawing/2014/main" id="{45B227E9-86A9-D0E3-7B14-07EA8B8A126E}"/>
              </a:ext>
            </a:extLst>
          </p:cNvPr>
          <p:cNvSpPr txBox="1">
            <a:spLocks/>
          </p:cNvSpPr>
          <p:nvPr/>
        </p:nvSpPr>
        <p:spPr>
          <a:xfrm>
            <a:off x="224929" y="180715"/>
            <a:ext cx="9554223" cy="16084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4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Non linearità</a:t>
            </a:r>
          </a:p>
        </p:txBody>
      </p:sp>
      <p:pic>
        <p:nvPicPr>
          <p:cNvPr id="8" name="Immagine 7">
            <a:extLst>
              <a:ext uri="{FF2B5EF4-FFF2-40B4-BE49-F238E27FC236}">
                <a16:creationId xmlns:a16="http://schemas.microsoft.com/office/drawing/2014/main" id="{BCD8FB60-31CA-EFAE-FF83-35562C4DC448}"/>
              </a:ext>
            </a:extLst>
          </p:cNvPr>
          <p:cNvPicPr>
            <a:picLocks noChangeAspect="1"/>
          </p:cNvPicPr>
          <p:nvPr/>
        </p:nvPicPr>
        <p:blipFill>
          <a:blip r:embed="rId4"/>
          <a:stretch>
            <a:fillRect/>
          </a:stretch>
        </p:blipFill>
        <p:spPr>
          <a:xfrm>
            <a:off x="0" y="1141717"/>
            <a:ext cx="6874348" cy="4574566"/>
          </a:xfrm>
          <a:prstGeom prst="rect">
            <a:avLst/>
          </a:prstGeom>
        </p:spPr>
      </p:pic>
    </p:spTree>
    <p:extLst>
      <p:ext uri="{BB962C8B-B14F-4D97-AF65-F5344CB8AC3E}">
        <p14:creationId xmlns:p14="http://schemas.microsoft.com/office/powerpoint/2010/main" val="309601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BE232-4B26-61B6-AAAE-C7A40A33F750}"/>
            </a:ext>
          </a:extLst>
        </p:cNvPr>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F9FA400-CA0C-B34E-690C-D61924168E6A}"/>
              </a:ext>
            </a:extLst>
          </p:cNvPr>
          <p:cNvSpPr>
            <a:spLocks noGrp="1"/>
          </p:cNvSpPr>
          <p:nvPr>
            <p:ph type="sldNum" sz="quarter" idx="4294967295"/>
          </p:nvPr>
        </p:nvSpPr>
        <p:spPr>
          <a:xfrm>
            <a:off x="11112501" y="6513513"/>
            <a:ext cx="1079500" cy="228600"/>
          </a:xfrm>
          <a:prstGeom prst="rect">
            <a:avLst/>
          </a:prstGeom>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CBD0A374-DD34-4734-875A-18267D9398D3}" type="slidenum">
              <a:rPr kumimoji="0" lang="en-US" sz="1200" b="0" i="0" u="none" strike="noStrike" kern="1200" cap="none" spc="0" normalizeH="0" baseline="0" noProof="0">
                <a:ln>
                  <a:noFill/>
                </a:ln>
                <a:solidFill>
                  <a:srgbClr val="C6C6C6">
                    <a:lumMod val="75000"/>
                  </a:srgbClr>
                </a:solidFill>
                <a:effectLst/>
                <a:uLnTx/>
                <a:uFillTx/>
                <a:latin typeface="Arial"/>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C6C6C6">
                  <a:lumMod val="75000"/>
                </a:srgbClr>
              </a:solidFill>
              <a:effectLst/>
              <a:uLnTx/>
              <a:uFillTx/>
              <a:latin typeface="Arial"/>
              <a:ea typeface="+mn-ea"/>
              <a:cs typeface="+mn-cs"/>
            </a:endParaRPr>
          </a:p>
        </p:txBody>
      </p:sp>
      <p:pic>
        <p:nvPicPr>
          <p:cNvPr id="2" name="Immagine 1" descr="Immagine che contiene testo, clipart&#10;&#10;Descrizione generata automaticamente">
            <a:extLst>
              <a:ext uri="{FF2B5EF4-FFF2-40B4-BE49-F238E27FC236}">
                <a16:creationId xmlns:a16="http://schemas.microsoft.com/office/drawing/2014/main" id="{DA85D868-6BE5-AF65-1AC5-6F8F1B1307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pic>
        <p:nvPicPr>
          <p:cNvPr id="10" name="Immagine 9">
            <a:extLst>
              <a:ext uri="{FF2B5EF4-FFF2-40B4-BE49-F238E27FC236}">
                <a16:creationId xmlns:a16="http://schemas.microsoft.com/office/drawing/2014/main" id="{1F788DC3-69A1-B175-4956-DE274E63F1E3}"/>
              </a:ext>
            </a:extLst>
          </p:cNvPr>
          <p:cNvPicPr>
            <a:picLocks noChangeAspect="1"/>
          </p:cNvPicPr>
          <p:nvPr/>
        </p:nvPicPr>
        <p:blipFill>
          <a:blip r:embed="rId4"/>
          <a:srcRect b="12102"/>
          <a:stretch>
            <a:fillRect/>
          </a:stretch>
        </p:blipFill>
        <p:spPr>
          <a:xfrm>
            <a:off x="2564922" y="1561184"/>
            <a:ext cx="6745820" cy="4084735"/>
          </a:xfrm>
          <a:prstGeom prst="rect">
            <a:avLst/>
          </a:prstGeom>
        </p:spPr>
      </p:pic>
      <p:sp>
        <p:nvSpPr>
          <p:cNvPr id="11" name="Titolo 7">
            <a:extLst>
              <a:ext uri="{FF2B5EF4-FFF2-40B4-BE49-F238E27FC236}">
                <a16:creationId xmlns:a16="http://schemas.microsoft.com/office/drawing/2014/main" id="{6E2B669A-78CA-D7D1-178B-2220CD2CD522}"/>
              </a:ext>
            </a:extLst>
          </p:cNvPr>
          <p:cNvSpPr txBox="1">
            <a:spLocks/>
          </p:cNvSpPr>
          <p:nvPr/>
        </p:nvSpPr>
        <p:spPr>
          <a:xfrm>
            <a:off x="368702" y="249727"/>
            <a:ext cx="9554223" cy="16084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4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Non linearità</a:t>
            </a:r>
          </a:p>
        </p:txBody>
      </p:sp>
    </p:spTree>
    <p:extLst>
      <p:ext uri="{BB962C8B-B14F-4D97-AF65-F5344CB8AC3E}">
        <p14:creationId xmlns:p14="http://schemas.microsoft.com/office/powerpoint/2010/main" val="413100101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6ACC1DD6-40C9-FBCC-9A40-29D59D2C0636}"/>
            </a:ext>
          </a:extLst>
        </p:cNvPr>
        <p:cNvGrpSpPr/>
        <p:nvPr/>
      </p:nvGrpSpPr>
      <p:grpSpPr>
        <a:xfrm>
          <a:off x="0" y="0"/>
          <a:ext cx="0" cy="0"/>
          <a:chOff x="0" y="0"/>
          <a:chExt cx="0" cy="0"/>
        </a:xfrm>
      </p:grpSpPr>
      <p:pic>
        <p:nvPicPr>
          <p:cNvPr id="13" name="Immagine 12" descr="Immagine che contiene testo, clipart&#10;&#10;Descrizione generata automaticamente">
            <a:extLst>
              <a:ext uri="{FF2B5EF4-FFF2-40B4-BE49-F238E27FC236}">
                <a16:creationId xmlns:a16="http://schemas.microsoft.com/office/drawing/2014/main" id="{A7E79E7F-4304-8801-84B1-1B137267EB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21" name="CasellaDiTesto 20">
            <a:extLst>
              <a:ext uri="{FF2B5EF4-FFF2-40B4-BE49-F238E27FC236}">
                <a16:creationId xmlns:a16="http://schemas.microsoft.com/office/drawing/2014/main" id="{6FA86C47-56F1-3745-A4B9-E60B4E51DA0E}"/>
              </a:ext>
            </a:extLst>
          </p:cNvPr>
          <p:cNvSpPr txBox="1"/>
          <p:nvPr/>
        </p:nvSpPr>
        <p:spPr>
          <a:xfrm>
            <a:off x="4332828" y="2196269"/>
            <a:ext cx="7207990" cy="1323439"/>
          </a:xfrm>
          <a:prstGeom prst="rect">
            <a:avLst/>
          </a:prstGeom>
          <a:noFill/>
        </p:spPr>
        <p:txBody>
          <a:bodyPr wrap="square">
            <a:spAutoFit/>
          </a:bodyPr>
          <a:lstStyle/>
          <a:p>
            <a:pPr marR="0" lvl="0" algn="ctr" defTabSz="914377" rtl="0" eaLnBrk="1" fontAlgn="auto" latinLnBrk="0" hangingPunct="1">
              <a:lnSpc>
                <a:spcPct val="100000"/>
              </a:lnSpc>
              <a:spcBef>
                <a:spcPts val="0"/>
              </a:spcBef>
              <a:spcAft>
                <a:spcPts val="2400"/>
              </a:spcAft>
              <a:buClrTx/>
              <a:buSzTx/>
              <a:tabLst/>
              <a:defRPr/>
            </a:pPr>
            <a:r>
              <a:rPr kumimoji="0" lang="it-IT" sz="40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«Salvo notevoli rare eccezioni»</a:t>
            </a:r>
          </a:p>
        </p:txBody>
      </p:sp>
      <p:pic>
        <p:nvPicPr>
          <p:cNvPr id="5" name="Segnaposto immagine 4">
            <a:extLst>
              <a:ext uri="{FF2B5EF4-FFF2-40B4-BE49-F238E27FC236}">
                <a16:creationId xmlns:a16="http://schemas.microsoft.com/office/drawing/2014/main" id="{01547499-0AD1-1FE4-2407-0D046BC1E4D3}"/>
              </a:ext>
            </a:extLst>
          </p:cNvPr>
          <p:cNvPicPr>
            <a:picLocks noGrp="1" noChangeAspect="1"/>
          </p:cNvPicPr>
          <p:nvPr>
            <p:ph type="pic" sz="quarter" idx="10"/>
          </p:nvPr>
        </p:nvPicPr>
        <p:blipFill>
          <a:blip r:embed="rId4"/>
          <a:srcRect l="4760" r="4760"/>
          <a:stretch/>
        </p:blipFill>
        <p:spPr>
          <a:custGeom>
            <a:avLst/>
            <a:gdLst>
              <a:gd name="connsiteX0" fmla="*/ 0 w 4062413"/>
              <a:gd name="connsiteY0" fmla="*/ 0 h 6858000"/>
              <a:gd name="connsiteX1" fmla="*/ 4062413 w 4062413"/>
              <a:gd name="connsiteY1" fmla="*/ 0 h 6858000"/>
              <a:gd name="connsiteX2" fmla="*/ 4062413 w 4062413"/>
              <a:gd name="connsiteY2" fmla="*/ 6858000 h 6858000"/>
              <a:gd name="connsiteX3" fmla="*/ 0 w 40624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2413" h="6858000">
                <a:moveTo>
                  <a:pt x="0" y="0"/>
                </a:moveTo>
                <a:lnTo>
                  <a:pt x="4062413" y="0"/>
                </a:lnTo>
                <a:lnTo>
                  <a:pt x="4062413" y="6858000"/>
                </a:lnTo>
                <a:lnTo>
                  <a:pt x="0" y="6858000"/>
                </a:lnTo>
                <a:close/>
              </a:path>
            </a:pathLst>
          </a:custGeom>
          <a:solidFill>
            <a:prstClr val="white">
              <a:lumMod val="95000"/>
            </a:prstClr>
          </a:solidFill>
        </p:spPr>
      </p:pic>
      <p:sp>
        <p:nvSpPr>
          <p:cNvPr id="8" name="CasellaDiTesto 7">
            <a:extLst>
              <a:ext uri="{FF2B5EF4-FFF2-40B4-BE49-F238E27FC236}">
                <a16:creationId xmlns:a16="http://schemas.microsoft.com/office/drawing/2014/main" id="{AC42C417-A999-D3DE-1555-1BC39D76E265}"/>
              </a:ext>
            </a:extLst>
          </p:cNvPr>
          <p:cNvSpPr txBox="1"/>
          <p:nvPr/>
        </p:nvSpPr>
        <p:spPr>
          <a:xfrm>
            <a:off x="5181600" y="4176941"/>
            <a:ext cx="6096000" cy="646331"/>
          </a:xfrm>
          <a:prstGeom prst="rect">
            <a:avLst/>
          </a:prstGeom>
          <a:noFill/>
        </p:spPr>
        <p:txBody>
          <a:bodyPr wrap="square">
            <a:spAutoFit/>
          </a:bodyPr>
          <a:lstStyle/>
          <a:p>
            <a:r>
              <a:rPr lang="en-US" i="1" dirty="0">
                <a:solidFill>
                  <a:schemeClr val="bg1"/>
                </a:solidFill>
                <a:latin typeface="Arial" pitchFamily="34" charset="0"/>
                <a:ea typeface="Arial Unicode MS" pitchFamily="34" charset="-128"/>
              </a:rPr>
              <a:t>“L</a:t>
            </a:r>
            <a:r>
              <a:rPr kumimoji="0" lang="en-US" sz="1800" b="0" i="1" u="none" strike="noStrike" kern="1200" cap="none" spc="0" normalizeH="0" baseline="0" noProof="0" dirty="0">
                <a:ln>
                  <a:noFill/>
                </a:ln>
                <a:solidFill>
                  <a:schemeClr val="bg1"/>
                </a:solidFill>
                <a:effectLst/>
                <a:uLnTx/>
                <a:uFillTx/>
                <a:latin typeface="Arial" pitchFamily="34" charset="0"/>
                <a:ea typeface="Arial Unicode MS" pitchFamily="34" charset="-128"/>
              </a:rPr>
              <a:t>a mano </a:t>
            </a:r>
            <a:r>
              <a:rPr kumimoji="0" lang="en-US" sz="1800" b="0" i="1" u="none" strike="noStrike" kern="1200" cap="none" spc="0" normalizeH="0" baseline="0" noProof="0" dirty="0" err="1">
                <a:ln>
                  <a:noFill/>
                </a:ln>
                <a:solidFill>
                  <a:schemeClr val="bg1"/>
                </a:solidFill>
                <a:effectLst/>
                <a:uLnTx/>
                <a:uFillTx/>
                <a:latin typeface="Arial" pitchFamily="34" charset="0"/>
                <a:ea typeface="Arial Unicode MS" pitchFamily="34" charset="-128"/>
              </a:rPr>
              <a:t>invisibile</a:t>
            </a:r>
            <a:r>
              <a:rPr kumimoji="0" lang="en-US" sz="1800" b="0" i="1" u="none" strike="noStrike" kern="1200" cap="none" spc="0" normalizeH="0" baseline="0" noProof="0" dirty="0">
                <a:ln>
                  <a:noFill/>
                </a:ln>
                <a:solidFill>
                  <a:schemeClr val="bg1"/>
                </a:solidFill>
                <a:effectLst/>
                <a:uLnTx/>
                <a:uFillTx/>
                <a:latin typeface="Arial" pitchFamily="34" charset="0"/>
                <a:ea typeface="Arial Unicode MS" pitchFamily="34" charset="-128"/>
              </a:rPr>
              <a:t> </a:t>
            </a:r>
            <a:r>
              <a:rPr kumimoji="0" lang="en-US" sz="1800" b="0" i="1" u="none" strike="noStrike" kern="1200" cap="none" spc="0" normalizeH="0" baseline="0" noProof="0" dirty="0" err="1">
                <a:ln>
                  <a:noFill/>
                </a:ln>
                <a:solidFill>
                  <a:schemeClr val="bg1"/>
                </a:solidFill>
                <a:effectLst/>
                <a:uLnTx/>
                <a:uFillTx/>
                <a:latin typeface="Arial" pitchFamily="34" charset="0"/>
                <a:ea typeface="Arial Unicode MS" pitchFamily="34" charset="-128"/>
              </a:rPr>
              <a:t>globale</a:t>
            </a:r>
            <a:r>
              <a:rPr kumimoji="0" lang="en-US" sz="1800" b="0" i="1" u="none" strike="noStrike" kern="1200" cap="none" spc="0" normalizeH="0" baseline="0" noProof="0" dirty="0">
                <a:ln>
                  <a:noFill/>
                </a:ln>
                <a:solidFill>
                  <a:schemeClr val="bg1"/>
                </a:solidFill>
                <a:effectLst/>
                <a:uLnTx/>
                <a:uFillTx/>
                <a:latin typeface="Arial" pitchFamily="34" charset="0"/>
                <a:ea typeface="Arial Unicode MS" pitchFamily="34" charset="-128"/>
              </a:rPr>
              <a:t> ha </a:t>
            </a:r>
            <a:r>
              <a:rPr kumimoji="0" lang="en-US" sz="1800" b="0" i="1" u="none" strike="noStrike" kern="1200" cap="none" spc="0" normalizeH="0" baseline="0" noProof="0" dirty="0" err="1">
                <a:ln>
                  <a:noFill/>
                </a:ln>
                <a:solidFill>
                  <a:schemeClr val="bg1"/>
                </a:solidFill>
                <a:effectLst/>
                <a:uLnTx/>
                <a:uFillTx/>
                <a:latin typeface="Arial" pitchFamily="34" charset="0"/>
                <a:ea typeface="Arial Unicode MS" pitchFamily="34" charset="-128"/>
              </a:rPr>
              <a:t>creato</a:t>
            </a:r>
            <a:r>
              <a:rPr kumimoji="0" lang="en-US" sz="1800" b="0" i="1" u="none" strike="noStrike" kern="1200" cap="none" spc="0" normalizeH="0" baseline="0" noProof="0" dirty="0">
                <a:ln>
                  <a:noFill/>
                </a:ln>
                <a:solidFill>
                  <a:schemeClr val="bg1"/>
                </a:solidFill>
                <a:effectLst/>
                <a:uLnTx/>
                <a:uFillTx/>
                <a:latin typeface="Arial" pitchFamily="34" charset="0"/>
                <a:ea typeface="Arial Unicode MS" pitchFamily="34" charset="-128"/>
              </a:rPr>
              <a:t> </a:t>
            </a:r>
            <a:r>
              <a:rPr kumimoji="0" lang="en-US" sz="1800" b="0" i="1" u="none" strike="noStrike" kern="1200" cap="none" spc="0" normalizeH="0" baseline="0" noProof="0" dirty="0" err="1">
                <a:ln>
                  <a:noFill/>
                </a:ln>
                <a:solidFill>
                  <a:schemeClr val="bg1"/>
                </a:solidFill>
                <a:effectLst/>
                <a:uLnTx/>
                <a:uFillTx/>
                <a:latin typeface="Arial" pitchFamily="34" charset="0"/>
                <a:ea typeface="Arial Unicode MS" pitchFamily="34" charset="-128"/>
              </a:rPr>
              <a:t>tassi</a:t>
            </a:r>
            <a:r>
              <a:rPr kumimoji="0" lang="en-US" sz="1800" b="0" i="1" u="none" strike="noStrike" kern="1200" cap="none" spc="0" normalizeH="0" baseline="0" noProof="0" dirty="0">
                <a:ln>
                  <a:noFill/>
                </a:ln>
                <a:solidFill>
                  <a:schemeClr val="bg1"/>
                </a:solidFill>
                <a:effectLst/>
                <a:uLnTx/>
                <a:uFillTx/>
                <a:latin typeface="Arial" pitchFamily="34" charset="0"/>
                <a:ea typeface="Arial Unicode MS" pitchFamily="34" charset="-128"/>
              </a:rPr>
              <a:t> di </a:t>
            </a:r>
            <a:r>
              <a:rPr kumimoji="0" lang="en-US" sz="1800" b="0" i="1" u="none" strike="noStrike" kern="1200" cap="none" spc="0" normalizeH="0" baseline="0" noProof="0" dirty="0" err="1">
                <a:ln>
                  <a:noFill/>
                </a:ln>
                <a:solidFill>
                  <a:schemeClr val="bg1"/>
                </a:solidFill>
                <a:effectLst/>
                <a:uLnTx/>
                <a:uFillTx/>
                <a:latin typeface="Arial" pitchFamily="34" charset="0"/>
                <a:ea typeface="Arial Unicode MS" pitchFamily="34" charset="-128"/>
              </a:rPr>
              <a:t>cambio</a:t>
            </a:r>
            <a:r>
              <a:rPr kumimoji="0" lang="en-US" sz="1800" b="0" i="1" u="none" strike="noStrike" kern="1200" cap="none" spc="0" normalizeH="0" baseline="0" noProof="0" dirty="0">
                <a:ln>
                  <a:noFill/>
                </a:ln>
                <a:solidFill>
                  <a:schemeClr val="bg1"/>
                </a:solidFill>
                <a:effectLst/>
                <a:uLnTx/>
                <a:uFillTx/>
                <a:latin typeface="Arial" pitchFamily="34" charset="0"/>
                <a:ea typeface="Arial Unicode MS" pitchFamily="34" charset="-128"/>
              </a:rPr>
              <a:t>, </a:t>
            </a:r>
            <a:r>
              <a:rPr kumimoji="0" lang="en-US" sz="1800" b="0" i="1" u="none" strike="noStrike" kern="1200" cap="none" spc="0" normalizeH="0" baseline="0" noProof="0" dirty="0" err="1">
                <a:ln>
                  <a:noFill/>
                </a:ln>
                <a:solidFill>
                  <a:schemeClr val="bg1"/>
                </a:solidFill>
                <a:effectLst/>
                <a:uLnTx/>
                <a:uFillTx/>
                <a:latin typeface="Arial" pitchFamily="34" charset="0"/>
                <a:ea typeface="Arial Unicode MS" pitchFamily="34" charset="-128"/>
              </a:rPr>
              <a:t>tassi</a:t>
            </a:r>
            <a:r>
              <a:rPr kumimoji="0" lang="en-US" sz="1800" b="0" i="1" u="none" strike="noStrike" kern="1200" cap="none" spc="0" normalizeH="0" baseline="0" noProof="0" dirty="0">
                <a:ln>
                  <a:noFill/>
                </a:ln>
                <a:solidFill>
                  <a:schemeClr val="bg1"/>
                </a:solidFill>
                <a:effectLst/>
                <a:uLnTx/>
                <a:uFillTx/>
                <a:latin typeface="Arial" pitchFamily="34" charset="0"/>
                <a:ea typeface="Arial Unicode MS" pitchFamily="34" charset="-128"/>
              </a:rPr>
              <a:t> di interesse, </a:t>
            </a:r>
            <a:r>
              <a:rPr kumimoji="0" lang="en-US" sz="1800" b="0" i="1" u="none" strike="noStrike" kern="1200" cap="none" spc="0" normalizeH="0" baseline="0" noProof="0" dirty="0" err="1">
                <a:ln>
                  <a:noFill/>
                </a:ln>
                <a:solidFill>
                  <a:schemeClr val="bg1"/>
                </a:solidFill>
                <a:effectLst/>
                <a:uLnTx/>
                <a:uFillTx/>
                <a:latin typeface="Arial" pitchFamily="34" charset="0"/>
                <a:ea typeface="Arial Unicode MS" pitchFamily="34" charset="-128"/>
              </a:rPr>
              <a:t>prezzi</a:t>
            </a:r>
            <a:r>
              <a:rPr kumimoji="0" lang="en-US" sz="1800" b="0" i="1" u="none" strike="noStrike" kern="1200" cap="none" spc="0" normalizeH="0" baseline="0" noProof="0" dirty="0">
                <a:ln>
                  <a:noFill/>
                </a:ln>
                <a:solidFill>
                  <a:schemeClr val="bg1"/>
                </a:solidFill>
                <a:effectLst/>
                <a:uLnTx/>
                <a:uFillTx/>
                <a:latin typeface="Arial" pitchFamily="34" charset="0"/>
                <a:ea typeface="Arial Unicode MS" pitchFamily="34" charset="-128"/>
              </a:rPr>
              <a:t> e </a:t>
            </a:r>
            <a:r>
              <a:rPr kumimoji="0" lang="en-US" sz="1800" b="0" i="1" u="none" strike="noStrike" kern="1200" cap="none" spc="0" normalizeH="0" baseline="0" noProof="0" dirty="0" err="1">
                <a:ln>
                  <a:noFill/>
                </a:ln>
                <a:solidFill>
                  <a:schemeClr val="bg1"/>
                </a:solidFill>
                <a:effectLst/>
                <a:uLnTx/>
                <a:uFillTx/>
                <a:latin typeface="Arial" pitchFamily="34" charset="0"/>
                <a:ea typeface="Arial Unicode MS" pitchFamily="34" charset="-128"/>
              </a:rPr>
              <a:t>salari</a:t>
            </a:r>
            <a:r>
              <a:rPr kumimoji="0" lang="en-US" sz="1800" b="0" i="1" u="none" strike="noStrike" kern="1200" cap="none" spc="0" normalizeH="0" baseline="0" noProof="0" dirty="0">
                <a:ln>
                  <a:noFill/>
                </a:ln>
                <a:solidFill>
                  <a:schemeClr val="bg1"/>
                </a:solidFill>
                <a:effectLst/>
                <a:uLnTx/>
                <a:uFillTx/>
                <a:latin typeface="Arial" pitchFamily="34" charset="0"/>
                <a:ea typeface="Arial Unicode MS" pitchFamily="34" charset="-128"/>
              </a:rPr>
              <a:t> </a:t>
            </a:r>
            <a:r>
              <a:rPr kumimoji="0" lang="en-US" sz="1800" b="0" i="1" u="none" strike="noStrike" kern="1200" cap="none" spc="0" normalizeH="0" baseline="0" noProof="0" dirty="0" err="1">
                <a:ln>
                  <a:noFill/>
                </a:ln>
                <a:solidFill>
                  <a:schemeClr val="bg1"/>
                </a:solidFill>
                <a:effectLst/>
                <a:uLnTx/>
                <a:uFillTx/>
                <a:latin typeface="Arial" pitchFamily="34" charset="0"/>
                <a:ea typeface="Arial Unicode MS" pitchFamily="34" charset="-128"/>
              </a:rPr>
              <a:t>relativamente</a:t>
            </a:r>
            <a:r>
              <a:rPr kumimoji="0" lang="en-US" sz="1800" b="0" i="1" u="none" strike="noStrike" kern="1200" cap="none" spc="0" normalizeH="0" baseline="0" noProof="0" dirty="0">
                <a:ln>
                  <a:noFill/>
                </a:ln>
                <a:solidFill>
                  <a:schemeClr val="bg1"/>
                </a:solidFill>
                <a:effectLst/>
                <a:uLnTx/>
                <a:uFillTx/>
                <a:latin typeface="Arial" pitchFamily="34" charset="0"/>
                <a:ea typeface="Arial Unicode MS" pitchFamily="34" charset="-128"/>
              </a:rPr>
              <a:t> </a:t>
            </a:r>
            <a:r>
              <a:rPr kumimoji="0" lang="en-US" sz="1800" b="0" i="1" u="none" strike="noStrike" kern="1200" cap="none" spc="0" normalizeH="0" baseline="0" noProof="0" dirty="0" err="1">
                <a:ln>
                  <a:noFill/>
                </a:ln>
                <a:solidFill>
                  <a:schemeClr val="bg1"/>
                </a:solidFill>
                <a:effectLst/>
                <a:uLnTx/>
                <a:uFillTx/>
                <a:latin typeface="Arial" pitchFamily="34" charset="0"/>
                <a:ea typeface="Arial Unicode MS" pitchFamily="34" charset="-128"/>
              </a:rPr>
              <a:t>stabili</a:t>
            </a:r>
            <a:r>
              <a:rPr kumimoji="0" lang="en-US" sz="1800" b="0" i="0" u="none" strike="noStrike" kern="1200" cap="none" spc="0" normalizeH="0" baseline="0" noProof="0" dirty="0">
                <a:ln>
                  <a:noFill/>
                </a:ln>
                <a:solidFill>
                  <a:schemeClr val="bg1"/>
                </a:solidFill>
                <a:effectLst/>
                <a:uLnTx/>
                <a:uFillTx/>
                <a:latin typeface="Arial" pitchFamily="34" charset="0"/>
                <a:ea typeface="Arial Unicode MS" pitchFamily="34" charset="-128"/>
              </a:rPr>
              <a:t>”</a:t>
            </a:r>
            <a:endParaRPr lang="it-IT" dirty="0">
              <a:solidFill>
                <a:schemeClr val="bg1"/>
              </a:solidFill>
            </a:endParaRPr>
          </a:p>
        </p:txBody>
      </p:sp>
    </p:spTree>
    <p:extLst>
      <p:ext uri="{BB962C8B-B14F-4D97-AF65-F5344CB8AC3E}">
        <p14:creationId xmlns:p14="http://schemas.microsoft.com/office/powerpoint/2010/main" val="421822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1686BAD5-AE22-83D6-82C4-0877D16FED8F}"/>
            </a:ext>
          </a:extLst>
        </p:cNvPr>
        <p:cNvGrpSpPr/>
        <p:nvPr/>
      </p:nvGrpSpPr>
      <p:grpSpPr>
        <a:xfrm>
          <a:off x="0" y="0"/>
          <a:ext cx="0" cy="0"/>
          <a:chOff x="0" y="0"/>
          <a:chExt cx="0" cy="0"/>
        </a:xfrm>
      </p:grpSpPr>
      <p:pic>
        <p:nvPicPr>
          <p:cNvPr id="13" name="Immagine 12" descr="Immagine che contiene testo, clipart&#10;&#10;Descrizione generata automaticamente">
            <a:extLst>
              <a:ext uri="{FF2B5EF4-FFF2-40B4-BE49-F238E27FC236}">
                <a16:creationId xmlns:a16="http://schemas.microsoft.com/office/drawing/2014/main" id="{E621DC59-B45A-4F07-E0E0-84F6D92AF6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21" name="CasellaDiTesto 20">
            <a:extLst>
              <a:ext uri="{FF2B5EF4-FFF2-40B4-BE49-F238E27FC236}">
                <a16:creationId xmlns:a16="http://schemas.microsoft.com/office/drawing/2014/main" id="{6F22C269-C99B-A069-7194-8A1D42C55855}"/>
              </a:ext>
            </a:extLst>
          </p:cNvPr>
          <p:cNvSpPr txBox="1"/>
          <p:nvPr/>
        </p:nvSpPr>
        <p:spPr>
          <a:xfrm>
            <a:off x="4453598" y="419234"/>
            <a:ext cx="7207990"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2400"/>
              </a:spcAft>
              <a:buClrTx/>
              <a:buSzTx/>
              <a:buFontTx/>
              <a:buNone/>
              <a:tabLst/>
              <a:defRPr/>
            </a:pPr>
            <a:r>
              <a:rPr kumimoji="0" lang="it-IT"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Salvo notevoli rare eccezioni:</a:t>
            </a:r>
          </a:p>
        </p:txBody>
      </p:sp>
      <p:pic>
        <p:nvPicPr>
          <p:cNvPr id="5" name="Segnaposto immagine 4">
            <a:extLst>
              <a:ext uri="{FF2B5EF4-FFF2-40B4-BE49-F238E27FC236}">
                <a16:creationId xmlns:a16="http://schemas.microsoft.com/office/drawing/2014/main" id="{3F6AC07D-3945-7511-047C-52253C3A3412}"/>
              </a:ext>
            </a:extLst>
          </p:cNvPr>
          <p:cNvPicPr>
            <a:picLocks noGrp="1" noChangeAspect="1"/>
          </p:cNvPicPr>
          <p:nvPr>
            <p:ph type="pic" sz="quarter" idx="10"/>
          </p:nvPr>
        </p:nvPicPr>
        <p:blipFill>
          <a:blip r:embed="rId4"/>
          <a:srcRect l="4760" r="4760"/>
          <a:stretch/>
        </p:blipFill>
        <p:spPr>
          <a:custGeom>
            <a:avLst/>
            <a:gdLst>
              <a:gd name="connsiteX0" fmla="*/ 0 w 4062413"/>
              <a:gd name="connsiteY0" fmla="*/ 0 h 6858000"/>
              <a:gd name="connsiteX1" fmla="*/ 4062413 w 4062413"/>
              <a:gd name="connsiteY1" fmla="*/ 0 h 6858000"/>
              <a:gd name="connsiteX2" fmla="*/ 4062413 w 4062413"/>
              <a:gd name="connsiteY2" fmla="*/ 6858000 h 6858000"/>
              <a:gd name="connsiteX3" fmla="*/ 0 w 40624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2413" h="6858000">
                <a:moveTo>
                  <a:pt x="0" y="0"/>
                </a:moveTo>
                <a:lnTo>
                  <a:pt x="4062413" y="0"/>
                </a:lnTo>
                <a:lnTo>
                  <a:pt x="4062413" y="6858000"/>
                </a:lnTo>
                <a:lnTo>
                  <a:pt x="0" y="6858000"/>
                </a:lnTo>
                <a:close/>
              </a:path>
            </a:pathLst>
          </a:custGeom>
          <a:solidFill>
            <a:prstClr val="white">
              <a:lumMod val="95000"/>
            </a:prstClr>
          </a:solidFill>
        </p:spPr>
      </p:pic>
      <p:sp>
        <p:nvSpPr>
          <p:cNvPr id="8" name="CasellaDiTesto 7">
            <a:extLst>
              <a:ext uri="{FF2B5EF4-FFF2-40B4-BE49-F238E27FC236}">
                <a16:creationId xmlns:a16="http://schemas.microsoft.com/office/drawing/2014/main" id="{EFD1B402-3069-6974-1363-4C95D5DB0DC6}"/>
              </a:ext>
            </a:extLst>
          </p:cNvPr>
          <p:cNvSpPr txBox="1"/>
          <p:nvPr/>
        </p:nvSpPr>
        <p:spPr>
          <a:xfrm>
            <a:off x="5081587" y="3296727"/>
            <a:ext cx="6096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pitchFamily="34" charset="0"/>
                <a:ea typeface="Arial Unicode MS" pitchFamily="34" charset="-128"/>
                <a:cs typeface="+mn-cs"/>
              </a:rPr>
              <a:t>“…</a:t>
            </a:r>
            <a:r>
              <a:rPr lang="it-IT" sz="2400" i="1" dirty="0">
                <a:solidFill>
                  <a:prstClr val="white"/>
                </a:solidFill>
                <a:latin typeface="Arial" pitchFamily="34" charset="0"/>
                <a:ea typeface="Arial Unicode MS" pitchFamily="34" charset="-128"/>
              </a:rPr>
              <a:t>I</a:t>
            </a:r>
            <a:r>
              <a:rPr kumimoji="0" lang="it-IT" sz="2400" b="0" i="1" u="none" strike="noStrike" kern="1200" cap="none" spc="0" normalizeH="0" baseline="0" noProof="0" dirty="0">
                <a:ln>
                  <a:noFill/>
                </a:ln>
                <a:solidFill>
                  <a:prstClr val="white"/>
                </a:solidFill>
                <a:effectLst/>
                <a:uLnTx/>
                <a:uFillTx/>
                <a:latin typeface="Arial" pitchFamily="34" charset="0"/>
                <a:ea typeface="Arial Unicode MS" pitchFamily="34" charset="-128"/>
                <a:cs typeface="+mn-cs"/>
              </a:rPr>
              <a:t> reattori nucleari giapponesi sono da sempre al sicuro dai terremoti…”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27C5A7AF-E823-46CC-360C-20200EF0B3F8}"/>
              </a:ext>
            </a:extLst>
          </p:cNvPr>
          <p:cNvSpPr txBox="1"/>
          <p:nvPr/>
        </p:nvSpPr>
        <p:spPr>
          <a:xfrm>
            <a:off x="5009593" y="1784294"/>
            <a:ext cx="6096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pitchFamily="34" charset="0"/>
                <a:ea typeface="Arial Unicode MS" pitchFamily="34" charset="-128"/>
                <a:cs typeface="+mn-cs"/>
              </a:rPr>
              <a:t>“…</a:t>
            </a:r>
            <a:r>
              <a:rPr lang="it-IT" sz="2400" i="1" dirty="0">
                <a:solidFill>
                  <a:prstClr val="white"/>
                </a:solidFill>
                <a:latin typeface="Arial" pitchFamily="34" charset="0"/>
                <a:ea typeface="Arial Unicode MS" pitchFamily="34" charset="-128"/>
              </a:rPr>
              <a:t>N</a:t>
            </a:r>
            <a:r>
              <a:rPr kumimoji="0" lang="it-IT" sz="2400" b="0" i="1" u="none" strike="noStrike" kern="1200" cap="none" spc="0" normalizeH="0" baseline="0" noProof="0" dirty="0" err="1">
                <a:ln>
                  <a:noFill/>
                </a:ln>
                <a:solidFill>
                  <a:prstClr val="white"/>
                </a:solidFill>
                <a:effectLst/>
                <a:uLnTx/>
                <a:uFillTx/>
                <a:latin typeface="Arial" pitchFamily="34" charset="0"/>
                <a:ea typeface="Arial Unicode MS" pitchFamily="34" charset="-128"/>
                <a:cs typeface="+mn-cs"/>
              </a:rPr>
              <a:t>el</a:t>
            </a:r>
            <a:r>
              <a:rPr kumimoji="0" lang="it-IT" sz="2400" b="0" i="1" u="none" strike="noStrike" kern="1200" cap="none" spc="0" normalizeH="0" baseline="0" noProof="0" dirty="0">
                <a:ln>
                  <a:noFill/>
                </a:ln>
                <a:solidFill>
                  <a:prstClr val="white"/>
                </a:solidFill>
                <a:effectLst/>
                <a:uLnTx/>
                <a:uFillTx/>
                <a:latin typeface="Arial" pitchFamily="34" charset="0"/>
                <a:ea typeface="Arial Unicode MS" pitchFamily="34" charset="-128"/>
                <a:cs typeface="+mn-cs"/>
              </a:rPr>
              <a:t> XX secolo la Germania è rimasta in pace con gli stati confinanti…”</a:t>
            </a:r>
          </a:p>
        </p:txBody>
      </p:sp>
      <p:sp>
        <p:nvSpPr>
          <p:cNvPr id="3" name="CasellaDiTesto 2">
            <a:extLst>
              <a:ext uri="{FF2B5EF4-FFF2-40B4-BE49-F238E27FC236}">
                <a16:creationId xmlns:a16="http://schemas.microsoft.com/office/drawing/2014/main" id="{A3BD919A-7659-FAD6-38AD-DA9F4747A74A}"/>
              </a:ext>
            </a:extLst>
          </p:cNvPr>
          <p:cNvSpPr txBox="1"/>
          <p:nvPr/>
        </p:nvSpPr>
        <p:spPr>
          <a:xfrm>
            <a:off x="5009593" y="4872580"/>
            <a:ext cx="6096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pitchFamily="34" charset="0"/>
                <a:ea typeface="Arial Unicode MS" pitchFamily="34" charset="-128"/>
                <a:cs typeface="+mn-cs"/>
              </a:rPr>
              <a:t>“…</a:t>
            </a:r>
            <a:r>
              <a:rPr kumimoji="0" lang="it-IT" sz="2400" b="0" i="1" u="none" strike="noStrike" kern="1200" cap="none" spc="0" normalizeH="0" baseline="0" noProof="0" dirty="0">
                <a:ln>
                  <a:noFill/>
                </a:ln>
                <a:solidFill>
                  <a:prstClr val="white"/>
                </a:solidFill>
                <a:effectLst/>
                <a:uLnTx/>
                <a:uFillTx/>
                <a:latin typeface="Arial" pitchFamily="34" charset="0"/>
                <a:ea typeface="Arial Unicode MS" pitchFamily="34" charset="-128"/>
                <a:cs typeface="+mn-cs"/>
              </a:rPr>
              <a:t>Alan Greenspan ha sempre avuto ragione su tutto…”</a:t>
            </a:r>
          </a:p>
        </p:txBody>
      </p:sp>
    </p:spTree>
    <p:extLst>
      <p:ext uri="{BB962C8B-B14F-4D97-AF65-F5344CB8AC3E}">
        <p14:creationId xmlns:p14="http://schemas.microsoft.com/office/powerpoint/2010/main" val="165819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CE230EF9-AE87-02CD-6378-D6A614F30202}"/>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57464611-A4FF-4B26-13E1-0FB4C6E53D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2" name="CasellaDiTesto 1">
            <a:extLst>
              <a:ext uri="{FF2B5EF4-FFF2-40B4-BE49-F238E27FC236}">
                <a16:creationId xmlns:a16="http://schemas.microsoft.com/office/drawing/2014/main" id="{488AD02C-7ED9-5324-3C5E-45C19450AE83}"/>
              </a:ext>
            </a:extLst>
          </p:cNvPr>
          <p:cNvSpPr txBox="1"/>
          <p:nvPr/>
        </p:nvSpPr>
        <p:spPr>
          <a:xfrm>
            <a:off x="501128" y="371427"/>
            <a:ext cx="48064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INCERTEZZA 1 </a:t>
            </a:r>
            <a:r>
              <a:rPr kumimoji="0" lang="it-IT" sz="20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(EPISTEMOLOGICA)</a:t>
            </a:r>
            <a:endParaRPr kumimoji="0" lang="it-IT" sz="24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9" name="CasellaDiTesto 8">
            <a:extLst>
              <a:ext uri="{FF2B5EF4-FFF2-40B4-BE49-F238E27FC236}">
                <a16:creationId xmlns:a16="http://schemas.microsoft.com/office/drawing/2014/main" id="{994A492F-C140-7772-5DA8-90DB9A759121}"/>
              </a:ext>
            </a:extLst>
          </p:cNvPr>
          <p:cNvSpPr txBox="1"/>
          <p:nvPr/>
        </p:nvSpPr>
        <p:spPr>
          <a:xfrm>
            <a:off x="275671" y="2352281"/>
            <a:ext cx="5164721" cy="222650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Deriva da un limite della nostra conoscenza. Non disponiamo di informazioni sufficienti</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NON SO ABBASTANZA</a:t>
            </a:r>
          </a:p>
        </p:txBody>
      </p:sp>
      <p:sp>
        <p:nvSpPr>
          <p:cNvPr id="3" name="CasellaDiTesto 2">
            <a:extLst>
              <a:ext uri="{FF2B5EF4-FFF2-40B4-BE49-F238E27FC236}">
                <a16:creationId xmlns:a16="http://schemas.microsoft.com/office/drawing/2014/main" id="{4DAD14C0-D1C9-BBED-D3F9-847DB81396D8}"/>
              </a:ext>
            </a:extLst>
          </p:cNvPr>
          <p:cNvSpPr txBox="1"/>
          <p:nvPr/>
        </p:nvSpPr>
        <p:spPr>
          <a:xfrm>
            <a:off x="6096000" y="1970124"/>
            <a:ext cx="5423470" cy="2862322"/>
          </a:xfrm>
          <a:prstGeom prst="rect">
            <a:avLst/>
          </a:prstGeom>
          <a:noFill/>
        </p:spPr>
        <p:txBody>
          <a:bodyPr wrap="square" rtlCol="0">
            <a:spAutoFit/>
          </a:bodyPr>
          <a:lstStyle/>
          <a:p>
            <a:pPr marL="457189" marR="0" lvl="0" indent="-457189" algn="ctr" defTabSz="914377"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it-IT"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Diagnosi medica con informazioni incomplete</a:t>
            </a:r>
          </a:p>
          <a:p>
            <a:pPr marL="457189" marR="0" lvl="0" indent="-457189" algn="ctr" defTabSz="914377"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it-IT"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Guasto tecnico a un impianto</a:t>
            </a:r>
          </a:p>
          <a:p>
            <a:pPr marL="457189" marR="0" lvl="0" indent="-457189" algn="ctr" defTabSz="914377"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it-IT"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Reali capacità militari del nemico in un sito</a:t>
            </a:r>
          </a:p>
        </p:txBody>
      </p:sp>
    </p:spTree>
    <p:extLst>
      <p:ext uri="{BB962C8B-B14F-4D97-AF65-F5344CB8AC3E}">
        <p14:creationId xmlns:p14="http://schemas.microsoft.com/office/powerpoint/2010/main" val="389722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B7184470-6798-ECC1-CF2F-B351B3A6749B}"/>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A4CEDA73-FEF8-CA47-D384-C07C6461FE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8" name="CasellaDiTesto 7">
            <a:extLst>
              <a:ext uri="{FF2B5EF4-FFF2-40B4-BE49-F238E27FC236}">
                <a16:creationId xmlns:a16="http://schemas.microsoft.com/office/drawing/2014/main" id="{985429C9-7B65-9DCF-6DFE-73F299BF257E}"/>
              </a:ext>
            </a:extLst>
          </p:cNvPr>
          <p:cNvSpPr txBox="1"/>
          <p:nvPr/>
        </p:nvSpPr>
        <p:spPr>
          <a:xfrm>
            <a:off x="625579" y="276484"/>
            <a:ext cx="48064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FFC000"/>
                </a:solidFill>
                <a:effectLst/>
                <a:uLnTx/>
                <a:uFillTx/>
                <a:latin typeface="Arial" panose="020B0604020202020204" pitchFamily="34" charset="0"/>
                <a:ea typeface="Roboto" panose="02000000000000000000" pitchFamily="2" charset="0"/>
                <a:cs typeface="Arial" panose="020B0604020202020204" pitchFamily="34" charset="0"/>
              </a:rPr>
              <a:t>INCERTEZZA 2  </a:t>
            </a:r>
            <a:r>
              <a:rPr kumimoji="0" lang="it-IT" sz="2000" b="1" i="0" u="none" strike="noStrike" kern="1200" cap="none" spc="0" normalizeH="0" baseline="0" noProof="0" dirty="0">
                <a:ln>
                  <a:noFill/>
                </a:ln>
                <a:solidFill>
                  <a:srgbClr val="FFC000"/>
                </a:solidFill>
                <a:effectLst/>
                <a:uLnTx/>
                <a:uFillTx/>
                <a:latin typeface="Arial" panose="020B0604020202020204" pitchFamily="34" charset="0"/>
                <a:ea typeface="Roboto" panose="02000000000000000000" pitchFamily="2" charset="0"/>
                <a:cs typeface="Arial" panose="020B0604020202020204" pitchFamily="34" charset="0"/>
              </a:rPr>
              <a:t>(ONTOLOGICA)</a:t>
            </a:r>
            <a:endParaRPr kumimoji="0" lang="it-IT" sz="2400" b="0" i="0" u="none" strike="noStrike" kern="1200" cap="none" spc="0" normalizeH="0" baseline="0" noProof="0" dirty="0">
              <a:ln>
                <a:noFill/>
              </a:ln>
              <a:solidFill>
                <a:srgbClr val="FFC000"/>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3" name="CasellaDiTesto 12">
            <a:extLst>
              <a:ext uri="{FF2B5EF4-FFF2-40B4-BE49-F238E27FC236}">
                <a16:creationId xmlns:a16="http://schemas.microsoft.com/office/drawing/2014/main" id="{9E996F92-AD6A-481C-1BFE-314D903AC693}"/>
              </a:ext>
            </a:extLst>
          </p:cNvPr>
          <p:cNvSpPr txBox="1"/>
          <p:nvPr/>
        </p:nvSpPr>
        <p:spPr>
          <a:xfrm>
            <a:off x="275672" y="1725422"/>
            <a:ext cx="5544284" cy="362182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667"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Deriva dal fatto che la realtà stessa è aperta, emergente, dinamica, non predeterminata. Cambia mentre accade, dipende dalle interazioni</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667"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LA REALTÀ NON È COMPLETAMENTE GIÀ SCRITTA</a:t>
            </a:r>
          </a:p>
        </p:txBody>
      </p:sp>
      <p:sp>
        <p:nvSpPr>
          <p:cNvPr id="4" name="CasellaDiTesto 3">
            <a:extLst>
              <a:ext uri="{FF2B5EF4-FFF2-40B4-BE49-F238E27FC236}">
                <a16:creationId xmlns:a16="http://schemas.microsoft.com/office/drawing/2014/main" id="{0F8B3860-A06F-22E2-D83F-6801761F02EF}"/>
              </a:ext>
            </a:extLst>
          </p:cNvPr>
          <p:cNvSpPr txBox="1"/>
          <p:nvPr/>
        </p:nvSpPr>
        <p:spPr>
          <a:xfrm>
            <a:off x="6095999" y="1782395"/>
            <a:ext cx="5820329" cy="2923877"/>
          </a:xfrm>
          <a:prstGeom prst="rect">
            <a:avLst/>
          </a:prstGeom>
          <a:noFill/>
        </p:spPr>
        <p:txBody>
          <a:bodyPr wrap="square" rtlCol="0">
            <a:spAutoFit/>
          </a:bodyPr>
          <a:lstStyle/>
          <a:p>
            <a:pPr marL="457189" marR="0" lvl="0" indent="-457189" algn="ctr" defTabSz="914377"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it-IT" sz="2400" b="0"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Impatto sociale di una nuova tecnologia generativa</a:t>
            </a:r>
          </a:p>
          <a:p>
            <a:pPr marL="457189" marR="0" lvl="0" indent="-457189" algn="ctr" defTabSz="914377"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it-IT" sz="2400" b="0"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Evoluzione geopolitica di una crisi internazionale</a:t>
            </a:r>
          </a:p>
          <a:p>
            <a:pPr marL="457189" marR="0" lvl="0" indent="-457189" algn="ctr" defTabSz="914377"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lang="it-IT" sz="2400" dirty="0">
                <a:solidFill>
                  <a:srgbClr val="FFC000"/>
                </a:solidFill>
                <a:latin typeface="Arial" panose="020B0604020202020204" pitchFamily="34" charset="0"/>
                <a:cs typeface="Arial" panose="020B0604020202020204" pitchFamily="34" charset="0"/>
              </a:rPr>
              <a:t>Reazioni della popolazione locale alla presenza militare</a:t>
            </a:r>
            <a:endParaRPr kumimoji="0" lang="it-IT" sz="2400" b="0"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5550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CB67BF67-E700-D281-1B1F-6C935A8FA4CF}"/>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8C8FF7AA-BD34-226B-056D-274FF69424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2" name="CasellaDiTesto 1">
            <a:extLst>
              <a:ext uri="{FF2B5EF4-FFF2-40B4-BE49-F238E27FC236}">
                <a16:creationId xmlns:a16="http://schemas.microsoft.com/office/drawing/2014/main" id="{1EC03267-5622-9E37-9DB2-2B414052679D}"/>
              </a:ext>
            </a:extLst>
          </p:cNvPr>
          <p:cNvSpPr txBox="1"/>
          <p:nvPr/>
        </p:nvSpPr>
        <p:spPr>
          <a:xfrm>
            <a:off x="731165" y="371427"/>
            <a:ext cx="48064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INCERTEZZA 1 </a:t>
            </a:r>
            <a:r>
              <a:rPr kumimoji="0" lang="it-IT" sz="20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(EPISTEMOLOGICA)</a:t>
            </a:r>
            <a:endParaRPr kumimoji="0" lang="it-IT" sz="24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CasellaDiTesto 7">
            <a:extLst>
              <a:ext uri="{FF2B5EF4-FFF2-40B4-BE49-F238E27FC236}">
                <a16:creationId xmlns:a16="http://schemas.microsoft.com/office/drawing/2014/main" id="{1098AEC1-A81F-0B0C-E883-0EF9CE82F402}"/>
              </a:ext>
            </a:extLst>
          </p:cNvPr>
          <p:cNvSpPr txBox="1"/>
          <p:nvPr/>
        </p:nvSpPr>
        <p:spPr>
          <a:xfrm>
            <a:off x="6464281" y="351247"/>
            <a:ext cx="48064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FFC000"/>
                </a:solidFill>
                <a:effectLst/>
                <a:uLnTx/>
                <a:uFillTx/>
                <a:latin typeface="Arial" panose="020B0604020202020204" pitchFamily="34" charset="0"/>
                <a:ea typeface="Roboto" panose="02000000000000000000" pitchFamily="2" charset="0"/>
                <a:cs typeface="Arial" panose="020B0604020202020204" pitchFamily="34" charset="0"/>
              </a:rPr>
              <a:t>INCERTEZZA  </a:t>
            </a:r>
            <a:r>
              <a:rPr kumimoji="0" lang="it-IT" sz="2000" b="1" i="0" u="none" strike="noStrike" kern="1200" cap="none" spc="0" normalizeH="0" baseline="0" noProof="0" dirty="0">
                <a:ln>
                  <a:noFill/>
                </a:ln>
                <a:solidFill>
                  <a:srgbClr val="FFC000"/>
                </a:solidFill>
                <a:effectLst/>
                <a:uLnTx/>
                <a:uFillTx/>
                <a:latin typeface="Arial" panose="020B0604020202020204" pitchFamily="34" charset="0"/>
                <a:ea typeface="Roboto" panose="02000000000000000000" pitchFamily="2" charset="0"/>
                <a:cs typeface="Arial" panose="020B0604020202020204" pitchFamily="34" charset="0"/>
              </a:rPr>
              <a:t>(ONTOLOGICA)</a:t>
            </a:r>
            <a:endParaRPr kumimoji="0" lang="it-IT" sz="2400" b="0" i="0" u="none" strike="noStrike" kern="1200" cap="none" spc="0" normalizeH="0" baseline="0" noProof="0" dirty="0">
              <a:ln>
                <a:noFill/>
              </a:ln>
              <a:solidFill>
                <a:srgbClr val="FFC000"/>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5" name="Immagine 4">
            <a:extLst>
              <a:ext uri="{FF2B5EF4-FFF2-40B4-BE49-F238E27FC236}">
                <a16:creationId xmlns:a16="http://schemas.microsoft.com/office/drawing/2014/main" id="{F68758A6-7B89-A5F5-8B67-5A126F941830}"/>
              </a:ext>
            </a:extLst>
          </p:cNvPr>
          <p:cNvPicPr>
            <a:picLocks noChangeAspect="1"/>
          </p:cNvPicPr>
          <p:nvPr/>
        </p:nvPicPr>
        <p:blipFill>
          <a:blip r:embed="rId3"/>
          <a:stretch>
            <a:fillRect/>
          </a:stretch>
        </p:blipFill>
        <p:spPr>
          <a:xfrm>
            <a:off x="6983989" y="2663421"/>
            <a:ext cx="4871819" cy="2772180"/>
          </a:xfrm>
          <a:prstGeom prst="rect">
            <a:avLst/>
          </a:prstGeom>
        </p:spPr>
      </p:pic>
      <p:pic>
        <p:nvPicPr>
          <p:cNvPr id="6" name="Immagine 5">
            <a:extLst>
              <a:ext uri="{FF2B5EF4-FFF2-40B4-BE49-F238E27FC236}">
                <a16:creationId xmlns:a16="http://schemas.microsoft.com/office/drawing/2014/main" id="{EE3E1784-1928-1054-43FA-122382D845A1}"/>
              </a:ext>
            </a:extLst>
          </p:cNvPr>
          <p:cNvPicPr>
            <a:picLocks noChangeAspect="1"/>
          </p:cNvPicPr>
          <p:nvPr/>
        </p:nvPicPr>
        <p:blipFill>
          <a:blip r:embed="rId4"/>
          <a:stretch>
            <a:fillRect/>
          </a:stretch>
        </p:blipFill>
        <p:spPr>
          <a:xfrm>
            <a:off x="850901" y="2523720"/>
            <a:ext cx="4710927" cy="3134907"/>
          </a:xfrm>
          <a:prstGeom prst="rect">
            <a:avLst/>
          </a:prstGeom>
        </p:spPr>
      </p:pic>
    </p:spTree>
    <p:extLst>
      <p:ext uri="{BB962C8B-B14F-4D97-AF65-F5344CB8AC3E}">
        <p14:creationId xmlns:p14="http://schemas.microsoft.com/office/powerpoint/2010/main" val="3800461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E4637AEA-4A18-A72A-905A-29CAD9CF6F4E}"/>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543B8245-AF95-A447-1899-9F71D55B3B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2" name="CasellaDiTesto 1">
            <a:extLst>
              <a:ext uri="{FF2B5EF4-FFF2-40B4-BE49-F238E27FC236}">
                <a16:creationId xmlns:a16="http://schemas.microsoft.com/office/drawing/2014/main" id="{8E31631F-197E-B67A-2D83-BE5B631DC256}"/>
              </a:ext>
            </a:extLst>
          </p:cNvPr>
          <p:cNvSpPr txBox="1"/>
          <p:nvPr/>
        </p:nvSpPr>
        <p:spPr>
          <a:xfrm>
            <a:off x="645191" y="262007"/>
            <a:ext cx="480648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OBIETTIVO #1</a:t>
            </a:r>
            <a:endParaRPr kumimoji="0" lang="it-IT" sz="3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CasellaDiTesto 2">
            <a:extLst>
              <a:ext uri="{FF2B5EF4-FFF2-40B4-BE49-F238E27FC236}">
                <a16:creationId xmlns:a16="http://schemas.microsoft.com/office/drawing/2014/main" id="{FE6EDCDE-B7AD-30F2-DC36-68942527188B}"/>
              </a:ext>
            </a:extLst>
          </p:cNvPr>
          <p:cNvSpPr txBox="1"/>
          <p:nvPr/>
        </p:nvSpPr>
        <p:spPr>
          <a:xfrm>
            <a:off x="6417693" y="281364"/>
            <a:ext cx="480648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0" normalizeH="0" baseline="0" noProof="0" dirty="0">
                <a:ln>
                  <a:noFill/>
                </a:ln>
                <a:solidFill>
                  <a:srgbClr val="FFC000"/>
                </a:solidFill>
                <a:effectLst/>
                <a:uLnTx/>
                <a:uFillTx/>
                <a:latin typeface="Roboto" panose="02000000000000000000" pitchFamily="2" charset="0"/>
                <a:ea typeface="Roboto" panose="02000000000000000000" pitchFamily="2" charset="0"/>
                <a:cs typeface="Roboto" panose="02000000000000000000" pitchFamily="2" charset="0"/>
              </a:rPr>
              <a:t>OBIETTIVO #2</a:t>
            </a:r>
            <a:endParaRPr kumimoji="0" lang="it-IT" sz="3200" b="0" i="0" u="none" strike="noStrike" kern="1200" cap="none" spc="0" normalizeH="0" baseline="0" noProof="0" dirty="0">
              <a:ln>
                <a:noFill/>
              </a:ln>
              <a:solidFill>
                <a:srgbClr val="FFC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CasellaDiTesto 3">
            <a:extLst>
              <a:ext uri="{FF2B5EF4-FFF2-40B4-BE49-F238E27FC236}">
                <a16:creationId xmlns:a16="http://schemas.microsoft.com/office/drawing/2014/main" id="{9BDED424-3A8F-3A88-C8B3-235B68756AB4}"/>
              </a:ext>
            </a:extLst>
          </p:cNvPr>
          <p:cNvSpPr txBox="1"/>
          <p:nvPr/>
        </p:nvSpPr>
        <p:spPr>
          <a:xfrm>
            <a:off x="387784" y="2548264"/>
            <a:ext cx="5321300" cy="1077218"/>
          </a:xfrm>
          <a:prstGeom prst="rect">
            <a:avLst/>
          </a:prstGeom>
          <a:noFill/>
        </p:spPr>
        <p:txBody>
          <a:bodyPr wrap="square" rtlCol="0">
            <a:spAutoFit/>
          </a:bodyPr>
          <a:lstStyle/>
          <a:p>
            <a:pPr lvl="0" algn="ctr" defTabSz="914377"/>
            <a:r>
              <a:rPr lang="it-IT" sz="3200" b="1" dirty="0">
                <a:solidFill>
                  <a:prstClr val="white"/>
                </a:solidFill>
                <a:latin typeface="Roboto" panose="02000000000000000000" pitchFamily="2" charset="0"/>
                <a:ea typeface="Roboto" panose="02000000000000000000" pitchFamily="2" charset="0"/>
                <a:cs typeface="Roboto" panose="02000000000000000000" pitchFamily="2" charset="0"/>
              </a:rPr>
              <a:t>Vaccinare 50 milioni di italiani entro l’estate</a:t>
            </a:r>
          </a:p>
        </p:txBody>
      </p:sp>
      <p:sp>
        <p:nvSpPr>
          <p:cNvPr id="5" name="CasellaDiTesto 4">
            <a:extLst>
              <a:ext uri="{FF2B5EF4-FFF2-40B4-BE49-F238E27FC236}">
                <a16:creationId xmlns:a16="http://schemas.microsoft.com/office/drawing/2014/main" id="{058A0767-BA22-534F-2485-C56560E7653E}"/>
              </a:ext>
            </a:extLst>
          </p:cNvPr>
          <p:cNvSpPr txBox="1"/>
          <p:nvPr/>
        </p:nvSpPr>
        <p:spPr>
          <a:xfrm>
            <a:off x="6160286" y="2009655"/>
            <a:ext cx="5321300" cy="2554545"/>
          </a:xfrm>
          <a:prstGeom prst="rect">
            <a:avLst/>
          </a:prstGeom>
          <a:noFill/>
        </p:spPr>
        <p:txBody>
          <a:bodyPr wrap="square" rtlCol="0">
            <a:spAutoFit/>
          </a:bodyPr>
          <a:lstStyle/>
          <a:p>
            <a:pPr lvl="0" algn="ctr" defTabSz="914377"/>
            <a:r>
              <a:rPr lang="it-IT" sz="3200" b="1" dirty="0">
                <a:solidFill>
                  <a:srgbClr val="FFC000"/>
                </a:solidFill>
                <a:latin typeface="Roboto" panose="02000000000000000000" pitchFamily="2" charset="0"/>
                <a:ea typeface="Roboto" panose="02000000000000000000" pitchFamily="2" charset="0"/>
                <a:cs typeface="Roboto" panose="02000000000000000000" pitchFamily="2" charset="0"/>
              </a:rPr>
              <a:t>Gestire la pandemia salvaguardando il maggior numero di vite umane e minimizzando i danni economici</a:t>
            </a:r>
          </a:p>
        </p:txBody>
      </p:sp>
    </p:spTree>
    <p:extLst>
      <p:ext uri="{BB962C8B-B14F-4D97-AF65-F5344CB8AC3E}">
        <p14:creationId xmlns:p14="http://schemas.microsoft.com/office/powerpoint/2010/main" val="3783524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CCD87673-32A8-E6E1-A1F2-30BC8FBB96DD}"/>
            </a:ext>
          </a:extLst>
        </p:cNvPr>
        <p:cNvGrpSpPr/>
        <p:nvPr/>
      </p:nvGrpSpPr>
      <p:grpSpPr>
        <a:xfrm>
          <a:off x="0" y="0"/>
          <a:ext cx="0" cy="0"/>
          <a:chOff x="0" y="0"/>
          <a:chExt cx="0" cy="0"/>
        </a:xfrm>
      </p:grpSpPr>
      <p:pic>
        <p:nvPicPr>
          <p:cNvPr id="13" name="Immagine 12" descr="Immagine che contiene testo, clipart&#10;&#10;Descrizione generata automaticamente">
            <a:extLst>
              <a:ext uri="{FF2B5EF4-FFF2-40B4-BE49-F238E27FC236}">
                <a16:creationId xmlns:a16="http://schemas.microsoft.com/office/drawing/2014/main" id="{F39A973E-4D0B-ACF9-4C2D-A4376045DA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3" name="Rettangolo 2">
            <a:extLst>
              <a:ext uri="{FF2B5EF4-FFF2-40B4-BE49-F238E27FC236}">
                <a16:creationId xmlns:a16="http://schemas.microsoft.com/office/drawing/2014/main" id="{43F9C5B8-6A24-A663-A197-00B04C7C91EA}"/>
              </a:ext>
            </a:extLst>
          </p:cNvPr>
          <p:cNvSpPr/>
          <p:nvPr/>
        </p:nvSpPr>
        <p:spPr>
          <a:xfrm>
            <a:off x="0" y="0"/>
            <a:ext cx="42672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Rectangle 10">
            <a:extLst>
              <a:ext uri="{FF2B5EF4-FFF2-40B4-BE49-F238E27FC236}">
                <a16:creationId xmlns:a16="http://schemas.microsoft.com/office/drawing/2014/main" id="{DEFE9697-2F55-16A7-B4FA-7B30B46DE7C8}"/>
              </a:ext>
            </a:extLst>
          </p:cNvPr>
          <p:cNvSpPr/>
          <p:nvPr/>
        </p:nvSpPr>
        <p:spPr>
          <a:xfrm>
            <a:off x="663985" y="374951"/>
            <a:ext cx="5883386" cy="493099"/>
          </a:xfrm>
          <a:prstGeom prst="rect">
            <a:avLst/>
          </a:prstGeom>
        </p:spPr>
        <p:txBody>
          <a:bodyPr vert="horz" lIns="91440" tIns="45720" rIns="91440" bIns="45720" rtlCol="0" anchor="ctr">
            <a:noAutofit/>
          </a:bodyPr>
          <a:lstStyle/>
          <a:p>
            <a:pPr marL="0" marR="0" lvl="0" indent="0" algn="l" defTabSz="914037" rtl="0" eaLnBrk="1" fontAlgn="auto" latinLnBrk="0" hangingPunct="1">
              <a:lnSpc>
                <a:spcPct val="100000"/>
              </a:lnSpc>
              <a:spcBef>
                <a:spcPts val="1333"/>
              </a:spcBef>
              <a:spcAft>
                <a:spcPts val="0"/>
              </a:spcAft>
              <a:buClrTx/>
              <a:buSzTx/>
              <a:buFontTx/>
              <a:buNone/>
              <a:tabLst/>
              <a:defRPr/>
            </a:pPr>
            <a:r>
              <a:rPr kumimoji="0" lang="en-US" sz="3200" b="1" i="0" u="none" strike="noStrike" kern="1200" cap="none" spc="0" normalizeH="0" baseline="0" noProof="1">
                <a:ln>
                  <a:noFill/>
                </a:ln>
                <a:solidFill>
                  <a:prstClr val="white"/>
                </a:solidFill>
                <a:effectLst/>
                <a:uLnTx/>
                <a:uFillTx/>
                <a:latin typeface="Arial" panose="020B0604020202020204" pitchFamily="34" charset="0"/>
                <a:ea typeface="Lato Black" charset="0"/>
                <a:cs typeface="Arial" panose="020B0604020202020204" pitchFamily="34" charset="0"/>
              </a:rPr>
              <a:t>Le strategie di governo </a:t>
            </a:r>
          </a:p>
        </p:txBody>
      </p:sp>
      <p:sp>
        <p:nvSpPr>
          <p:cNvPr id="5" name="Content Placeholder 1">
            <a:extLst>
              <a:ext uri="{FF2B5EF4-FFF2-40B4-BE49-F238E27FC236}">
                <a16:creationId xmlns:a16="http://schemas.microsoft.com/office/drawing/2014/main" id="{E32EB269-B739-0387-6870-17A01A050107}"/>
              </a:ext>
            </a:extLst>
          </p:cNvPr>
          <p:cNvSpPr txBox="1">
            <a:spLocks/>
          </p:cNvSpPr>
          <p:nvPr/>
        </p:nvSpPr>
        <p:spPr>
          <a:xfrm>
            <a:off x="3525186" y="2632361"/>
            <a:ext cx="2534375" cy="1205203"/>
          </a:xfrm>
          <a:prstGeom prst="rect">
            <a:avLst/>
          </a:prstGeom>
        </p:spPr>
        <p:txBody>
          <a:bodyPr vert="horz" lIns="73007" tIns="36503" rIns="73007" bIns="36503" rtlCol="0">
            <a:noAutofit/>
          </a:bodyPr>
          <a:lstStyle>
            <a:lvl1pPr marL="273771" indent="-273771" algn="l" defTabSz="365028" rtl="0" eaLnBrk="1" latinLnBrk="0" hangingPunct="1">
              <a:spcBef>
                <a:spcPct val="20000"/>
              </a:spcBef>
              <a:buFont typeface="Arial"/>
              <a:buChar char="•"/>
              <a:defRPr sz="2600" kern="1200">
                <a:solidFill>
                  <a:schemeClr val="tx1"/>
                </a:solidFill>
                <a:latin typeface="+mn-lt"/>
                <a:ea typeface="+mn-ea"/>
                <a:cs typeface="+mn-cs"/>
              </a:defRPr>
            </a:lvl1pPr>
            <a:lvl2pPr marL="593171" indent="-228143" algn="l" defTabSz="365028" rtl="0" eaLnBrk="1" latinLnBrk="0" hangingPunct="1">
              <a:spcBef>
                <a:spcPct val="20000"/>
              </a:spcBef>
              <a:buFont typeface="Arial"/>
              <a:buChar char="–"/>
              <a:defRPr sz="2200" kern="1200">
                <a:solidFill>
                  <a:schemeClr val="tx1"/>
                </a:solidFill>
                <a:latin typeface="+mn-lt"/>
                <a:ea typeface="+mn-ea"/>
                <a:cs typeface="+mn-cs"/>
              </a:defRPr>
            </a:lvl2pPr>
            <a:lvl3pPr marL="912571" indent="-182514" algn="l" defTabSz="365028" rtl="0" eaLnBrk="1" latinLnBrk="0" hangingPunct="1">
              <a:spcBef>
                <a:spcPct val="20000"/>
              </a:spcBef>
              <a:buFont typeface="Arial"/>
              <a:buChar char="•"/>
              <a:defRPr sz="1900" kern="1200">
                <a:solidFill>
                  <a:schemeClr val="tx1"/>
                </a:solidFill>
                <a:latin typeface="+mn-lt"/>
                <a:ea typeface="+mn-ea"/>
                <a:cs typeface="+mn-cs"/>
              </a:defRPr>
            </a:lvl3pPr>
            <a:lvl4pPr marL="1277600" indent="-182514" algn="l" defTabSz="365028" rtl="0" eaLnBrk="1" latinLnBrk="0" hangingPunct="1">
              <a:spcBef>
                <a:spcPct val="20000"/>
              </a:spcBef>
              <a:buFont typeface="Arial"/>
              <a:buChar char="–"/>
              <a:defRPr sz="1600" kern="1200">
                <a:solidFill>
                  <a:schemeClr val="tx1"/>
                </a:solidFill>
                <a:latin typeface="+mn-lt"/>
                <a:ea typeface="+mn-ea"/>
                <a:cs typeface="+mn-cs"/>
              </a:defRPr>
            </a:lvl4pPr>
            <a:lvl5pPr marL="1642628" indent="-182514" algn="l" defTabSz="365028" rtl="0" eaLnBrk="1" latinLnBrk="0" hangingPunct="1">
              <a:spcBef>
                <a:spcPct val="20000"/>
              </a:spcBef>
              <a:buFont typeface="Arial"/>
              <a:buChar char="»"/>
              <a:defRPr sz="1600" kern="1200">
                <a:solidFill>
                  <a:schemeClr val="tx1"/>
                </a:solidFill>
                <a:latin typeface="+mn-lt"/>
                <a:ea typeface="+mn-ea"/>
                <a:cs typeface="+mn-cs"/>
              </a:defRPr>
            </a:lvl5pPr>
            <a:lvl6pPr marL="2007657" indent="-182514" algn="l" defTabSz="365028" rtl="0" eaLnBrk="1" latinLnBrk="0" hangingPunct="1">
              <a:spcBef>
                <a:spcPct val="20000"/>
              </a:spcBef>
              <a:buFont typeface="Arial"/>
              <a:buChar char="•"/>
              <a:defRPr sz="1600" kern="1200">
                <a:solidFill>
                  <a:schemeClr val="tx1"/>
                </a:solidFill>
                <a:latin typeface="+mn-lt"/>
                <a:ea typeface="+mn-ea"/>
                <a:cs typeface="+mn-cs"/>
              </a:defRPr>
            </a:lvl6pPr>
            <a:lvl7pPr marL="2372685" indent="-182514" algn="l" defTabSz="365028" rtl="0" eaLnBrk="1" latinLnBrk="0" hangingPunct="1">
              <a:spcBef>
                <a:spcPct val="20000"/>
              </a:spcBef>
              <a:buFont typeface="Arial"/>
              <a:buChar char="•"/>
              <a:defRPr sz="1600" kern="1200">
                <a:solidFill>
                  <a:schemeClr val="tx1"/>
                </a:solidFill>
                <a:latin typeface="+mn-lt"/>
                <a:ea typeface="+mn-ea"/>
                <a:cs typeface="+mn-cs"/>
              </a:defRPr>
            </a:lvl7pPr>
            <a:lvl8pPr marL="2737714" indent="-182514" algn="l" defTabSz="365028" rtl="0" eaLnBrk="1" latinLnBrk="0" hangingPunct="1">
              <a:spcBef>
                <a:spcPct val="20000"/>
              </a:spcBef>
              <a:buFont typeface="Arial"/>
              <a:buChar char="•"/>
              <a:defRPr sz="1600" kern="1200">
                <a:solidFill>
                  <a:schemeClr val="tx1"/>
                </a:solidFill>
                <a:latin typeface="+mn-lt"/>
                <a:ea typeface="+mn-ea"/>
                <a:cs typeface="+mn-cs"/>
              </a:defRPr>
            </a:lvl8pPr>
            <a:lvl9pPr marL="3102742" indent="-182514" algn="l" defTabSz="365028"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ctr" defTabSz="486692" rtl="0" eaLnBrk="1" fontAlgn="auto" latinLnBrk="0" hangingPunct="1">
              <a:lnSpc>
                <a:spcPts val="1800"/>
              </a:lnSpc>
              <a:spcBef>
                <a:spcPct val="20000"/>
              </a:spcBef>
              <a:spcAft>
                <a:spcPts val="0"/>
              </a:spcAft>
              <a:buClrTx/>
              <a:buSzTx/>
              <a:buFont typeface="Arial"/>
              <a:buNone/>
              <a:tabLst/>
              <a:defRPr/>
            </a:pPr>
            <a:r>
              <a:rPr kumimoji="0" lang="en-US"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COMPLESSO</a:t>
            </a:r>
          </a:p>
          <a:p>
            <a:pPr marL="0" marR="0" lvl="0" indent="0" algn="ctr" defTabSz="486692" rtl="0" eaLnBrk="1" fontAlgn="auto" latinLnBrk="0" hangingPunct="1">
              <a:lnSpc>
                <a:spcPts val="1800"/>
              </a:lnSpc>
              <a:spcBef>
                <a:spcPct val="20000"/>
              </a:spcBef>
              <a:spcAft>
                <a:spcPts val="0"/>
              </a:spcAft>
              <a:buClrTx/>
              <a:buSzTx/>
              <a:buFont typeface="Arial"/>
              <a:buNone/>
              <a:tabLst/>
              <a:defRPr/>
            </a:pPr>
            <a:r>
              <a:rPr kumimoji="0" lang="en-US" sz="1600" b="0" i="1"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Agisci</a:t>
            </a:r>
            <a:r>
              <a:rPr kumimoji="0" lang="en-US" sz="16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apprendi</a:t>
            </a:r>
            <a:r>
              <a:rPr kumimoji="0" lang="en-US" sz="16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adatta</a:t>
            </a:r>
            <a:endParaRPr kumimoji="0" lang="en-US" sz="16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ctr" defTabSz="486692" rtl="0" eaLnBrk="1" fontAlgn="auto" latinLnBrk="0" hangingPunct="1">
              <a:lnSpc>
                <a:spcPts val="1800"/>
              </a:lnSpc>
              <a:spcBef>
                <a:spcPct val="20000"/>
              </a:spcBef>
              <a:spcAft>
                <a:spcPts val="0"/>
              </a:spcAft>
              <a:buClrTx/>
              <a:buSzTx/>
              <a:buFont typeface="Arial"/>
              <a:buNone/>
              <a:tabLst/>
              <a:defRPr/>
            </a:pPr>
            <a:r>
              <a:rPr kumimoji="0" lang="en-US" sz="2000" b="1" i="0" u="none" strike="noStrike" kern="1200" cap="none" spc="0" normalizeH="0" baseline="0" noProof="0" dirty="0">
                <a:ln>
                  <a:noFill/>
                </a:ln>
                <a:solidFill>
                  <a:srgbClr val="1872AD"/>
                </a:solidFill>
                <a:effectLst/>
                <a:uLnTx/>
                <a:uFillTx/>
                <a:latin typeface="Arial" panose="020B0604020202020204" pitchFamily="34" charset="0"/>
                <a:ea typeface="+mn-ea"/>
                <a:cs typeface="Arial" panose="020B0604020202020204" pitchFamily="34" charset="0"/>
              </a:rPr>
              <a:t>Emergent Practice</a:t>
            </a:r>
          </a:p>
          <a:p>
            <a:pPr marL="0" marR="0" lvl="0" indent="0" algn="ctr" defTabSz="486692" rtl="0" eaLnBrk="1" fontAlgn="auto" latinLnBrk="0" hangingPunct="1">
              <a:lnSpc>
                <a:spcPts val="18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6" name="Content Placeholder 1">
            <a:extLst>
              <a:ext uri="{FF2B5EF4-FFF2-40B4-BE49-F238E27FC236}">
                <a16:creationId xmlns:a16="http://schemas.microsoft.com/office/drawing/2014/main" id="{3000AC56-11A2-A678-2FD0-7CF064153403}"/>
              </a:ext>
            </a:extLst>
          </p:cNvPr>
          <p:cNvSpPr txBox="1">
            <a:spLocks/>
          </p:cNvSpPr>
          <p:nvPr/>
        </p:nvSpPr>
        <p:spPr>
          <a:xfrm>
            <a:off x="6071890" y="2632361"/>
            <a:ext cx="3388147" cy="1205203"/>
          </a:xfrm>
          <a:prstGeom prst="rect">
            <a:avLst/>
          </a:prstGeom>
        </p:spPr>
        <p:txBody>
          <a:bodyPr vert="horz" lIns="73007" tIns="36503" rIns="73007" bIns="36503" rtlCol="0">
            <a:noAutofit/>
          </a:bodyPr>
          <a:lstStyle>
            <a:lvl1pPr marL="273771" indent="-273771" algn="l" defTabSz="365028" rtl="0" eaLnBrk="1" latinLnBrk="0" hangingPunct="1">
              <a:spcBef>
                <a:spcPct val="20000"/>
              </a:spcBef>
              <a:buFont typeface="Arial"/>
              <a:buChar char="•"/>
              <a:defRPr sz="2600" kern="1200">
                <a:solidFill>
                  <a:schemeClr val="tx1"/>
                </a:solidFill>
                <a:latin typeface="+mn-lt"/>
                <a:ea typeface="+mn-ea"/>
                <a:cs typeface="+mn-cs"/>
              </a:defRPr>
            </a:lvl1pPr>
            <a:lvl2pPr marL="593171" indent="-228143" algn="l" defTabSz="365028" rtl="0" eaLnBrk="1" latinLnBrk="0" hangingPunct="1">
              <a:spcBef>
                <a:spcPct val="20000"/>
              </a:spcBef>
              <a:buFont typeface="Arial"/>
              <a:buChar char="–"/>
              <a:defRPr sz="2200" kern="1200">
                <a:solidFill>
                  <a:schemeClr val="tx1"/>
                </a:solidFill>
                <a:latin typeface="+mn-lt"/>
                <a:ea typeface="+mn-ea"/>
                <a:cs typeface="+mn-cs"/>
              </a:defRPr>
            </a:lvl2pPr>
            <a:lvl3pPr marL="912571" indent="-182514" algn="l" defTabSz="365028" rtl="0" eaLnBrk="1" latinLnBrk="0" hangingPunct="1">
              <a:spcBef>
                <a:spcPct val="20000"/>
              </a:spcBef>
              <a:buFont typeface="Arial"/>
              <a:buChar char="•"/>
              <a:defRPr sz="1900" kern="1200">
                <a:solidFill>
                  <a:schemeClr val="tx1"/>
                </a:solidFill>
                <a:latin typeface="+mn-lt"/>
                <a:ea typeface="+mn-ea"/>
                <a:cs typeface="+mn-cs"/>
              </a:defRPr>
            </a:lvl3pPr>
            <a:lvl4pPr marL="1277600" indent="-182514" algn="l" defTabSz="365028" rtl="0" eaLnBrk="1" latinLnBrk="0" hangingPunct="1">
              <a:spcBef>
                <a:spcPct val="20000"/>
              </a:spcBef>
              <a:buFont typeface="Arial"/>
              <a:buChar char="–"/>
              <a:defRPr sz="1600" kern="1200">
                <a:solidFill>
                  <a:schemeClr val="tx1"/>
                </a:solidFill>
                <a:latin typeface="+mn-lt"/>
                <a:ea typeface="+mn-ea"/>
                <a:cs typeface="+mn-cs"/>
              </a:defRPr>
            </a:lvl4pPr>
            <a:lvl5pPr marL="1642628" indent="-182514" algn="l" defTabSz="365028" rtl="0" eaLnBrk="1" latinLnBrk="0" hangingPunct="1">
              <a:spcBef>
                <a:spcPct val="20000"/>
              </a:spcBef>
              <a:buFont typeface="Arial"/>
              <a:buChar char="»"/>
              <a:defRPr sz="1600" kern="1200">
                <a:solidFill>
                  <a:schemeClr val="tx1"/>
                </a:solidFill>
                <a:latin typeface="+mn-lt"/>
                <a:ea typeface="+mn-ea"/>
                <a:cs typeface="+mn-cs"/>
              </a:defRPr>
            </a:lvl5pPr>
            <a:lvl6pPr marL="2007657" indent="-182514" algn="l" defTabSz="365028" rtl="0" eaLnBrk="1" latinLnBrk="0" hangingPunct="1">
              <a:spcBef>
                <a:spcPct val="20000"/>
              </a:spcBef>
              <a:buFont typeface="Arial"/>
              <a:buChar char="•"/>
              <a:defRPr sz="1600" kern="1200">
                <a:solidFill>
                  <a:schemeClr val="tx1"/>
                </a:solidFill>
                <a:latin typeface="+mn-lt"/>
                <a:ea typeface="+mn-ea"/>
                <a:cs typeface="+mn-cs"/>
              </a:defRPr>
            </a:lvl6pPr>
            <a:lvl7pPr marL="2372685" indent="-182514" algn="l" defTabSz="365028" rtl="0" eaLnBrk="1" latinLnBrk="0" hangingPunct="1">
              <a:spcBef>
                <a:spcPct val="20000"/>
              </a:spcBef>
              <a:buFont typeface="Arial"/>
              <a:buChar char="•"/>
              <a:defRPr sz="1600" kern="1200">
                <a:solidFill>
                  <a:schemeClr val="tx1"/>
                </a:solidFill>
                <a:latin typeface="+mn-lt"/>
                <a:ea typeface="+mn-ea"/>
                <a:cs typeface="+mn-cs"/>
              </a:defRPr>
            </a:lvl7pPr>
            <a:lvl8pPr marL="2737714" indent="-182514" algn="l" defTabSz="365028" rtl="0" eaLnBrk="1" latinLnBrk="0" hangingPunct="1">
              <a:spcBef>
                <a:spcPct val="20000"/>
              </a:spcBef>
              <a:buFont typeface="Arial"/>
              <a:buChar char="•"/>
              <a:defRPr sz="1600" kern="1200">
                <a:solidFill>
                  <a:schemeClr val="tx1"/>
                </a:solidFill>
                <a:latin typeface="+mn-lt"/>
                <a:ea typeface="+mn-ea"/>
                <a:cs typeface="+mn-cs"/>
              </a:defRPr>
            </a:lvl8pPr>
            <a:lvl9pPr marL="3102742" indent="-182514" algn="l" defTabSz="365028"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ctr" defTabSz="486692" rtl="0" eaLnBrk="1" fontAlgn="auto" latinLnBrk="0" hangingPunct="1">
              <a:lnSpc>
                <a:spcPts val="1800"/>
              </a:lnSpc>
              <a:spcBef>
                <a:spcPct val="20000"/>
              </a:spcBef>
              <a:spcAft>
                <a:spcPts val="0"/>
              </a:spcAft>
              <a:buClrTx/>
              <a:buSzTx/>
              <a:buFont typeface="Arial"/>
              <a:buNone/>
              <a:tabLst/>
              <a:defRPr/>
            </a:pPr>
            <a:r>
              <a:rPr kumimoji="0" lang="en-US"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COMPLICATO</a:t>
            </a:r>
          </a:p>
          <a:p>
            <a:pPr marL="0" marR="0" lvl="0" indent="0" algn="ctr" defTabSz="486692" rtl="0" eaLnBrk="1" fontAlgn="auto" latinLnBrk="0" hangingPunct="1">
              <a:lnSpc>
                <a:spcPts val="1800"/>
              </a:lnSpc>
              <a:spcBef>
                <a:spcPct val="20000"/>
              </a:spcBef>
              <a:spcAft>
                <a:spcPts val="0"/>
              </a:spcAft>
              <a:buClrTx/>
              <a:buSzTx/>
              <a:buFont typeface="Arial"/>
              <a:buNone/>
              <a:tabLst/>
              <a:defRPr/>
            </a:pPr>
            <a:r>
              <a:rPr kumimoji="0" lang="en-US" sz="1600" b="0" i="1"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Analizza</a:t>
            </a:r>
            <a:r>
              <a:rPr kumimoji="0" lang="en-US" sz="16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 </a:t>
            </a:r>
            <a:r>
              <a:rPr kumimoji="0" lang="en-US" sz="1600" b="0" i="1"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pianifica</a:t>
            </a:r>
            <a:r>
              <a:rPr kumimoji="0" lang="en-US" sz="16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 </a:t>
            </a:r>
            <a:r>
              <a:rPr kumimoji="0" lang="en-US" sz="1600" b="0" i="1"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implementa</a:t>
            </a:r>
            <a:endParaRPr kumimoji="0" lang="en-US" sz="16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ctr" defTabSz="486692" rtl="0" eaLnBrk="1" fontAlgn="auto" latinLnBrk="0" hangingPunct="1">
              <a:lnSpc>
                <a:spcPts val="1800"/>
              </a:lnSpc>
              <a:spcBef>
                <a:spcPct val="20000"/>
              </a:spcBef>
              <a:spcAft>
                <a:spcPts val="0"/>
              </a:spcAft>
              <a:buClrTx/>
              <a:buSzTx/>
              <a:buFont typeface="Arial"/>
              <a:buNone/>
              <a:tabLst/>
              <a:defRPr/>
            </a:pPr>
            <a:r>
              <a:rPr kumimoji="0" lang="en-US" sz="2000" b="1" i="0" u="none" strike="noStrike" kern="1200" cap="none" spc="0" normalizeH="0" baseline="0" noProof="0" dirty="0">
                <a:ln>
                  <a:noFill/>
                </a:ln>
                <a:solidFill>
                  <a:srgbClr val="1872AD"/>
                </a:solidFill>
                <a:effectLst/>
                <a:uLnTx/>
                <a:uFillTx/>
                <a:latin typeface="Arial" panose="020B0604020202020204" pitchFamily="34" charset="0"/>
                <a:ea typeface="+mn-ea"/>
                <a:cs typeface="Arial" panose="020B0604020202020204" pitchFamily="34" charset="0"/>
              </a:rPr>
              <a:t>Good Practice</a:t>
            </a:r>
          </a:p>
          <a:p>
            <a:pPr marL="0" marR="0" lvl="0" indent="0" algn="ctr" defTabSz="486692" rtl="0" eaLnBrk="1" fontAlgn="auto" latinLnBrk="0" hangingPunct="1">
              <a:lnSpc>
                <a:spcPts val="18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7" name="Content Placeholder 1">
            <a:extLst>
              <a:ext uri="{FF2B5EF4-FFF2-40B4-BE49-F238E27FC236}">
                <a16:creationId xmlns:a16="http://schemas.microsoft.com/office/drawing/2014/main" id="{2438E9A2-B59A-9250-E5E3-ABAA0BF92C07}"/>
              </a:ext>
            </a:extLst>
          </p:cNvPr>
          <p:cNvSpPr txBox="1">
            <a:spLocks/>
          </p:cNvSpPr>
          <p:nvPr/>
        </p:nvSpPr>
        <p:spPr>
          <a:xfrm>
            <a:off x="6176148" y="4305181"/>
            <a:ext cx="3116589" cy="1205203"/>
          </a:xfrm>
          <a:prstGeom prst="rect">
            <a:avLst/>
          </a:prstGeom>
        </p:spPr>
        <p:txBody>
          <a:bodyPr vert="horz" lIns="73007" tIns="36503" rIns="73007" bIns="36503" rtlCol="0">
            <a:noAutofit/>
          </a:bodyPr>
          <a:lstStyle>
            <a:lvl1pPr marL="273771" indent="-273771" algn="l" defTabSz="365028" rtl="0" eaLnBrk="1" latinLnBrk="0" hangingPunct="1">
              <a:spcBef>
                <a:spcPct val="20000"/>
              </a:spcBef>
              <a:buFont typeface="Arial"/>
              <a:buChar char="•"/>
              <a:defRPr sz="2600" kern="1200">
                <a:solidFill>
                  <a:schemeClr val="tx1"/>
                </a:solidFill>
                <a:latin typeface="+mn-lt"/>
                <a:ea typeface="+mn-ea"/>
                <a:cs typeface="+mn-cs"/>
              </a:defRPr>
            </a:lvl1pPr>
            <a:lvl2pPr marL="593171" indent="-228143" algn="l" defTabSz="365028" rtl="0" eaLnBrk="1" latinLnBrk="0" hangingPunct="1">
              <a:spcBef>
                <a:spcPct val="20000"/>
              </a:spcBef>
              <a:buFont typeface="Arial"/>
              <a:buChar char="–"/>
              <a:defRPr sz="2200" kern="1200">
                <a:solidFill>
                  <a:schemeClr val="tx1"/>
                </a:solidFill>
                <a:latin typeface="+mn-lt"/>
                <a:ea typeface="+mn-ea"/>
                <a:cs typeface="+mn-cs"/>
              </a:defRPr>
            </a:lvl2pPr>
            <a:lvl3pPr marL="912571" indent="-182514" algn="l" defTabSz="365028" rtl="0" eaLnBrk="1" latinLnBrk="0" hangingPunct="1">
              <a:spcBef>
                <a:spcPct val="20000"/>
              </a:spcBef>
              <a:buFont typeface="Arial"/>
              <a:buChar char="•"/>
              <a:defRPr sz="1900" kern="1200">
                <a:solidFill>
                  <a:schemeClr val="tx1"/>
                </a:solidFill>
                <a:latin typeface="+mn-lt"/>
                <a:ea typeface="+mn-ea"/>
                <a:cs typeface="+mn-cs"/>
              </a:defRPr>
            </a:lvl3pPr>
            <a:lvl4pPr marL="1277600" indent="-182514" algn="l" defTabSz="365028" rtl="0" eaLnBrk="1" latinLnBrk="0" hangingPunct="1">
              <a:spcBef>
                <a:spcPct val="20000"/>
              </a:spcBef>
              <a:buFont typeface="Arial"/>
              <a:buChar char="–"/>
              <a:defRPr sz="1600" kern="1200">
                <a:solidFill>
                  <a:schemeClr val="tx1"/>
                </a:solidFill>
                <a:latin typeface="+mn-lt"/>
                <a:ea typeface="+mn-ea"/>
                <a:cs typeface="+mn-cs"/>
              </a:defRPr>
            </a:lvl4pPr>
            <a:lvl5pPr marL="1642628" indent="-182514" algn="l" defTabSz="365028" rtl="0" eaLnBrk="1" latinLnBrk="0" hangingPunct="1">
              <a:spcBef>
                <a:spcPct val="20000"/>
              </a:spcBef>
              <a:buFont typeface="Arial"/>
              <a:buChar char="»"/>
              <a:defRPr sz="1600" kern="1200">
                <a:solidFill>
                  <a:schemeClr val="tx1"/>
                </a:solidFill>
                <a:latin typeface="+mn-lt"/>
                <a:ea typeface="+mn-ea"/>
                <a:cs typeface="+mn-cs"/>
              </a:defRPr>
            </a:lvl5pPr>
            <a:lvl6pPr marL="2007657" indent="-182514" algn="l" defTabSz="365028" rtl="0" eaLnBrk="1" latinLnBrk="0" hangingPunct="1">
              <a:spcBef>
                <a:spcPct val="20000"/>
              </a:spcBef>
              <a:buFont typeface="Arial"/>
              <a:buChar char="•"/>
              <a:defRPr sz="1600" kern="1200">
                <a:solidFill>
                  <a:schemeClr val="tx1"/>
                </a:solidFill>
                <a:latin typeface="+mn-lt"/>
                <a:ea typeface="+mn-ea"/>
                <a:cs typeface="+mn-cs"/>
              </a:defRPr>
            </a:lvl6pPr>
            <a:lvl7pPr marL="2372685" indent="-182514" algn="l" defTabSz="365028" rtl="0" eaLnBrk="1" latinLnBrk="0" hangingPunct="1">
              <a:spcBef>
                <a:spcPct val="20000"/>
              </a:spcBef>
              <a:buFont typeface="Arial"/>
              <a:buChar char="•"/>
              <a:defRPr sz="1600" kern="1200">
                <a:solidFill>
                  <a:schemeClr val="tx1"/>
                </a:solidFill>
                <a:latin typeface="+mn-lt"/>
                <a:ea typeface="+mn-ea"/>
                <a:cs typeface="+mn-cs"/>
              </a:defRPr>
            </a:lvl7pPr>
            <a:lvl8pPr marL="2737714" indent="-182514" algn="l" defTabSz="365028" rtl="0" eaLnBrk="1" latinLnBrk="0" hangingPunct="1">
              <a:spcBef>
                <a:spcPct val="20000"/>
              </a:spcBef>
              <a:buFont typeface="Arial"/>
              <a:buChar char="•"/>
              <a:defRPr sz="1600" kern="1200">
                <a:solidFill>
                  <a:schemeClr val="tx1"/>
                </a:solidFill>
                <a:latin typeface="+mn-lt"/>
                <a:ea typeface="+mn-ea"/>
                <a:cs typeface="+mn-cs"/>
              </a:defRPr>
            </a:lvl8pPr>
            <a:lvl9pPr marL="3102742" indent="-182514" algn="l" defTabSz="365028"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ctr" defTabSz="486692" rtl="0" eaLnBrk="1" fontAlgn="auto" latinLnBrk="0" hangingPunct="1">
              <a:lnSpc>
                <a:spcPts val="1800"/>
              </a:lnSpc>
              <a:spcBef>
                <a:spcPct val="20000"/>
              </a:spcBef>
              <a:spcAft>
                <a:spcPts val="0"/>
              </a:spcAft>
              <a:buClrTx/>
              <a:buSzTx/>
              <a:buFont typeface="Arial"/>
              <a:buNone/>
              <a:tabLst/>
              <a:defRPr/>
            </a:pPr>
            <a:r>
              <a:rPr kumimoji="0" lang="en-US"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SEMPLICE</a:t>
            </a:r>
          </a:p>
          <a:p>
            <a:pPr marL="0" marR="0" lvl="0" indent="0" algn="ctr" defTabSz="486692" rtl="0" eaLnBrk="1" fontAlgn="auto" latinLnBrk="0" hangingPunct="1">
              <a:lnSpc>
                <a:spcPts val="1800"/>
              </a:lnSpc>
              <a:spcBef>
                <a:spcPct val="20000"/>
              </a:spcBef>
              <a:spcAft>
                <a:spcPts val="0"/>
              </a:spcAft>
              <a:buClrTx/>
              <a:buSzTx/>
              <a:buFont typeface="Arial"/>
              <a:buNone/>
              <a:tabLst/>
              <a:defRPr/>
            </a:pPr>
            <a:r>
              <a:rPr kumimoji="0" lang="en-US" sz="1600" b="0" i="1"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Implementa</a:t>
            </a:r>
            <a:r>
              <a:rPr kumimoji="0" lang="en-US" sz="16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 </a:t>
            </a:r>
            <a:r>
              <a:rPr kumimoji="0" lang="en-US" sz="1600" b="0" i="1"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monitora</a:t>
            </a:r>
            <a:endParaRPr kumimoji="0" lang="en-US" sz="16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ctr" defTabSz="486692" rtl="0" eaLnBrk="1" fontAlgn="auto" latinLnBrk="0" hangingPunct="1">
              <a:lnSpc>
                <a:spcPts val="18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srgbClr val="1872AD"/>
                </a:solidFill>
                <a:effectLst/>
                <a:uLnTx/>
                <a:uFillTx/>
                <a:latin typeface="Arial" panose="020B0604020202020204" pitchFamily="34" charset="0"/>
                <a:ea typeface="+mn-ea"/>
                <a:cs typeface="Arial" panose="020B0604020202020204" pitchFamily="34" charset="0"/>
              </a:rPr>
              <a:t>Best Practice</a:t>
            </a:r>
            <a:endParaRPr kumimoji="0" lang="en-US" sz="16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8" name="Content Placeholder 1">
            <a:extLst>
              <a:ext uri="{FF2B5EF4-FFF2-40B4-BE49-F238E27FC236}">
                <a16:creationId xmlns:a16="http://schemas.microsoft.com/office/drawing/2014/main" id="{1B7F4832-9D2C-A76E-9C44-5D2C632108AF}"/>
              </a:ext>
            </a:extLst>
          </p:cNvPr>
          <p:cNvSpPr txBox="1">
            <a:spLocks/>
          </p:cNvSpPr>
          <p:nvPr/>
        </p:nvSpPr>
        <p:spPr>
          <a:xfrm>
            <a:off x="3574507" y="4305181"/>
            <a:ext cx="2534375" cy="1205203"/>
          </a:xfrm>
          <a:prstGeom prst="rect">
            <a:avLst/>
          </a:prstGeom>
        </p:spPr>
        <p:txBody>
          <a:bodyPr vert="horz" lIns="73007" tIns="36503" rIns="73007" bIns="36503" rtlCol="0">
            <a:noAutofit/>
          </a:bodyPr>
          <a:lstStyle>
            <a:lvl1pPr marL="273771" indent="-273771" algn="l" defTabSz="365028" rtl="0" eaLnBrk="1" latinLnBrk="0" hangingPunct="1">
              <a:spcBef>
                <a:spcPct val="20000"/>
              </a:spcBef>
              <a:buFont typeface="Arial"/>
              <a:buChar char="•"/>
              <a:defRPr sz="2600" kern="1200">
                <a:solidFill>
                  <a:schemeClr val="tx1"/>
                </a:solidFill>
                <a:latin typeface="+mn-lt"/>
                <a:ea typeface="+mn-ea"/>
                <a:cs typeface="+mn-cs"/>
              </a:defRPr>
            </a:lvl1pPr>
            <a:lvl2pPr marL="593171" indent="-228143" algn="l" defTabSz="365028" rtl="0" eaLnBrk="1" latinLnBrk="0" hangingPunct="1">
              <a:spcBef>
                <a:spcPct val="20000"/>
              </a:spcBef>
              <a:buFont typeface="Arial"/>
              <a:buChar char="–"/>
              <a:defRPr sz="2200" kern="1200">
                <a:solidFill>
                  <a:schemeClr val="tx1"/>
                </a:solidFill>
                <a:latin typeface="+mn-lt"/>
                <a:ea typeface="+mn-ea"/>
                <a:cs typeface="+mn-cs"/>
              </a:defRPr>
            </a:lvl2pPr>
            <a:lvl3pPr marL="912571" indent="-182514" algn="l" defTabSz="365028" rtl="0" eaLnBrk="1" latinLnBrk="0" hangingPunct="1">
              <a:spcBef>
                <a:spcPct val="20000"/>
              </a:spcBef>
              <a:buFont typeface="Arial"/>
              <a:buChar char="•"/>
              <a:defRPr sz="1900" kern="1200">
                <a:solidFill>
                  <a:schemeClr val="tx1"/>
                </a:solidFill>
                <a:latin typeface="+mn-lt"/>
                <a:ea typeface="+mn-ea"/>
                <a:cs typeface="+mn-cs"/>
              </a:defRPr>
            </a:lvl3pPr>
            <a:lvl4pPr marL="1277600" indent="-182514" algn="l" defTabSz="365028" rtl="0" eaLnBrk="1" latinLnBrk="0" hangingPunct="1">
              <a:spcBef>
                <a:spcPct val="20000"/>
              </a:spcBef>
              <a:buFont typeface="Arial"/>
              <a:buChar char="–"/>
              <a:defRPr sz="1600" kern="1200">
                <a:solidFill>
                  <a:schemeClr val="tx1"/>
                </a:solidFill>
                <a:latin typeface="+mn-lt"/>
                <a:ea typeface="+mn-ea"/>
                <a:cs typeface="+mn-cs"/>
              </a:defRPr>
            </a:lvl4pPr>
            <a:lvl5pPr marL="1642628" indent="-182514" algn="l" defTabSz="365028" rtl="0" eaLnBrk="1" latinLnBrk="0" hangingPunct="1">
              <a:spcBef>
                <a:spcPct val="20000"/>
              </a:spcBef>
              <a:buFont typeface="Arial"/>
              <a:buChar char="»"/>
              <a:defRPr sz="1600" kern="1200">
                <a:solidFill>
                  <a:schemeClr val="tx1"/>
                </a:solidFill>
                <a:latin typeface="+mn-lt"/>
                <a:ea typeface="+mn-ea"/>
                <a:cs typeface="+mn-cs"/>
              </a:defRPr>
            </a:lvl5pPr>
            <a:lvl6pPr marL="2007657" indent="-182514" algn="l" defTabSz="365028" rtl="0" eaLnBrk="1" latinLnBrk="0" hangingPunct="1">
              <a:spcBef>
                <a:spcPct val="20000"/>
              </a:spcBef>
              <a:buFont typeface="Arial"/>
              <a:buChar char="•"/>
              <a:defRPr sz="1600" kern="1200">
                <a:solidFill>
                  <a:schemeClr val="tx1"/>
                </a:solidFill>
                <a:latin typeface="+mn-lt"/>
                <a:ea typeface="+mn-ea"/>
                <a:cs typeface="+mn-cs"/>
              </a:defRPr>
            </a:lvl6pPr>
            <a:lvl7pPr marL="2372685" indent="-182514" algn="l" defTabSz="365028" rtl="0" eaLnBrk="1" latinLnBrk="0" hangingPunct="1">
              <a:spcBef>
                <a:spcPct val="20000"/>
              </a:spcBef>
              <a:buFont typeface="Arial"/>
              <a:buChar char="•"/>
              <a:defRPr sz="1600" kern="1200">
                <a:solidFill>
                  <a:schemeClr val="tx1"/>
                </a:solidFill>
                <a:latin typeface="+mn-lt"/>
                <a:ea typeface="+mn-ea"/>
                <a:cs typeface="+mn-cs"/>
              </a:defRPr>
            </a:lvl7pPr>
            <a:lvl8pPr marL="2737714" indent="-182514" algn="l" defTabSz="365028" rtl="0" eaLnBrk="1" latinLnBrk="0" hangingPunct="1">
              <a:spcBef>
                <a:spcPct val="20000"/>
              </a:spcBef>
              <a:buFont typeface="Arial"/>
              <a:buChar char="•"/>
              <a:defRPr sz="1600" kern="1200">
                <a:solidFill>
                  <a:schemeClr val="tx1"/>
                </a:solidFill>
                <a:latin typeface="+mn-lt"/>
                <a:ea typeface="+mn-ea"/>
                <a:cs typeface="+mn-cs"/>
              </a:defRPr>
            </a:lvl8pPr>
            <a:lvl9pPr marL="3102742" indent="-182514" algn="l" defTabSz="365028"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ctr" defTabSz="486692" rtl="0" eaLnBrk="1" fontAlgn="auto" latinLnBrk="0" hangingPunct="1">
              <a:lnSpc>
                <a:spcPts val="1800"/>
              </a:lnSpc>
              <a:spcBef>
                <a:spcPct val="20000"/>
              </a:spcBef>
              <a:spcAft>
                <a:spcPts val="0"/>
              </a:spcAft>
              <a:buClrTx/>
              <a:buSzTx/>
              <a:buFont typeface="Arial"/>
              <a:buNone/>
              <a:tabLst/>
              <a:defRPr/>
            </a:pPr>
            <a:r>
              <a:rPr kumimoji="0" lang="en-US"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CAOTICO</a:t>
            </a:r>
            <a:endParaRPr kumimoji="0" lang="en-US" sz="2000" b="0"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0" marR="0" lvl="0" indent="0" algn="ctr" defTabSz="486692" rtl="0" eaLnBrk="1" fontAlgn="auto" latinLnBrk="0" hangingPunct="1">
              <a:lnSpc>
                <a:spcPts val="1800"/>
              </a:lnSpc>
              <a:spcBef>
                <a:spcPct val="20000"/>
              </a:spcBef>
              <a:spcAft>
                <a:spcPts val="0"/>
              </a:spcAft>
              <a:buClrTx/>
              <a:buSzTx/>
              <a:buFont typeface="Arial"/>
              <a:buNone/>
              <a:tabLst/>
              <a:defRPr/>
            </a:pPr>
            <a:r>
              <a:rPr kumimoji="0" lang="en-US" sz="1600" b="0" i="1"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Agisci</a:t>
            </a:r>
            <a:r>
              <a:rPr kumimoji="0" lang="en-US" sz="16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adatta</a:t>
            </a:r>
            <a:r>
              <a:rPr kumimoji="0" lang="en-US" sz="16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p>
          <a:p>
            <a:pPr marL="0" marR="0" lvl="0" indent="0" algn="ctr" defTabSz="486692" rtl="0" eaLnBrk="1" fontAlgn="auto" latinLnBrk="0" hangingPunct="1">
              <a:lnSpc>
                <a:spcPts val="18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srgbClr val="1872AD"/>
                </a:solidFill>
                <a:effectLst/>
                <a:uLnTx/>
                <a:uFillTx/>
                <a:latin typeface="Arial" panose="020B0604020202020204" pitchFamily="34" charset="0"/>
                <a:ea typeface="+mn-ea"/>
                <a:cs typeface="Arial" panose="020B0604020202020204" pitchFamily="34" charset="0"/>
              </a:rPr>
              <a:t>Novel Practice</a:t>
            </a:r>
          </a:p>
          <a:p>
            <a:pPr marL="0" marR="0" lvl="0" indent="0" algn="ctr" defTabSz="486692" rtl="0" eaLnBrk="1" fontAlgn="auto" latinLnBrk="0" hangingPunct="1">
              <a:lnSpc>
                <a:spcPts val="1800"/>
              </a:lnSpc>
              <a:spcBef>
                <a:spcPct val="20000"/>
              </a:spcBef>
              <a:spcAft>
                <a:spcPts val="0"/>
              </a:spcAft>
              <a:buClrTx/>
              <a:buSzTx/>
              <a:buFont typeface="Arial"/>
              <a:buNone/>
              <a:tabLst/>
              <a:defRPr/>
            </a:pPr>
            <a:endParaRPr kumimoji="0" lang="en-US" sz="16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ctr" defTabSz="486692" rtl="0" eaLnBrk="1" fontAlgn="auto" latinLnBrk="0" hangingPunct="1">
              <a:lnSpc>
                <a:spcPts val="1800"/>
              </a:lnSpc>
              <a:spcBef>
                <a:spcPct val="20000"/>
              </a:spcBef>
              <a:spcAft>
                <a:spcPts val="0"/>
              </a:spcAft>
              <a:buClrTx/>
              <a:buSzTx/>
              <a:buFont typeface="Arial"/>
              <a:buNone/>
              <a:tabLst/>
              <a:defRPr/>
            </a:pPr>
            <a:endParaRPr kumimoji="0" lang="en-US" sz="2000" b="0" i="1" u="none" strike="noStrike" kern="1200" cap="none" spc="0" normalizeH="0" baseline="0" noProof="0" dirty="0">
              <a:ln>
                <a:noFill/>
              </a:ln>
              <a:solidFill>
                <a:srgbClr val="41C6FF"/>
              </a:solidFill>
              <a:effectLst/>
              <a:uLnTx/>
              <a:uFillTx/>
              <a:latin typeface="Arial" panose="020B0604020202020204" pitchFamily="34" charset="0"/>
              <a:ea typeface="+mn-ea"/>
              <a:cs typeface="Arial" panose="020B0604020202020204" pitchFamily="34" charset="0"/>
            </a:endParaRPr>
          </a:p>
          <a:p>
            <a:pPr marL="0" marR="0" lvl="0" indent="0" algn="ctr" defTabSz="486692" rtl="0" eaLnBrk="1" fontAlgn="auto" latinLnBrk="0" hangingPunct="1">
              <a:lnSpc>
                <a:spcPts val="18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9" name="Content Placeholder 1">
            <a:extLst>
              <a:ext uri="{FF2B5EF4-FFF2-40B4-BE49-F238E27FC236}">
                <a16:creationId xmlns:a16="http://schemas.microsoft.com/office/drawing/2014/main" id="{E20071F5-B33D-1449-0790-9AF7A2121403}"/>
              </a:ext>
            </a:extLst>
          </p:cNvPr>
          <p:cNvSpPr txBox="1">
            <a:spLocks/>
          </p:cNvSpPr>
          <p:nvPr/>
        </p:nvSpPr>
        <p:spPr>
          <a:xfrm>
            <a:off x="3574506" y="3222634"/>
            <a:ext cx="2534375" cy="840156"/>
          </a:xfrm>
          <a:prstGeom prst="rect">
            <a:avLst/>
          </a:prstGeom>
        </p:spPr>
        <p:txBody>
          <a:bodyPr vert="horz" lIns="73007" tIns="36503" rIns="73007" bIns="36503" rtlCol="0">
            <a:noAutofit/>
          </a:bodyPr>
          <a:lstStyle>
            <a:lvl1pPr marL="273771" indent="-273771" algn="l" defTabSz="365028" rtl="0" eaLnBrk="1" latinLnBrk="0" hangingPunct="1">
              <a:spcBef>
                <a:spcPct val="20000"/>
              </a:spcBef>
              <a:buFont typeface="Arial"/>
              <a:buChar char="•"/>
              <a:defRPr sz="2600" kern="1200">
                <a:solidFill>
                  <a:schemeClr val="tx1"/>
                </a:solidFill>
                <a:latin typeface="+mn-lt"/>
                <a:ea typeface="+mn-ea"/>
                <a:cs typeface="+mn-cs"/>
              </a:defRPr>
            </a:lvl1pPr>
            <a:lvl2pPr marL="593171" indent="-228143" algn="l" defTabSz="365028" rtl="0" eaLnBrk="1" latinLnBrk="0" hangingPunct="1">
              <a:spcBef>
                <a:spcPct val="20000"/>
              </a:spcBef>
              <a:buFont typeface="Arial"/>
              <a:buChar char="–"/>
              <a:defRPr sz="2200" kern="1200">
                <a:solidFill>
                  <a:schemeClr val="tx1"/>
                </a:solidFill>
                <a:latin typeface="+mn-lt"/>
                <a:ea typeface="+mn-ea"/>
                <a:cs typeface="+mn-cs"/>
              </a:defRPr>
            </a:lvl2pPr>
            <a:lvl3pPr marL="912571" indent="-182514" algn="l" defTabSz="365028" rtl="0" eaLnBrk="1" latinLnBrk="0" hangingPunct="1">
              <a:spcBef>
                <a:spcPct val="20000"/>
              </a:spcBef>
              <a:buFont typeface="Arial"/>
              <a:buChar char="•"/>
              <a:defRPr sz="1900" kern="1200">
                <a:solidFill>
                  <a:schemeClr val="tx1"/>
                </a:solidFill>
                <a:latin typeface="+mn-lt"/>
                <a:ea typeface="+mn-ea"/>
                <a:cs typeface="+mn-cs"/>
              </a:defRPr>
            </a:lvl3pPr>
            <a:lvl4pPr marL="1277600" indent="-182514" algn="l" defTabSz="365028" rtl="0" eaLnBrk="1" latinLnBrk="0" hangingPunct="1">
              <a:spcBef>
                <a:spcPct val="20000"/>
              </a:spcBef>
              <a:buFont typeface="Arial"/>
              <a:buChar char="–"/>
              <a:defRPr sz="1600" kern="1200">
                <a:solidFill>
                  <a:schemeClr val="tx1"/>
                </a:solidFill>
                <a:latin typeface="+mn-lt"/>
                <a:ea typeface="+mn-ea"/>
                <a:cs typeface="+mn-cs"/>
              </a:defRPr>
            </a:lvl4pPr>
            <a:lvl5pPr marL="1642628" indent="-182514" algn="l" defTabSz="365028" rtl="0" eaLnBrk="1" latinLnBrk="0" hangingPunct="1">
              <a:spcBef>
                <a:spcPct val="20000"/>
              </a:spcBef>
              <a:buFont typeface="Arial"/>
              <a:buChar char="»"/>
              <a:defRPr sz="1600" kern="1200">
                <a:solidFill>
                  <a:schemeClr val="tx1"/>
                </a:solidFill>
                <a:latin typeface="+mn-lt"/>
                <a:ea typeface="+mn-ea"/>
                <a:cs typeface="+mn-cs"/>
              </a:defRPr>
            </a:lvl5pPr>
            <a:lvl6pPr marL="2007657" indent="-182514" algn="l" defTabSz="365028" rtl="0" eaLnBrk="1" latinLnBrk="0" hangingPunct="1">
              <a:spcBef>
                <a:spcPct val="20000"/>
              </a:spcBef>
              <a:buFont typeface="Arial"/>
              <a:buChar char="•"/>
              <a:defRPr sz="1600" kern="1200">
                <a:solidFill>
                  <a:schemeClr val="tx1"/>
                </a:solidFill>
                <a:latin typeface="+mn-lt"/>
                <a:ea typeface="+mn-ea"/>
                <a:cs typeface="+mn-cs"/>
              </a:defRPr>
            </a:lvl6pPr>
            <a:lvl7pPr marL="2372685" indent="-182514" algn="l" defTabSz="365028" rtl="0" eaLnBrk="1" latinLnBrk="0" hangingPunct="1">
              <a:spcBef>
                <a:spcPct val="20000"/>
              </a:spcBef>
              <a:buFont typeface="Arial"/>
              <a:buChar char="•"/>
              <a:defRPr sz="1600" kern="1200">
                <a:solidFill>
                  <a:schemeClr val="tx1"/>
                </a:solidFill>
                <a:latin typeface="+mn-lt"/>
                <a:ea typeface="+mn-ea"/>
                <a:cs typeface="+mn-cs"/>
              </a:defRPr>
            </a:lvl7pPr>
            <a:lvl8pPr marL="2737714" indent="-182514" algn="l" defTabSz="365028" rtl="0" eaLnBrk="1" latinLnBrk="0" hangingPunct="1">
              <a:spcBef>
                <a:spcPct val="20000"/>
              </a:spcBef>
              <a:buFont typeface="Arial"/>
              <a:buChar char="•"/>
              <a:defRPr sz="1600" kern="1200">
                <a:solidFill>
                  <a:schemeClr val="tx1"/>
                </a:solidFill>
                <a:latin typeface="+mn-lt"/>
                <a:ea typeface="+mn-ea"/>
                <a:cs typeface="+mn-cs"/>
              </a:defRPr>
            </a:lvl8pPr>
            <a:lvl9pPr marL="3102742" indent="-182514" algn="l" defTabSz="365028"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ctr" defTabSz="486692" rtl="0" eaLnBrk="1" fontAlgn="auto" latinLnBrk="0" hangingPunct="1">
              <a:lnSpc>
                <a:spcPts val="14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rgbClr val="4FC3A9"/>
              </a:solidFill>
              <a:effectLst/>
              <a:uLnTx/>
              <a:uFillTx/>
              <a:latin typeface="Arial" panose="020B0604020202020204" pitchFamily="34" charset="0"/>
              <a:ea typeface="+mn-ea"/>
              <a:cs typeface="Arial" panose="020B0604020202020204" pitchFamily="34" charset="0"/>
            </a:endParaRPr>
          </a:p>
        </p:txBody>
      </p:sp>
      <p:grpSp>
        <p:nvGrpSpPr>
          <p:cNvPr id="12" name="Group 1">
            <a:extLst>
              <a:ext uri="{FF2B5EF4-FFF2-40B4-BE49-F238E27FC236}">
                <a16:creationId xmlns:a16="http://schemas.microsoft.com/office/drawing/2014/main" id="{D83CAD6F-DEBF-8253-F6AF-DD230182093F}"/>
              </a:ext>
            </a:extLst>
          </p:cNvPr>
          <p:cNvGrpSpPr/>
          <p:nvPr/>
        </p:nvGrpSpPr>
        <p:grpSpPr>
          <a:xfrm>
            <a:off x="3734559" y="2050446"/>
            <a:ext cx="3067108" cy="2478751"/>
            <a:chOff x="1891609" y="1725324"/>
            <a:chExt cx="3067108" cy="2478751"/>
          </a:xfrm>
        </p:grpSpPr>
        <p:sp>
          <p:nvSpPr>
            <p:cNvPr id="14" name="Freeform 11">
              <a:extLst>
                <a:ext uri="{FF2B5EF4-FFF2-40B4-BE49-F238E27FC236}">
                  <a16:creationId xmlns:a16="http://schemas.microsoft.com/office/drawing/2014/main" id="{31210FB3-E8C2-B85F-A328-6EBB82C0F511}"/>
                </a:ext>
              </a:extLst>
            </p:cNvPr>
            <p:cNvSpPr/>
            <p:nvPr/>
          </p:nvSpPr>
          <p:spPr>
            <a:xfrm>
              <a:off x="3731506" y="2933380"/>
              <a:ext cx="1224955" cy="1270695"/>
            </a:xfrm>
            <a:custGeom>
              <a:avLst/>
              <a:gdLst>
                <a:gd name="connsiteX0" fmla="*/ 634119 w 1224955"/>
                <a:gd name="connsiteY0" fmla="*/ 16195 h 1270695"/>
                <a:gd name="connsiteX1" fmla="*/ 710319 w 1224955"/>
                <a:gd name="connsiteY1" fmla="*/ 428945 h 1270695"/>
                <a:gd name="connsiteX2" fmla="*/ 846844 w 1224955"/>
                <a:gd name="connsiteY2" fmla="*/ 625795 h 1270695"/>
                <a:gd name="connsiteX3" fmla="*/ 1202444 w 1224955"/>
                <a:gd name="connsiteY3" fmla="*/ 749620 h 1270695"/>
                <a:gd name="connsiteX4" fmla="*/ 1164344 w 1224955"/>
                <a:gd name="connsiteY4" fmla="*/ 755970 h 1270695"/>
                <a:gd name="connsiteX5" fmla="*/ 967494 w 1224955"/>
                <a:gd name="connsiteY5" fmla="*/ 838520 h 1270695"/>
                <a:gd name="connsiteX6" fmla="*/ 780169 w 1224955"/>
                <a:gd name="connsiteY6" fmla="*/ 997270 h 1270695"/>
                <a:gd name="connsiteX7" fmla="*/ 643644 w 1224955"/>
                <a:gd name="connsiteY7" fmla="*/ 1254445 h 1270695"/>
                <a:gd name="connsiteX8" fmla="*/ 643644 w 1224955"/>
                <a:gd name="connsiteY8" fmla="*/ 1229045 h 1270695"/>
                <a:gd name="connsiteX9" fmla="*/ 615069 w 1224955"/>
                <a:gd name="connsiteY9" fmla="*/ 1105220 h 1270695"/>
                <a:gd name="connsiteX10" fmla="*/ 535694 w 1224955"/>
                <a:gd name="connsiteY10" fmla="*/ 936945 h 1270695"/>
                <a:gd name="connsiteX11" fmla="*/ 364244 w 1224955"/>
                <a:gd name="connsiteY11" fmla="*/ 841695 h 1270695"/>
                <a:gd name="connsiteX12" fmla="*/ 84844 w 1224955"/>
                <a:gd name="connsiteY12" fmla="*/ 838520 h 1270695"/>
                <a:gd name="connsiteX13" fmla="*/ 5469 w 1224955"/>
                <a:gd name="connsiteY13" fmla="*/ 841695 h 1270695"/>
                <a:gd name="connsiteX14" fmla="*/ 208669 w 1224955"/>
                <a:gd name="connsiteY14" fmla="*/ 768670 h 1270695"/>
                <a:gd name="connsiteX15" fmla="*/ 348369 w 1224955"/>
                <a:gd name="connsiteY15" fmla="*/ 695645 h 1270695"/>
                <a:gd name="connsiteX16" fmla="*/ 488069 w 1224955"/>
                <a:gd name="connsiteY16" fmla="*/ 530545 h 1270695"/>
                <a:gd name="connsiteX17" fmla="*/ 570619 w 1224955"/>
                <a:gd name="connsiteY17" fmla="*/ 317820 h 1270695"/>
                <a:gd name="connsiteX18" fmla="*/ 624594 w 1224955"/>
                <a:gd name="connsiteY18" fmla="*/ 105095 h 1270695"/>
                <a:gd name="connsiteX19" fmla="*/ 634119 w 1224955"/>
                <a:gd name="connsiteY19" fmla="*/ 16195 h 127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4955" h="1270695">
                  <a:moveTo>
                    <a:pt x="634119" y="16195"/>
                  </a:moveTo>
                  <a:cubicBezTo>
                    <a:pt x="648407" y="70170"/>
                    <a:pt x="674865" y="327345"/>
                    <a:pt x="710319" y="428945"/>
                  </a:cubicBezTo>
                  <a:cubicBezTo>
                    <a:pt x="745773" y="530545"/>
                    <a:pt x="764823" y="572349"/>
                    <a:pt x="846844" y="625795"/>
                  </a:cubicBezTo>
                  <a:cubicBezTo>
                    <a:pt x="928865" y="679241"/>
                    <a:pt x="1149527" y="727924"/>
                    <a:pt x="1202444" y="749620"/>
                  </a:cubicBezTo>
                  <a:cubicBezTo>
                    <a:pt x="1255361" y="771316"/>
                    <a:pt x="1203502" y="741153"/>
                    <a:pt x="1164344" y="755970"/>
                  </a:cubicBezTo>
                  <a:cubicBezTo>
                    <a:pt x="1125186" y="770787"/>
                    <a:pt x="1031523" y="798303"/>
                    <a:pt x="967494" y="838520"/>
                  </a:cubicBezTo>
                  <a:cubicBezTo>
                    <a:pt x="903465" y="878737"/>
                    <a:pt x="834144" y="927949"/>
                    <a:pt x="780169" y="997270"/>
                  </a:cubicBezTo>
                  <a:cubicBezTo>
                    <a:pt x="726194" y="1066591"/>
                    <a:pt x="666398" y="1215816"/>
                    <a:pt x="643644" y="1254445"/>
                  </a:cubicBezTo>
                  <a:cubicBezTo>
                    <a:pt x="620890" y="1293074"/>
                    <a:pt x="648406" y="1253916"/>
                    <a:pt x="643644" y="1229045"/>
                  </a:cubicBezTo>
                  <a:cubicBezTo>
                    <a:pt x="638882" y="1204174"/>
                    <a:pt x="633061" y="1153903"/>
                    <a:pt x="615069" y="1105220"/>
                  </a:cubicBezTo>
                  <a:cubicBezTo>
                    <a:pt x="597077" y="1056537"/>
                    <a:pt x="577498" y="980866"/>
                    <a:pt x="535694" y="936945"/>
                  </a:cubicBezTo>
                  <a:cubicBezTo>
                    <a:pt x="493890" y="893024"/>
                    <a:pt x="439386" y="858099"/>
                    <a:pt x="364244" y="841695"/>
                  </a:cubicBezTo>
                  <a:cubicBezTo>
                    <a:pt x="289102" y="825291"/>
                    <a:pt x="144640" y="838520"/>
                    <a:pt x="84844" y="838520"/>
                  </a:cubicBezTo>
                  <a:cubicBezTo>
                    <a:pt x="25048" y="838520"/>
                    <a:pt x="-15168" y="853337"/>
                    <a:pt x="5469" y="841695"/>
                  </a:cubicBezTo>
                  <a:cubicBezTo>
                    <a:pt x="26106" y="830053"/>
                    <a:pt x="151519" y="793012"/>
                    <a:pt x="208669" y="768670"/>
                  </a:cubicBezTo>
                  <a:cubicBezTo>
                    <a:pt x="265819" y="744328"/>
                    <a:pt x="301802" y="735333"/>
                    <a:pt x="348369" y="695645"/>
                  </a:cubicBezTo>
                  <a:cubicBezTo>
                    <a:pt x="394936" y="655957"/>
                    <a:pt x="451027" y="593516"/>
                    <a:pt x="488069" y="530545"/>
                  </a:cubicBezTo>
                  <a:cubicBezTo>
                    <a:pt x="525111" y="467574"/>
                    <a:pt x="547865" y="388728"/>
                    <a:pt x="570619" y="317820"/>
                  </a:cubicBezTo>
                  <a:cubicBezTo>
                    <a:pt x="593373" y="246912"/>
                    <a:pt x="612952" y="153778"/>
                    <a:pt x="624594" y="105095"/>
                  </a:cubicBezTo>
                  <a:cubicBezTo>
                    <a:pt x="636236" y="56412"/>
                    <a:pt x="619831" y="-37780"/>
                    <a:pt x="634119" y="16195"/>
                  </a:cubicBezTo>
                  <a:close/>
                </a:path>
              </a:pathLst>
            </a:custGeom>
            <a:solidFill>
              <a:srgbClr val="DBFB05">
                <a:alpha val="4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Freeform 6">
              <a:extLst>
                <a:ext uri="{FF2B5EF4-FFF2-40B4-BE49-F238E27FC236}">
                  <a16:creationId xmlns:a16="http://schemas.microsoft.com/office/drawing/2014/main" id="{C1A8703F-226C-7988-8EDB-5CDB4379A574}"/>
                </a:ext>
              </a:extLst>
            </p:cNvPr>
            <p:cNvSpPr/>
            <p:nvPr/>
          </p:nvSpPr>
          <p:spPr>
            <a:xfrm>
              <a:off x="3678350" y="3761187"/>
              <a:ext cx="694612" cy="442772"/>
            </a:xfrm>
            <a:custGeom>
              <a:avLst/>
              <a:gdLst>
                <a:gd name="connsiteX0" fmla="*/ 0 w 729470"/>
                <a:gd name="connsiteY0" fmla="*/ 28608 h 448485"/>
                <a:gd name="connsiteX1" fmla="*/ 513183 w 729470"/>
                <a:gd name="connsiteY1" fmla="*/ 13057 h 448485"/>
                <a:gd name="connsiteX2" fmla="*/ 720530 w 729470"/>
                <a:gd name="connsiteY2" fmla="*/ 194485 h 448485"/>
                <a:gd name="connsiteX3" fmla="*/ 694612 w 729470"/>
                <a:gd name="connsiteY3" fmla="*/ 448485 h 448485"/>
                <a:gd name="connsiteX4" fmla="*/ 694612 w 729470"/>
                <a:gd name="connsiteY4" fmla="*/ 448485 h 448485"/>
                <a:gd name="connsiteX5" fmla="*/ 694612 w 729470"/>
                <a:gd name="connsiteY5" fmla="*/ 448485 h 448485"/>
                <a:gd name="connsiteX6" fmla="*/ 694612 w 729470"/>
                <a:gd name="connsiteY6" fmla="*/ 448485 h 448485"/>
                <a:gd name="connsiteX0" fmla="*/ 0 w 734375"/>
                <a:gd name="connsiteY0" fmla="*/ 32532 h 452409"/>
                <a:gd name="connsiteX1" fmla="*/ 440612 w 734375"/>
                <a:gd name="connsiteY1" fmla="*/ 11797 h 452409"/>
                <a:gd name="connsiteX2" fmla="*/ 720530 w 734375"/>
                <a:gd name="connsiteY2" fmla="*/ 198409 h 452409"/>
                <a:gd name="connsiteX3" fmla="*/ 694612 w 734375"/>
                <a:gd name="connsiteY3" fmla="*/ 452409 h 452409"/>
                <a:gd name="connsiteX4" fmla="*/ 694612 w 734375"/>
                <a:gd name="connsiteY4" fmla="*/ 452409 h 452409"/>
                <a:gd name="connsiteX5" fmla="*/ 694612 w 734375"/>
                <a:gd name="connsiteY5" fmla="*/ 452409 h 452409"/>
                <a:gd name="connsiteX6" fmla="*/ 694612 w 734375"/>
                <a:gd name="connsiteY6" fmla="*/ 452409 h 452409"/>
                <a:gd name="connsiteX0" fmla="*/ 0 w 698866"/>
                <a:gd name="connsiteY0" fmla="*/ 31388 h 451265"/>
                <a:gd name="connsiteX1" fmla="*/ 440612 w 698866"/>
                <a:gd name="connsiteY1" fmla="*/ 10653 h 451265"/>
                <a:gd name="connsiteX2" fmla="*/ 673877 w 698866"/>
                <a:gd name="connsiteY2" fmla="*/ 181714 h 451265"/>
                <a:gd name="connsiteX3" fmla="*/ 694612 w 698866"/>
                <a:gd name="connsiteY3" fmla="*/ 451265 h 451265"/>
                <a:gd name="connsiteX4" fmla="*/ 694612 w 698866"/>
                <a:gd name="connsiteY4" fmla="*/ 451265 h 451265"/>
                <a:gd name="connsiteX5" fmla="*/ 694612 w 698866"/>
                <a:gd name="connsiteY5" fmla="*/ 451265 h 451265"/>
                <a:gd name="connsiteX6" fmla="*/ 694612 w 698866"/>
                <a:gd name="connsiteY6" fmla="*/ 451265 h 451265"/>
                <a:gd name="connsiteX0" fmla="*/ 0 w 694612"/>
                <a:gd name="connsiteY0" fmla="*/ 34481 h 454358"/>
                <a:gd name="connsiteX1" fmla="*/ 440612 w 694612"/>
                <a:gd name="connsiteY1" fmla="*/ 13746 h 454358"/>
                <a:gd name="connsiteX2" fmla="*/ 642391 w 694612"/>
                <a:gd name="connsiteY2" fmla="*/ 226792 h 454358"/>
                <a:gd name="connsiteX3" fmla="*/ 694612 w 694612"/>
                <a:gd name="connsiteY3" fmla="*/ 454358 h 454358"/>
                <a:gd name="connsiteX4" fmla="*/ 694612 w 694612"/>
                <a:gd name="connsiteY4" fmla="*/ 454358 h 454358"/>
                <a:gd name="connsiteX5" fmla="*/ 694612 w 694612"/>
                <a:gd name="connsiteY5" fmla="*/ 454358 h 454358"/>
                <a:gd name="connsiteX6" fmla="*/ 694612 w 694612"/>
                <a:gd name="connsiteY6" fmla="*/ 454358 h 454358"/>
                <a:gd name="connsiteX0" fmla="*/ 0 w 694612"/>
                <a:gd name="connsiteY0" fmla="*/ 22895 h 442772"/>
                <a:gd name="connsiteX1" fmla="*/ 420922 w 694612"/>
                <a:gd name="connsiteY1" fmla="*/ 18569 h 442772"/>
                <a:gd name="connsiteX2" fmla="*/ 642391 w 694612"/>
                <a:gd name="connsiteY2" fmla="*/ 215206 h 442772"/>
                <a:gd name="connsiteX3" fmla="*/ 694612 w 694612"/>
                <a:gd name="connsiteY3" fmla="*/ 442772 h 442772"/>
                <a:gd name="connsiteX4" fmla="*/ 694612 w 694612"/>
                <a:gd name="connsiteY4" fmla="*/ 442772 h 442772"/>
                <a:gd name="connsiteX5" fmla="*/ 694612 w 694612"/>
                <a:gd name="connsiteY5" fmla="*/ 442772 h 442772"/>
                <a:gd name="connsiteX6" fmla="*/ 694612 w 694612"/>
                <a:gd name="connsiteY6" fmla="*/ 442772 h 442772"/>
                <a:gd name="connsiteX0" fmla="*/ 0 w 694612"/>
                <a:gd name="connsiteY0" fmla="*/ 22895 h 442772"/>
                <a:gd name="connsiteX1" fmla="*/ 420922 w 694612"/>
                <a:gd name="connsiteY1" fmla="*/ 18569 h 442772"/>
                <a:gd name="connsiteX2" fmla="*/ 642391 w 694612"/>
                <a:gd name="connsiteY2" fmla="*/ 215206 h 442772"/>
                <a:gd name="connsiteX3" fmla="*/ 694612 w 694612"/>
                <a:gd name="connsiteY3" fmla="*/ 442772 h 442772"/>
                <a:gd name="connsiteX4" fmla="*/ 694612 w 694612"/>
                <a:gd name="connsiteY4" fmla="*/ 442772 h 442772"/>
                <a:gd name="connsiteX5" fmla="*/ 694612 w 694612"/>
                <a:gd name="connsiteY5" fmla="*/ 442772 h 442772"/>
                <a:gd name="connsiteX6" fmla="*/ 694612 w 694612"/>
                <a:gd name="connsiteY6" fmla="*/ 442772 h 44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612" h="442772">
                  <a:moveTo>
                    <a:pt x="0" y="22895"/>
                  </a:moveTo>
                  <a:cubicBezTo>
                    <a:pt x="196547" y="1296"/>
                    <a:pt x="313857" y="-13483"/>
                    <a:pt x="420922" y="18569"/>
                  </a:cubicBezTo>
                  <a:cubicBezTo>
                    <a:pt x="527987" y="50621"/>
                    <a:pt x="600058" y="118252"/>
                    <a:pt x="642391" y="215206"/>
                  </a:cubicBezTo>
                  <a:cubicBezTo>
                    <a:pt x="684724" y="312160"/>
                    <a:pt x="685909" y="404844"/>
                    <a:pt x="694612" y="442772"/>
                  </a:cubicBezTo>
                  <a:lnTo>
                    <a:pt x="694612" y="442772"/>
                  </a:lnTo>
                  <a:lnTo>
                    <a:pt x="694612" y="442772"/>
                  </a:lnTo>
                  <a:lnTo>
                    <a:pt x="694612" y="442772"/>
                  </a:lnTo>
                </a:path>
              </a:pathLst>
            </a:custGeom>
            <a:ln w="28575" cmpd="sng">
              <a:solidFill>
                <a:srgbClr val="1872AD"/>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Freeform 8">
              <a:extLst>
                <a:ext uri="{FF2B5EF4-FFF2-40B4-BE49-F238E27FC236}">
                  <a16:creationId xmlns:a16="http://schemas.microsoft.com/office/drawing/2014/main" id="{B211FEC2-69F6-4B57-7D61-5B4A915768D9}"/>
                </a:ext>
              </a:extLst>
            </p:cNvPr>
            <p:cNvSpPr/>
            <p:nvPr/>
          </p:nvSpPr>
          <p:spPr>
            <a:xfrm>
              <a:off x="4372962" y="2923592"/>
              <a:ext cx="585755" cy="756816"/>
            </a:xfrm>
            <a:custGeom>
              <a:avLst/>
              <a:gdLst>
                <a:gd name="connsiteX0" fmla="*/ 0 w 461347"/>
                <a:gd name="connsiteY0" fmla="*/ 0 h 782735"/>
                <a:gd name="connsiteX1" fmla="*/ 82939 w 461347"/>
                <a:gd name="connsiteY1" fmla="*/ 590939 h 782735"/>
                <a:gd name="connsiteX2" fmla="*/ 461347 w 461347"/>
                <a:gd name="connsiteY2" fmla="*/ 782735 h 782735"/>
                <a:gd name="connsiteX0" fmla="*/ 0 w 461347"/>
                <a:gd name="connsiteY0" fmla="*/ 0 h 782735"/>
                <a:gd name="connsiteX1" fmla="*/ 98490 w 461347"/>
                <a:gd name="connsiteY1" fmla="*/ 606490 h 782735"/>
                <a:gd name="connsiteX2" fmla="*/ 461347 w 461347"/>
                <a:gd name="connsiteY2" fmla="*/ 782735 h 782735"/>
                <a:gd name="connsiteX0" fmla="*/ 0 w 585755"/>
                <a:gd name="connsiteY0" fmla="*/ 0 h 756816"/>
                <a:gd name="connsiteX1" fmla="*/ 98490 w 585755"/>
                <a:gd name="connsiteY1" fmla="*/ 606490 h 756816"/>
                <a:gd name="connsiteX2" fmla="*/ 585755 w 585755"/>
                <a:gd name="connsiteY2" fmla="*/ 756816 h 756816"/>
                <a:gd name="connsiteX0" fmla="*/ 0 w 585755"/>
                <a:gd name="connsiteY0" fmla="*/ 0 h 756883"/>
                <a:gd name="connsiteX1" fmla="*/ 108858 w 585755"/>
                <a:gd name="connsiteY1" fmla="*/ 637592 h 756883"/>
                <a:gd name="connsiteX2" fmla="*/ 585755 w 585755"/>
                <a:gd name="connsiteY2" fmla="*/ 756816 h 756883"/>
                <a:gd name="connsiteX0" fmla="*/ 0 w 585755"/>
                <a:gd name="connsiteY0" fmla="*/ 0 h 756816"/>
                <a:gd name="connsiteX1" fmla="*/ 150839 w 585755"/>
                <a:gd name="connsiteY1" fmla="*/ 585111 h 756816"/>
                <a:gd name="connsiteX2" fmla="*/ 585755 w 585755"/>
                <a:gd name="connsiteY2" fmla="*/ 756816 h 756816"/>
              </a:gdLst>
              <a:ahLst/>
              <a:cxnLst>
                <a:cxn ang="0">
                  <a:pos x="connsiteX0" y="connsiteY0"/>
                </a:cxn>
                <a:cxn ang="0">
                  <a:pos x="connsiteX1" y="connsiteY1"/>
                </a:cxn>
                <a:cxn ang="0">
                  <a:pos x="connsiteX2" y="connsiteY2"/>
                </a:cxn>
              </a:cxnLst>
              <a:rect l="l" t="t" r="r" b="b"/>
              <a:pathLst>
                <a:path w="585755" h="756816">
                  <a:moveTo>
                    <a:pt x="0" y="0"/>
                  </a:moveTo>
                  <a:cubicBezTo>
                    <a:pt x="3024" y="230241"/>
                    <a:pt x="53213" y="458975"/>
                    <a:pt x="150839" y="585111"/>
                  </a:cubicBezTo>
                  <a:cubicBezTo>
                    <a:pt x="248465" y="711247"/>
                    <a:pt x="585755" y="756816"/>
                    <a:pt x="585755" y="756816"/>
                  </a:cubicBezTo>
                </a:path>
              </a:pathLst>
            </a:custGeom>
            <a:ln w="28575" cmpd="sng">
              <a:solidFill>
                <a:srgbClr val="1872AD"/>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Freeform 4">
              <a:extLst>
                <a:ext uri="{FF2B5EF4-FFF2-40B4-BE49-F238E27FC236}">
                  <a16:creationId xmlns:a16="http://schemas.microsoft.com/office/drawing/2014/main" id="{295075D7-73DD-AA34-9F1A-B4D676CE171B}"/>
                </a:ext>
              </a:extLst>
            </p:cNvPr>
            <p:cNvSpPr/>
            <p:nvPr/>
          </p:nvSpPr>
          <p:spPr>
            <a:xfrm>
              <a:off x="1891609" y="1725324"/>
              <a:ext cx="2504142" cy="2101250"/>
            </a:xfrm>
            <a:custGeom>
              <a:avLst/>
              <a:gdLst>
                <a:gd name="connsiteX0" fmla="*/ 2470250 w 2520593"/>
                <a:gd name="connsiteY0" fmla="*/ 0 h 2134700"/>
                <a:gd name="connsiteX1" fmla="*/ 2435293 w 2520593"/>
                <a:gd name="connsiteY1" fmla="*/ 1572869 h 2134700"/>
                <a:gd name="connsiteX2" fmla="*/ 1677906 w 2520593"/>
                <a:gd name="connsiteY2" fmla="*/ 2062206 h 2134700"/>
                <a:gd name="connsiteX3" fmla="*/ 0 w 2520593"/>
                <a:gd name="connsiteY3" fmla="*/ 2132111 h 2134700"/>
                <a:gd name="connsiteX0" fmla="*/ 2470250 w 2509426"/>
                <a:gd name="connsiteY0" fmla="*/ 0 h 2136619"/>
                <a:gd name="connsiteX1" fmla="*/ 2411989 w 2509426"/>
                <a:gd name="connsiteY1" fmla="*/ 1526265 h 2136619"/>
                <a:gd name="connsiteX2" fmla="*/ 1677906 w 2509426"/>
                <a:gd name="connsiteY2" fmla="*/ 2062206 h 2136619"/>
                <a:gd name="connsiteX3" fmla="*/ 0 w 2509426"/>
                <a:gd name="connsiteY3" fmla="*/ 2132111 h 2136619"/>
                <a:gd name="connsiteX0" fmla="*/ 2470250 w 2498760"/>
                <a:gd name="connsiteY0" fmla="*/ 0 h 2136619"/>
                <a:gd name="connsiteX1" fmla="*/ 2411989 w 2498760"/>
                <a:gd name="connsiteY1" fmla="*/ 1526265 h 2136619"/>
                <a:gd name="connsiteX2" fmla="*/ 1677906 w 2498760"/>
                <a:gd name="connsiteY2" fmla="*/ 2062206 h 2136619"/>
                <a:gd name="connsiteX3" fmla="*/ 0 w 2498760"/>
                <a:gd name="connsiteY3" fmla="*/ 2132111 h 2136619"/>
                <a:gd name="connsiteX0" fmla="*/ 2470250 w 2514129"/>
                <a:gd name="connsiteY0" fmla="*/ 0 h 2136619"/>
                <a:gd name="connsiteX1" fmla="*/ 2411989 w 2514129"/>
                <a:gd name="connsiteY1" fmla="*/ 1526265 h 2136619"/>
                <a:gd name="connsiteX2" fmla="*/ 1596341 w 2514129"/>
                <a:gd name="connsiteY2" fmla="*/ 2062206 h 2136619"/>
                <a:gd name="connsiteX3" fmla="*/ 0 w 2514129"/>
                <a:gd name="connsiteY3" fmla="*/ 2132111 h 2136619"/>
                <a:gd name="connsiteX0" fmla="*/ 2470250 w 2514129"/>
                <a:gd name="connsiteY0" fmla="*/ 0 h 2133894"/>
                <a:gd name="connsiteX1" fmla="*/ 2411989 w 2514129"/>
                <a:gd name="connsiteY1" fmla="*/ 1526265 h 2133894"/>
                <a:gd name="connsiteX2" fmla="*/ 1596341 w 2514129"/>
                <a:gd name="connsiteY2" fmla="*/ 2062206 h 2133894"/>
                <a:gd name="connsiteX3" fmla="*/ 0 w 2514129"/>
                <a:gd name="connsiteY3" fmla="*/ 2132111 h 2133894"/>
                <a:gd name="connsiteX0" fmla="*/ 2470250 w 2514129"/>
                <a:gd name="connsiteY0" fmla="*/ 0 h 2101250"/>
                <a:gd name="connsiteX1" fmla="*/ 2411989 w 2514129"/>
                <a:gd name="connsiteY1" fmla="*/ 1526265 h 2101250"/>
                <a:gd name="connsiteX2" fmla="*/ 1596341 w 2514129"/>
                <a:gd name="connsiteY2" fmla="*/ 2062206 h 2101250"/>
                <a:gd name="connsiteX3" fmla="*/ 0 w 2514129"/>
                <a:gd name="connsiteY3" fmla="*/ 2060221 h 2101250"/>
                <a:gd name="connsiteX0" fmla="*/ 2470250 w 2503530"/>
                <a:gd name="connsiteY0" fmla="*/ 0 h 2077046"/>
                <a:gd name="connsiteX1" fmla="*/ 2411989 w 2503530"/>
                <a:gd name="connsiteY1" fmla="*/ 1526265 h 2077046"/>
                <a:gd name="connsiteX2" fmla="*/ 1788027 w 2503530"/>
                <a:gd name="connsiteY2" fmla="*/ 2026261 h 2077046"/>
                <a:gd name="connsiteX3" fmla="*/ 0 w 2503530"/>
                <a:gd name="connsiteY3" fmla="*/ 2060221 h 2077046"/>
                <a:gd name="connsiteX0" fmla="*/ 2470250 w 2503530"/>
                <a:gd name="connsiteY0" fmla="*/ 0 h 2092202"/>
                <a:gd name="connsiteX1" fmla="*/ 2411989 w 2503530"/>
                <a:gd name="connsiteY1" fmla="*/ 1526265 h 2092202"/>
                <a:gd name="connsiteX2" fmla="*/ 1788027 w 2503530"/>
                <a:gd name="connsiteY2" fmla="*/ 2026261 h 2092202"/>
                <a:gd name="connsiteX3" fmla="*/ 0 w 2503530"/>
                <a:gd name="connsiteY3" fmla="*/ 2060221 h 2092202"/>
                <a:gd name="connsiteX0" fmla="*/ 2470250 w 2511336"/>
                <a:gd name="connsiteY0" fmla="*/ 0 h 2092202"/>
                <a:gd name="connsiteX1" fmla="*/ 2411989 w 2511336"/>
                <a:gd name="connsiteY1" fmla="*/ 1526265 h 2092202"/>
                <a:gd name="connsiteX2" fmla="*/ 1788027 w 2511336"/>
                <a:gd name="connsiteY2" fmla="*/ 2026261 h 2092202"/>
                <a:gd name="connsiteX3" fmla="*/ 0 w 2511336"/>
                <a:gd name="connsiteY3" fmla="*/ 2060221 h 2092202"/>
                <a:gd name="connsiteX0" fmla="*/ 2470250 w 2504142"/>
                <a:gd name="connsiteY0" fmla="*/ 0 h 2117224"/>
                <a:gd name="connsiteX1" fmla="*/ 2411989 w 2504142"/>
                <a:gd name="connsiteY1" fmla="*/ 1526265 h 2117224"/>
                <a:gd name="connsiteX2" fmla="*/ 1776047 w 2504142"/>
                <a:gd name="connsiteY2" fmla="*/ 2062206 h 2117224"/>
                <a:gd name="connsiteX3" fmla="*/ 0 w 2504142"/>
                <a:gd name="connsiteY3" fmla="*/ 2060221 h 2117224"/>
                <a:gd name="connsiteX0" fmla="*/ 2470250 w 2504142"/>
                <a:gd name="connsiteY0" fmla="*/ 0 h 2101250"/>
                <a:gd name="connsiteX1" fmla="*/ 2411989 w 2504142"/>
                <a:gd name="connsiteY1" fmla="*/ 1526265 h 2101250"/>
                <a:gd name="connsiteX2" fmla="*/ 1776047 w 2504142"/>
                <a:gd name="connsiteY2" fmla="*/ 2062206 h 2101250"/>
                <a:gd name="connsiteX3" fmla="*/ 0 w 2504142"/>
                <a:gd name="connsiteY3" fmla="*/ 2060221 h 2101250"/>
              </a:gdLst>
              <a:ahLst/>
              <a:cxnLst>
                <a:cxn ang="0">
                  <a:pos x="connsiteX0" y="connsiteY0"/>
                </a:cxn>
                <a:cxn ang="0">
                  <a:pos x="connsiteX1" y="connsiteY1"/>
                </a:cxn>
                <a:cxn ang="0">
                  <a:pos x="connsiteX2" y="connsiteY2"/>
                </a:cxn>
                <a:cxn ang="0">
                  <a:pos x="connsiteX3" y="connsiteY3"/>
                </a:cxn>
              </a:cxnLst>
              <a:rect l="l" t="t" r="r" b="b"/>
              <a:pathLst>
                <a:path w="2504142" h="2101250">
                  <a:moveTo>
                    <a:pt x="2470250" y="0"/>
                  </a:moveTo>
                  <a:cubicBezTo>
                    <a:pt x="2518800" y="614584"/>
                    <a:pt x="2527689" y="1182564"/>
                    <a:pt x="2411989" y="1526265"/>
                  </a:cubicBezTo>
                  <a:cubicBezTo>
                    <a:pt x="2296289" y="1869966"/>
                    <a:pt x="2154084" y="1973213"/>
                    <a:pt x="1776047" y="2062206"/>
                  </a:cubicBezTo>
                  <a:cubicBezTo>
                    <a:pt x="1398010" y="2151199"/>
                    <a:pt x="0" y="2060221"/>
                    <a:pt x="0" y="2060221"/>
                  </a:cubicBezTo>
                </a:path>
              </a:pathLst>
            </a:custGeom>
            <a:ln w="28575" cmpd="sng">
              <a:solidFill>
                <a:srgbClr val="1872AD"/>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8" name="Freeform 32">
            <a:extLst>
              <a:ext uri="{FF2B5EF4-FFF2-40B4-BE49-F238E27FC236}">
                <a16:creationId xmlns:a16="http://schemas.microsoft.com/office/drawing/2014/main" id="{361A6A89-D3B8-E070-CB69-BBC7CF9A3D19}"/>
              </a:ext>
            </a:extLst>
          </p:cNvPr>
          <p:cNvSpPr/>
          <p:nvPr/>
        </p:nvSpPr>
        <p:spPr>
          <a:xfrm rot="10800000">
            <a:off x="6760994" y="3885393"/>
            <a:ext cx="1881211" cy="123315"/>
          </a:xfrm>
          <a:custGeom>
            <a:avLst/>
            <a:gdLst>
              <a:gd name="connsiteX0" fmla="*/ 2470250 w 2520593"/>
              <a:gd name="connsiteY0" fmla="*/ 0 h 2134700"/>
              <a:gd name="connsiteX1" fmla="*/ 2435293 w 2520593"/>
              <a:gd name="connsiteY1" fmla="*/ 1572869 h 2134700"/>
              <a:gd name="connsiteX2" fmla="*/ 1677906 w 2520593"/>
              <a:gd name="connsiteY2" fmla="*/ 2062206 h 2134700"/>
              <a:gd name="connsiteX3" fmla="*/ 0 w 2520593"/>
              <a:gd name="connsiteY3" fmla="*/ 2132111 h 2134700"/>
              <a:gd name="connsiteX0" fmla="*/ 2470250 w 2509426"/>
              <a:gd name="connsiteY0" fmla="*/ 0 h 2136619"/>
              <a:gd name="connsiteX1" fmla="*/ 2411989 w 2509426"/>
              <a:gd name="connsiteY1" fmla="*/ 1526265 h 2136619"/>
              <a:gd name="connsiteX2" fmla="*/ 1677906 w 2509426"/>
              <a:gd name="connsiteY2" fmla="*/ 2062206 h 2136619"/>
              <a:gd name="connsiteX3" fmla="*/ 0 w 2509426"/>
              <a:gd name="connsiteY3" fmla="*/ 2132111 h 2136619"/>
              <a:gd name="connsiteX0" fmla="*/ 2470250 w 2498760"/>
              <a:gd name="connsiteY0" fmla="*/ 0 h 2136619"/>
              <a:gd name="connsiteX1" fmla="*/ 2411989 w 2498760"/>
              <a:gd name="connsiteY1" fmla="*/ 1526265 h 2136619"/>
              <a:gd name="connsiteX2" fmla="*/ 1677906 w 2498760"/>
              <a:gd name="connsiteY2" fmla="*/ 2062206 h 2136619"/>
              <a:gd name="connsiteX3" fmla="*/ 0 w 2498760"/>
              <a:gd name="connsiteY3" fmla="*/ 2132111 h 2136619"/>
              <a:gd name="connsiteX0" fmla="*/ 2470250 w 2514129"/>
              <a:gd name="connsiteY0" fmla="*/ 0 h 2136619"/>
              <a:gd name="connsiteX1" fmla="*/ 2411989 w 2514129"/>
              <a:gd name="connsiteY1" fmla="*/ 1526265 h 2136619"/>
              <a:gd name="connsiteX2" fmla="*/ 1596341 w 2514129"/>
              <a:gd name="connsiteY2" fmla="*/ 2062206 h 2136619"/>
              <a:gd name="connsiteX3" fmla="*/ 0 w 2514129"/>
              <a:gd name="connsiteY3" fmla="*/ 2132111 h 2136619"/>
              <a:gd name="connsiteX0" fmla="*/ 2470250 w 2514129"/>
              <a:gd name="connsiteY0" fmla="*/ 0 h 2133894"/>
              <a:gd name="connsiteX1" fmla="*/ 2411989 w 2514129"/>
              <a:gd name="connsiteY1" fmla="*/ 1526265 h 2133894"/>
              <a:gd name="connsiteX2" fmla="*/ 1596341 w 2514129"/>
              <a:gd name="connsiteY2" fmla="*/ 2062206 h 2133894"/>
              <a:gd name="connsiteX3" fmla="*/ 0 w 2514129"/>
              <a:gd name="connsiteY3" fmla="*/ 2132111 h 2133894"/>
              <a:gd name="connsiteX0" fmla="*/ 2470250 w 2470250"/>
              <a:gd name="connsiteY0" fmla="*/ 0 h 2133894"/>
              <a:gd name="connsiteX1" fmla="*/ 1596341 w 2470250"/>
              <a:gd name="connsiteY1" fmla="*/ 2062206 h 2133894"/>
              <a:gd name="connsiteX2" fmla="*/ 0 w 2470250"/>
              <a:gd name="connsiteY2" fmla="*/ 2132111 h 2133894"/>
              <a:gd name="connsiteX0" fmla="*/ 1596341 w 1596341"/>
              <a:gd name="connsiteY0" fmla="*/ 0 h 71688"/>
              <a:gd name="connsiteX1" fmla="*/ 0 w 1596341"/>
              <a:gd name="connsiteY1" fmla="*/ 69905 h 71688"/>
              <a:gd name="connsiteX0" fmla="*/ 1881210 w 1881210"/>
              <a:gd name="connsiteY0" fmla="*/ 0 h 123315"/>
              <a:gd name="connsiteX1" fmla="*/ 0 w 1881210"/>
              <a:gd name="connsiteY1" fmla="*/ 123315 h 123315"/>
            </a:gdLst>
            <a:ahLst/>
            <a:cxnLst>
              <a:cxn ang="0">
                <a:pos x="connsiteX0" y="connsiteY0"/>
              </a:cxn>
              <a:cxn ang="0">
                <a:pos x="connsiteX1" y="connsiteY1"/>
              </a:cxn>
            </a:cxnLst>
            <a:rect l="l" t="t" r="r" b="b"/>
            <a:pathLst>
              <a:path w="1881210" h="123315">
                <a:moveTo>
                  <a:pt x="1881210" y="0"/>
                </a:moveTo>
                <a:cubicBezTo>
                  <a:pt x="1351039" y="89324"/>
                  <a:pt x="0" y="123315"/>
                  <a:pt x="0" y="123315"/>
                </a:cubicBezTo>
              </a:path>
            </a:pathLst>
          </a:custGeom>
          <a:ln w="28575" cmpd="sng">
            <a:solidFill>
              <a:srgbClr val="1872AD"/>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Freeform 33">
            <a:extLst>
              <a:ext uri="{FF2B5EF4-FFF2-40B4-BE49-F238E27FC236}">
                <a16:creationId xmlns:a16="http://schemas.microsoft.com/office/drawing/2014/main" id="{FB61672F-8F6C-3521-C752-7FD01A700673}"/>
              </a:ext>
            </a:extLst>
          </p:cNvPr>
          <p:cNvSpPr/>
          <p:nvPr/>
        </p:nvSpPr>
        <p:spPr>
          <a:xfrm>
            <a:off x="6123547" y="4005455"/>
            <a:ext cx="634615" cy="2005501"/>
          </a:xfrm>
          <a:custGeom>
            <a:avLst/>
            <a:gdLst>
              <a:gd name="connsiteX0" fmla="*/ 22421 w 2080225"/>
              <a:gd name="connsiteY0" fmla="*/ 2339892 h 2339892"/>
              <a:gd name="connsiteX1" fmla="*/ 292875 w 2080225"/>
              <a:gd name="connsiteY1" fmla="*/ 576154 h 2339892"/>
              <a:gd name="connsiteX2" fmla="*/ 2080225 w 2080225"/>
              <a:gd name="connsiteY2" fmla="*/ 0 h 2339892"/>
              <a:gd name="connsiteX0" fmla="*/ 4705 w 757273"/>
              <a:gd name="connsiteY0" fmla="*/ 1980585 h 1980585"/>
              <a:gd name="connsiteX1" fmla="*/ 275159 w 757273"/>
              <a:gd name="connsiteY1" fmla="*/ 216847 h 1980585"/>
              <a:gd name="connsiteX2" fmla="*/ 757273 w 757273"/>
              <a:gd name="connsiteY2" fmla="*/ 28715 h 1980585"/>
              <a:gd name="connsiteX0" fmla="*/ 19598 w 772166"/>
              <a:gd name="connsiteY0" fmla="*/ 1951870 h 1951870"/>
              <a:gd name="connsiteX1" fmla="*/ 113669 w 772166"/>
              <a:gd name="connsiteY1" fmla="*/ 681979 h 1951870"/>
              <a:gd name="connsiteX2" fmla="*/ 772166 w 772166"/>
              <a:gd name="connsiteY2" fmla="*/ 0 h 1951870"/>
              <a:gd name="connsiteX0" fmla="*/ 51200 w 721456"/>
              <a:gd name="connsiteY0" fmla="*/ 1857804 h 1857804"/>
              <a:gd name="connsiteX1" fmla="*/ 62959 w 721456"/>
              <a:gd name="connsiteY1" fmla="*/ 681979 h 1857804"/>
              <a:gd name="connsiteX2" fmla="*/ 721456 w 721456"/>
              <a:gd name="connsiteY2" fmla="*/ 0 h 1857804"/>
              <a:gd name="connsiteX0" fmla="*/ 31243 w 407526"/>
              <a:gd name="connsiteY0" fmla="*/ 1846045 h 1846045"/>
              <a:gd name="connsiteX1" fmla="*/ 43002 w 407526"/>
              <a:gd name="connsiteY1" fmla="*/ 670220 h 1846045"/>
              <a:gd name="connsiteX2" fmla="*/ 407526 w 407526"/>
              <a:gd name="connsiteY2" fmla="*/ 0 h 1846045"/>
              <a:gd name="connsiteX0" fmla="*/ 25761 w 402044"/>
              <a:gd name="connsiteY0" fmla="*/ 1846045 h 1846045"/>
              <a:gd name="connsiteX1" fmla="*/ 49279 w 402044"/>
              <a:gd name="connsiteY1" fmla="*/ 587912 h 1846045"/>
              <a:gd name="connsiteX2" fmla="*/ 402044 w 402044"/>
              <a:gd name="connsiteY2" fmla="*/ 0 h 1846045"/>
              <a:gd name="connsiteX0" fmla="*/ 38731 w 626673"/>
              <a:gd name="connsiteY0" fmla="*/ 1928353 h 1928353"/>
              <a:gd name="connsiteX1" fmla="*/ 62249 w 626673"/>
              <a:gd name="connsiteY1" fmla="*/ 670220 h 1928353"/>
              <a:gd name="connsiteX2" fmla="*/ 626673 w 626673"/>
              <a:gd name="connsiteY2" fmla="*/ 0 h 1928353"/>
              <a:gd name="connsiteX0" fmla="*/ 18845 w 606787"/>
              <a:gd name="connsiteY0" fmla="*/ 1928353 h 1928353"/>
              <a:gd name="connsiteX1" fmla="*/ 42363 w 606787"/>
              <a:gd name="connsiteY1" fmla="*/ 670220 h 1928353"/>
              <a:gd name="connsiteX2" fmla="*/ 606787 w 606787"/>
              <a:gd name="connsiteY2" fmla="*/ 0 h 1928353"/>
              <a:gd name="connsiteX0" fmla="*/ 42940 w 630882"/>
              <a:gd name="connsiteY0" fmla="*/ 1928353 h 1928353"/>
              <a:gd name="connsiteX1" fmla="*/ 19423 w 630882"/>
              <a:gd name="connsiteY1" fmla="*/ 799561 h 1928353"/>
              <a:gd name="connsiteX2" fmla="*/ 630882 w 630882"/>
              <a:gd name="connsiteY2" fmla="*/ 0 h 1928353"/>
              <a:gd name="connsiteX0" fmla="*/ 58748 w 646690"/>
              <a:gd name="connsiteY0" fmla="*/ 1928353 h 1928353"/>
              <a:gd name="connsiteX1" fmla="*/ 35231 w 646690"/>
              <a:gd name="connsiteY1" fmla="*/ 799561 h 1928353"/>
              <a:gd name="connsiteX2" fmla="*/ 646690 w 646690"/>
              <a:gd name="connsiteY2" fmla="*/ 0 h 1928353"/>
              <a:gd name="connsiteX0" fmla="*/ 48207 w 636149"/>
              <a:gd name="connsiteY0" fmla="*/ 1928353 h 1928353"/>
              <a:gd name="connsiteX1" fmla="*/ 24690 w 636149"/>
              <a:gd name="connsiteY1" fmla="*/ 799561 h 1928353"/>
              <a:gd name="connsiteX2" fmla="*/ 636149 w 636149"/>
              <a:gd name="connsiteY2" fmla="*/ 0 h 1928353"/>
              <a:gd name="connsiteX0" fmla="*/ 65203 w 659080"/>
              <a:gd name="connsiteY0" fmla="*/ 2005501 h 2005501"/>
              <a:gd name="connsiteX1" fmla="*/ 47621 w 659080"/>
              <a:gd name="connsiteY1" fmla="*/ 799561 h 2005501"/>
              <a:gd name="connsiteX2" fmla="*/ 659080 w 659080"/>
              <a:gd name="connsiteY2" fmla="*/ 0 h 2005501"/>
              <a:gd name="connsiteX0" fmla="*/ 35772 w 629649"/>
              <a:gd name="connsiteY0" fmla="*/ 2005501 h 2005501"/>
              <a:gd name="connsiteX1" fmla="*/ 65668 w 629649"/>
              <a:gd name="connsiteY1" fmla="*/ 556249 h 2005501"/>
              <a:gd name="connsiteX2" fmla="*/ 629649 w 629649"/>
              <a:gd name="connsiteY2" fmla="*/ 0 h 2005501"/>
              <a:gd name="connsiteX0" fmla="*/ 35772 w 629649"/>
              <a:gd name="connsiteY0" fmla="*/ 2005501 h 2005501"/>
              <a:gd name="connsiteX1" fmla="*/ 65668 w 629649"/>
              <a:gd name="connsiteY1" fmla="*/ 556249 h 2005501"/>
              <a:gd name="connsiteX2" fmla="*/ 629649 w 629649"/>
              <a:gd name="connsiteY2" fmla="*/ 0 h 2005501"/>
              <a:gd name="connsiteX0" fmla="*/ 32854 w 626731"/>
              <a:gd name="connsiteY0" fmla="*/ 2005501 h 2005501"/>
              <a:gd name="connsiteX1" fmla="*/ 68685 w 626731"/>
              <a:gd name="connsiteY1" fmla="*/ 591855 h 2005501"/>
              <a:gd name="connsiteX2" fmla="*/ 626731 w 626731"/>
              <a:gd name="connsiteY2" fmla="*/ 0 h 2005501"/>
              <a:gd name="connsiteX0" fmla="*/ 28683 w 622560"/>
              <a:gd name="connsiteY0" fmla="*/ 2005501 h 2005501"/>
              <a:gd name="connsiteX1" fmla="*/ 64514 w 622560"/>
              <a:gd name="connsiteY1" fmla="*/ 591855 h 2005501"/>
              <a:gd name="connsiteX2" fmla="*/ 622560 w 622560"/>
              <a:gd name="connsiteY2" fmla="*/ 0 h 2005501"/>
              <a:gd name="connsiteX0" fmla="*/ 40737 w 634614"/>
              <a:gd name="connsiteY0" fmla="*/ 2005501 h 2005501"/>
              <a:gd name="connsiteX1" fmla="*/ 52829 w 634614"/>
              <a:gd name="connsiteY1" fmla="*/ 633396 h 2005501"/>
              <a:gd name="connsiteX2" fmla="*/ 634614 w 634614"/>
              <a:gd name="connsiteY2" fmla="*/ 0 h 2005501"/>
            </a:gdLst>
            <a:ahLst/>
            <a:cxnLst>
              <a:cxn ang="0">
                <a:pos x="connsiteX0" y="connsiteY0"/>
              </a:cxn>
              <a:cxn ang="0">
                <a:pos x="connsiteX1" y="connsiteY1"/>
              </a:cxn>
              <a:cxn ang="0">
                <a:pos x="connsiteX2" y="connsiteY2"/>
              </a:cxn>
            </a:cxnLst>
            <a:rect l="l" t="t" r="r" b="b"/>
            <a:pathLst>
              <a:path w="634614" h="2005501">
                <a:moveTo>
                  <a:pt x="40737" y="2005501"/>
                </a:moveTo>
                <a:cubicBezTo>
                  <a:pt x="4480" y="1318623"/>
                  <a:pt x="-34280" y="1139744"/>
                  <a:pt x="52829" y="633396"/>
                </a:cubicBezTo>
                <a:cubicBezTo>
                  <a:pt x="139938" y="127048"/>
                  <a:pt x="634614" y="0"/>
                  <a:pt x="634614" y="0"/>
                </a:cubicBezTo>
              </a:path>
            </a:pathLst>
          </a:custGeom>
          <a:ln w="28575" cmpd="sng">
            <a:solidFill>
              <a:srgbClr val="17375E"/>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solidFill>
                  <a:srgbClr val="008000"/>
                </a:solid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ounded Rectangle 9">
            <a:extLst>
              <a:ext uri="{FF2B5EF4-FFF2-40B4-BE49-F238E27FC236}">
                <a16:creationId xmlns:a16="http://schemas.microsoft.com/office/drawing/2014/main" id="{87FDDD0C-0CE4-2FBF-F812-CAD0D0C98E2F}"/>
              </a:ext>
            </a:extLst>
          </p:cNvPr>
          <p:cNvSpPr/>
          <p:nvPr/>
        </p:nvSpPr>
        <p:spPr>
          <a:xfrm>
            <a:off x="6229811" y="2084554"/>
            <a:ext cx="3231713" cy="3678390"/>
          </a:xfrm>
          <a:prstGeom prst="roundRect">
            <a:avLst>
              <a:gd name="adj" fmla="val 5588"/>
            </a:avLst>
          </a:prstGeom>
          <a:solidFill>
            <a:srgbClr val="FF001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229FE4C8-231B-F13C-35BA-19B2CFCD0298}"/>
              </a:ext>
            </a:extLst>
          </p:cNvPr>
          <p:cNvSpPr/>
          <p:nvPr/>
        </p:nvSpPr>
        <p:spPr>
          <a:xfrm>
            <a:off x="2930536" y="2084554"/>
            <a:ext cx="3231713" cy="3678390"/>
          </a:xfrm>
          <a:prstGeom prst="roundRect">
            <a:avLst>
              <a:gd name="adj" fmla="val 5588"/>
            </a:avLst>
          </a:prstGeom>
          <a:solidFill>
            <a:schemeClr val="tx1">
              <a:alpha val="1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Segnaposto testo 6">
            <a:extLst>
              <a:ext uri="{FF2B5EF4-FFF2-40B4-BE49-F238E27FC236}">
                <a16:creationId xmlns:a16="http://schemas.microsoft.com/office/drawing/2014/main" id="{14AD19E2-EB97-5E3F-F41E-F7A27332D2CC}"/>
              </a:ext>
            </a:extLst>
          </p:cNvPr>
          <p:cNvSpPr txBox="1">
            <a:spLocks/>
          </p:cNvSpPr>
          <p:nvPr/>
        </p:nvSpPr>
        <p:spPr>
          <a:xfrm>
            <a:off x="6393422" y="1556574"/>
            <a:ext cx="3086207" cy="461665"/>
          </a:xfrm>
          <a:prstGeom prst="rect">
            <a:avLst/>
          </a:prstGeom>
        </p:spPr>
        <p:txBody>
          <a:bodyPr wrap="square" anchor="t">
            <a:spAutoFit/>
          </a:bodyPr>
          <a:lstStyle>
            <a:lvl1pPr marL="360363" indent="-360363" algn="l" defTabSz="685800" rtl="0" eaLnBrk="1" latinLnBrk="0" hangingPunct="1">
              <a:lnSpc>
                <a:spcPct val="110000"/>
              </a:lnSpc>
              <a:spcBef>
                <a:spcPts val="600"/>
              </a:spcBef>
              <a:buFontTx/>
              <a:buBlip>
                <a:blip r:embed="rId4"/>
              </a:buBlip>
              <a:defRPr lang="it-IT" sz="1400" kern="1200" dirty="0">
                <a:solidFill>
                  <a:schemeClr val="tx1"/>
                </a:solidFill>
                <a:latin typeface="Lato" panose="020F0502020204030203" pitchFamily="34" charset="0"/>
                <a:ea typeface="Lato" panose="020F0502020204030203" pitchFamily="34" charset="0"/>
                <a:cs typeface="Lato" panose="020F0502020204030203" pitchFamily="34" charset="0"/>
              </a:defRPr>
            </a:lvl1pPr>
            <a:lvl2pPr marL="625475" indent="-282575" algn="l" defTabSz="722313" rtl="0" eaLnBrk="1" latinLnBrk="0" hangingPunct="1">
              <a:lnSpc>
                <a:spcPct val="110000"/>
              </a:lnSpc>
              <a:spcBef>
                <a:spcPts val="600"/>
              </a:spcBef>
              <a:buFontTx/>
              <a:buBlip>
                <a:blip r:embed="rId4"/>
              </a:buBlip>
              <a:defRPr lang="it-IT" sz="1100" kern="1200" dirty="0">
                <a:solidFill>
                  <a:schemeClr val="tx1"/>
                </a:solidFill>
                <a:latin typeface="Lato" panose="020F0502020204030203" pitchFamily="34" charset="0"/>
                <a:ea typeface="Lato" panose="020F0502020204030203" pitchFamily="34" charset="0"/>
                <a:cs typeface="Lato" panose="020F0502020204030203" pitchFamily="34" charset="0"/>
              </a:defRPr>
            </a:lvl2pPr>
            <a:lvl3pPr marL="901700" indent="-215900" algn="l" defTabSz="685800" rtl="0" eaLnBrk="1" latinLnBrk="0" hangingPunct="1">
              <a:lnSpc>
                <a:spcPct val="110000"/>
              </a:lnSpc>
              <a:spcBef>
                <a:spcPts val="600"/>
              </a:spcBef>
              <a:buFontTx/>
              <a:buBlip>
                <a:blip r:embed="rId4"/>
              </a:buBlip>
              <a:defRPr lang="it-IT" sz="1050" kern="1200" dirty="0">
                <a:solidFill>
                  <a:schemeClr val="tx1"/>
                </a:solidFill>
                <a:latin typeface="Lato" panose="020F0502020204030203" pitchFamily="34" charset="0"/>
                <a:ea typeface="Lato" panose="020F0502020204030203" pitchFamily="34" charset="0"/>
                <a:cs typeface="Lato" panose="020F0502020204030203" pitchFamily="34" charset="0"/>
              </a:defRPr>
            </a:lvl3pPr>
            <a:lvl4pPr marL="1250950" indent="-222250" algn="l" defTabSz="685800" rtl="0" eaLnBrk="1" latinLnBrk="0" hangingPunct="1">
              <a:lnSpc>
                <a:spcPct val="110000"/>
              </a:lnSpc>
              <a:spcBef>
                <a:spcPts val="600"/>
              </a:spcBef>
              <a:buFontTx/>
              <a:buBlip>
                <a:blip r:embed="rId4"/>
              </a:buBlip>
              <a:defRPr lang="it-IT" sz="1000" kern="1200" dirty="0">
                <a:solidFill>
                  <a:schemeClr val="tx1"/>
                </a:solidFill>
                <a:latin typeface="Lato" panose="020F0502020204030203" pitchFamily="34" charset="0"/>
                <a:ea typeface="Lato" panose="020F0502020204030203" pitchFamily="34" charset="0"/>
                <a:cs typeface="Lato" panose="020F0502020204030203" pitchFamily="34" charset="0"/>
              </a:defRPr>
            </a:lvl4pPr>
            <a:lvl5pPr marL="1612900" indent="-241300" algn="l" defTabSz="685800" rtl="0" eaLnBrk="1" latinLnBrk="0" hangingPunct="1">
              <a:lnSpc>
                <a:spcPct val="110000"/>
              </a:lnSpc>
              <a:spcBef>
                <a:spcPts val="600"/>
              </a:spcBef>
              <a:buFontTx/>
              <a:buBlip>
                <a:blip r:embed="rId4"/>
              </a:buBlip>
              <a:defRPr lang="en-US" sz="1000" kern="1200" dirty="0">
                <a:solidFill>
                  <a:schemeClr val="tx1"/>
                </a:solidFill>
                <a:latin typeface="Lato" panose="020F0502020204030203" pitchFamily="34" charset="0"/>
                <a:ea typeface="Lato" panose="020F0502020204030203" pitchFamily="34" charset="0"/>
                <a:cs typeface="Lato" panose="020F050202020403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1" indent="0" algn="l" defTabSz="722313" rtl="0" eaLnBrk="1" fontAlgn="auto" latinLnBrk="0" hangingPunct="1">
              <a:lnSpc>
                <a:spcPct val="100000"/>
              </a:lnSpc>
              <a:spcBef>
                <a:spcPts val="200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Lato" panose="020F0502020204030203" pitchFamily="34" charset="0"/>
              </a:rPr>
              <a:t>Sistemi ordinati</a:t>
            </a:r>
          </a:p>
        </p:txBody>
      </p:sp>
      <p:sp>
        <p:nvSpPr>
          <p:cNvPr id="23" name="Segnaposto testo 6">
            <a:extLst>
              <a:ext uri="{FF2B5EF4-FFF2-40B4-BE49-F238E27FC236}">
                <a16:creationId xmlns:a16="http://schemas.microsoft.com/office/drawing/2014/main" id="{F3C6E8B6-EF5E-0A18-E3CA-665C0E8B32DB}"/>
              </a:ext>
            </a:extLst>
          </p:cNvPr>
          <p:cNvSpPr txBox="1">
            <a:spLocks/>
          </p:cNvSpPr>
          <p:nvPr/>
        </p:nvSpPr>
        <p:spPr>
          <a:xfrm>
            <a:off x="2918055" y="1556574"/>
            <a:ext cx="3282275" cy="461665"/>
          </a:xfrm>
          <a:prstGeom prst="rect">
            <a:avLst/>
          </a:prstGeom>
        </p:spPr>
        <p:txBody>
          <a:bodyPr wrap="square" anchor="t">
            <a:spAutoFit/>
          </a:bodyPr>
          <a:lstStyle>
            <a:lvl1pPr marL="360363" indent="-360363" algn="l" defTabSz="685800" rtl="0" eaLnBrk="1" latinLnBrk="0" hangingPunct="1">
              <a:lnSpc>
                <a:spcPct val="110000"/>
              </a:lnSpc>
              <a:spcBef>
                <a:spcPts val="600"/>
              </a:spcBef>
              <a:buFontTx/>
              <a:buBlip>
                <a:blip r:embed="rId4"/>
              </a:buBlip>
              <a:defRPr lang="it-IT" sz="1400" kern="1200" dirty="0">
                <a:solidFill>
                  <a:schemeClr val="tx1"/>
                </a:solidFill>
                <a:latin typeface="Lato" panose="020F0502020204030203" pitchFamily="34" charset="0"/>
                <a:ea typeface="Lato" panose="020F0502020204030203" pitchFamily="34" charset="0"/>
                <a:cs typeface="Lato" panose="020F0502020204030203" pitchFamily="34" charset="0"/>
              </a:defRPr>
            </a:lvl1pPr>
            <a:lvl2pPr marL="625475" indent="-282575" algn="l" defTabSz="722313" rtl="0" eaLnBrk="1" latinLnBrk="0" hangingPunct="1">
              <a:lnSpc>
                <a:spcPct val="110000"/>
              </a:lnSpc>
              <a:spcBef>
                <a:spcPts val="600"/>
              </a:spcBef>
              <a:buFontTx/>
              <a:buBlip>
                <a:blip r:embed="rId4"/>
              </a:buBlip>
              <a:defRPr lang="it-IT" sz="1100" kern="1200" dirty="0">
                <a:solidFill>
                  <a:schemeClr val="tx1"/>
                </a:solidFill>
                <a:latin typeface="Lato" panose="020F0502020204030203" pitchFamily="34" charset="0"/>
                <a:ea typeface="Lato" panose="020F0502020204030203" pitchFamily="34" charset="0"/>
                <a:cs typeface="Lato" panose="020F0502020204030203" pitchFamily="34" charset="0"/>
              </a:defRPr>
            </a:lvl2pPr>
            <a:lvl3pPr marL="901700" indent="-215900" algn="l" defTabSz="685800" rtl="0" eaLnBrk="1" latinLnBrk="0" hangingPunct="1">
              <a:lnSpc>
                <a:spcPct val="110000"/>
              </a:lnSpc>
              <a:spcBef>
                <a:spcPts val="600"/>
              </a:spcBef>
              <a:buFontTx/>
              <a:buBlip>
                <a:blip r:embed="rId4"/>
              </a:buBlip>
              <a:defRPr lang="it-IT" sz="1050" kern="1200" dirty="0">
                <a:solidFill>
                  <a:schemeClr val="tx1"/>
                </a:solidFill>
                <a:latin typeface="Lato" panose="020F0502020204030203" pitchFamily="34" charset="0"/>
                <a:ea typeface="Lato" panose="020F0502020204030203" pitchFamily="34" charset="0"/>
                <a:cs typeface="Lato" panose="020F0502020204030203" pitchFamily="34" charset="0"/>
              </a:defRPr>
            </a:lvl3pPr>
            <a:lvl4pPr marL="1250950" indent="-222250" algn="l" defTabSz="685800" rtl="0" eaLnBrk="1" latinLnBrk="0" hangingPunct="1">
              <a:lnSpc>
                <a:spcPct val="110000"/>
              </a:lnSpc>
              <a:spcBef>
                <a:spcPts val="600"/>
              </a:spcBef>
              <a:buFontTx/>
              <a:buBlip>
                <a:blip r:embed="rId4"/>
              </a:buBlip>
              <a:defRPr lang="it-IT" sz="1000" kern="1200" dirty="0">
                <a:solidFill>
                  <a:schemeClr val="tx1"/>
                </a:solidFill>
                <a:latin typeface="Lato" panose="020F0502020204030203" pitchFamily="34" charset="0"/>
                <a:ea typeface="Lato" panose="020F0502020204030203" pitchFamily="34" charset="0"/>
                <a:cs typeface="Lato" panose="020F0502020204030203" pitchFamily="34" charset="0"/>
              </a:defRPr>
            </a:lvl4pPr>
            <a:lvl5pPr marL="1612900" indent="-241300" algn="l" defTabSz="685800" rtl="0" eaLnBrk="1" latinLnBrk="0" hangingPunct="1">
              <a:lnSpc>
                <a:spcPct val="110000"/>
              </a:lnSpc>
              <a:spcBef>
                <a:spcPts val="600"/>
              </a:spcBef>
              <a:buFontTx/>
              <a:buBlip>
                <a:blip r:embed="rId4"/>
              </a:buBlip>
              <a:defRPr lang="en-US" sz="1000" kern="1200" dirty="0">
                <a:solidFill>
                  <a:schemeClr val="tx1"/>
                </a:solidFill>
                <a:latin typeface="Lato" panose="020F0502020204030203" pitchFamily="34" charset="0"/>
                <a:ea typeface="Lato" panose="020F0502020204030203" pitchFamily="34" charset="0"/>
                <a:cs typeface="Lato" panose="020F050202020403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1" indent="0" algn="l" defTabSz="722313" rtl="0" eaLnBrk="1" fontAlgn="auto" latinLnBrk="0" hangingPunct="1">
              <a:lnSpc>
                <a:spcPct val="100000"/>
              </a:lnSpc>
              <a:spcBef>
                <a:spcPts val="200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Lato" panose="020F0502020204030203" pitchFamily="34" charset="0"/>
              </a:rPr>
              <a:t>Sistemi non ordinati</a:t>
            </a:r>
          </a:p>
        </p:txBody>
      </p:sp>
      <p:sp>
        <p:nvSpPr>
          <p:cNvPr id="2" name="CasellaDiTesto 11">
            <a:extLst>
              <a:ext uri="{FF2B5EF4-FFF2-40B4-BE49-F238E27FC236}">
                <a16:creationId xmlns:a16="http://schemas.microsoft.com/office/drawing/2014/main" id="{20D53F3C-60A4-E7FA-046B-7684A1B3D52A}"/>
              </a:ext>
            </a:extLst>
          </p:cNvPr>
          <p:cNvSpPr txBox="1">
            <a:spLocks noChangeArrowheads="1"/>
          </p:cNvSpPr>
          <p:nvPr/>
        </p:nvSpPr>
        <p:spPr bwMode="auto">
          <a:xfrm>
            <a:off x="9411850" y="3386017"/>
            <a:ext cx="2600166"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ctr" defTabSz="914400" rtl="0" eaLnBrk="1" fontAlgn="auto" latinLnBrk="0" hangingPunct="1">
              <a:lnSpc>
                <a:spcPct val="100000"/>
              </a:lnSpc>
              <a:spcBef>
                <a:spcPts val="0"/>
              </a:spcBef>
              <a:spcAft>
                <a:spcPts val="1800"/>
              </a:spcAft>
              <a:buClr>
                <a:srgbClr val="000000"/>
              </a:buClr>
              <a:buSzPct val="100000"/>
              <a:buFontTx/>
              <a:buNone/>
              <a:tabLst/>
              <a:defRPr/>
            </a:pPr>
            <a:r>
              <a:rPr kumimoji="0" lang="it-IT" altLang="it-IT"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La strategia è guidata dall’obiettivo (il risultato finale)</a:t>
            </a:r>
            <a:endParaRPr kumimoji="0" lang="it-IT" altLang="it-IT"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0" name="CasellaDiTesto 11">
            <a:extLst>
              <a:ext uri="{FF2B5EF4-FFF2-40B4-BE49-F238E27FC236}">
                <a16:creationId xmlns:a16="http://schemas.microsoft.com/office/drawing/2014/main" id="{4CF252D6-5DE7-B49F-4280-CB0C27F2FAF3}"/>
              </a:ext>
            </a:extLst>
          </p:cNvPr>
          <p:cNvSpPr txBox="1">
            <a:spLocks noChangeArrowheads="1"/>
          </p:cNvSpPr>
          <p:nvPr/>
        </p:nvSpPr>
        <p:spPr bwMode="auto">
          <a:xfrm>
            <a:off x="462975" y="3401070"/>
            <a:ext cx="2600166" cy="13234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ctr" defTabSz="914400" rtl="0" eaLnBrk="1" fontAlgn="auto" latinLnBrk="0" hangingPunct="1">
              <a:lnSpc>
                <a:spcPct val="100000"/>
              </a:lnSpc>
              <a:spcBef>
                <a:spcPts val="0"/>
              </a:spcBef>
              <a:spcAft>
                <a:spcPts val="1800"/>
              </a:spcAft>
              <a:buClr>
                <a:srgbClr val="000000"/>
              </a:buClr>
              <a:buSzPct val="100000"/>
              <a:buFontTx/>
              <a:buNone/>
              <a:tabLst/>
              <a:defRPr/>
            </a:pPr>
            <a:r>
              <a:rPr kumimoji="0" lang="it-IT" altLang="it-IT"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La strategia è guidata dalla condizione di partenza</a:t>
            </a:r>
            <a:endParaRPr kumimoji="0" lang="it-IT" altLang="it-IT"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969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E21E136F-C269-6B22-61CF-B80951D63909}"/>
            </a:ext>
          </a:extLst>
        </p:cNvPr>
        <p:cNvGrpSpPr/>
        <p:nvPr/>
      </p:nvGrpSpPr>
      <p:grpSpPr>
        <a:xfrm>
          <a:off x="0" y="0"/>
          <a:ext cx="0" cy="0"/>
          <a:chOff x="0" y="0"/>
          <a:chExt cx="0" cy="0"/>
        </a:xfrm>
      </p:grpSpPr>
      <p:pic>
        <p:nvPicPr>
          <p:cNvPr id="13" name="Immagine 12" descr="Immagine che contiene testo, clipart&#10;&#10;Descrizione generata automaticamente">
            <a:extLst>
              <a:ext uri="{FF2B5EF4-FFF2-40B4-BE49-F238E27FC236}">
                <a16:creationId xmlns:a16="http://schemas.microsoft.com/office/drawing/2014/main" id="{1E221061-5866-8E41-E46D-CECE7F9E95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3" name="Rettangolo 2">
            <a:extLst>
              <a:ext uri="{FF2B5EF4-FFF2-40B4-BE49-F238E27FC236}">
                <a16:creationId xmlns:a16="http://schemas.microsoft.com/office/drawing/2014/main" id="{24C87172-BC2D-4AAD-8206-57D53B52FDD6}"/>
              </a:ext>
            </a:extLst>
          </p:cNvPr>
          <p:cNvSpPr/>
          <p:nvPr/>
        </p:nvSpPr>
        <p:spPr>
          <a:xfrm>
            <a:off x="0" y="0"/>
            <a:ext cx="42672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 name="Picture 4" descr="Viaggio in aereo: cosa è vietato portare?">
            <a:extLst>
              <a:ext uri="{FF2B5EF4-FFF2-40B4-BE49-F238E27FC236}">
                <a16:creationId xmlns:a16="http://schemas.microsoft.com/office/drawing/2014/main" id="{D50ADBF2-6A19-3003-1DFB-AF7861081B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987" b="18816"/>
          <a:stretch/>
        </p:blipFill>
        <p:spPr bwMode="auto">
          <a:xfrm>
            <a:off x="4883024" y="13"/>
            <a:ext cx="7308976" cy="3364979"/>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2" descr="Perché le rotte degli aerei sono curve? | Domande Impossibili">
            <a:extLst>
              <a:ext uri="{FF2B5EF4-FFF2-40B4-BE49-F238E27FC236}">
                <a16:creationId xmlns:a16="http://schemas.microsoft.com/office/drawing/2014/main" id="{3CF9B5CC-2EA7-4160-5EA9-E9FF8D0E43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441"/>
          <a:stretch/>
        </p:blipFill>
        <p:spPr bwMode="auto">
          <a:xfrm>
            <a:off x="4883024" y="3493008"/>
            <a:ext cx="7308976"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BABD1DC1-34BB-A8F9-11D5-A99D67B27E57}"/>
              </a:ext>
            </a:extLst>
          </p:cNvPr>
          <p:cNvSpPr txBox="1"/>
          <p:nvPr/>
        </p:nvSpPr>
        <p:spPr>
          <a:xfrm>
            <a:off x="438913" y="1524659"/>
            <a:ext cx="5019073" cy="2774088"/>
          </a:xfrm>
          <a:prstGeom prst="rect">
            <a:avLst/>
          </a:prstGeom>
        </p:spPr>
        <p:txBody>
          <a:bodyPr vert="horz" lIns="121920" tIns="60960" rIns="121920" bIns="60960" rtlCol="0" anchor="b">
            <a:normAutofit/>
          </a:bodyPr>
          <a:lstStyle/>
          <a:p>
            <a:pPr marL="0" marR="0" lvl="0" indent="0" algn="l" defTabSz="1219170" rtl="0" eaLnBrk="1" fontAlgn="auto" latinLnBrk="0" hangingPunct="1">
              <a:lnSpc>
                <a:spcPct val="90000"/>
              </a:lnSpc>
              <a:spcBef>
                <a:spcPct val="0"/>
              </a:spcBef>
              <a:spcAft>
                <a:spcPts val="800"/>
              </a:spcAft>
              <a:buClrTx/>
              <a:buSzTx/>
              <a:buFontTx/>
              <a:buNone/>
              <a:tabLst/>
              <a:defRPr/>
            </a:pPr>
            <a:r>
              <a:rPr kumimoji="0" lang="en-US" sz="5467" b="1" i="0" u="none" strike="noStrike" kern="1200" cap="none" spc="0" normalizeH="0" baseline="0" noProof="0" dirty="0" err="1">
                <a:ln>
                  <a:noFill/>
                </a:ln>
                <a:solidFill>
                  <a:schemeClr val="bg1"/>
                </a:solidFill>
                <a:effectLst/>
                <a:uLnTx/>
                <a:uFillTx/>
                <a:latin typeface="IBM Plex Sans"/>
                <a:ea typeface="+mn-ea"/>
                <a:cs typeface="+mn-cs"/>
              </a:rPr>
              <a:t>Rotta</a:t>
            </a:r>
            <a:r>
              <a:rPr kumimoji="0" lang="en-US" sz="5467" b="1" i="0" u="none" strike="noStrike" kern="1200" cap="none" spc="0" normalizeH="0" baseline="0" noProof="0" dirty="0">
                <a:ln>
                  <a:noFill/>
                </a:ln>
                <a:solidFill>
                  <a:schemeClr val="bg1"/>
                </a:solidFill>
                <a:effectLst/>
                <a:uLnTx/>
                <a:uFillTx/>
                <a:latin typeface="IBM Plex Sans"/>
                <a:ea typeface="+mn-ea"/>
                <a:cs typeface="+mn-cs"/>
              </a:rPr>
              <a:t> Parigi –New York </a:t>
            </a:r>
            <a:r>
              <a:rPr kumimoji="0" lang="en-US" sz="2133" b="1" i="0" u="none" strike="noStrike" kern="1200" cap="none" spc="0" normalizeH="0" baseline="0" noProof="0" dirty="0">
                <a:ln>
                  <a:noFill/>
                </a:ln>
                <a:solidFill>
                  <a:schemeClr val="bg1"/>
                </a:solidFill>
                <a:effectLst/>
                <a:uLnTx/>
                <a:uFillTx/>
                <a:latin typeface="IBM Plex Sans"/>
                <a:ea typeface="+mn-ea"/>
                <a:cs typeface="+mn-cs"/>
              </a:rPr>
              <a:t>(con </a:t>
            </a:r>
            <a:r>
              <a:rPr kumimoji="0" lang="en-US" sz="2133" b="1" i="0" u="none" strike="noStrike" kern="1200" cap="none" spc="0" normalizeH="0" baseline="0" noProof="0" dirty="0" err="1">
                <a:ln>
                  <a:noFill/>
                </a:ln>
                <a:solidFill>
                  <a:schemeClr val="bg1"/>
                </a:solidFill>
                <a:effectLst/>
                <a:uLnTx/>
                <a:uFillTx/>
                <a:latin typeface="IBM Plex Sans"/>
                <a:ea typeface="+mn-ea"/>
                <a:cs typeface="+mn-cs"/>
              </a:rPr>
              <a:t>aereo</a:t>
            </a:r>
            <a:r>
              <a:rPr kumimoji="0" lang="en-US" sz="2133" b="1" i="0" u="none" strike="noStrike" kern="1200" cap="none" spc="0" normalizeH="0" baseline="0" noProof="0" dirty="0">
                <a:ln>
                  <a:noFill/>
                </a:ln>
                <a:solidFill>
                  <a:schemeClr val="bg1"/>
                </a:solidFill>
                <a:effectLst/>
                <a:uLnTx/>
                <a:uFillTx/>
                <a:latin typeface="IBM Plex Sans"/>
                <a:ea typeface="+mn-ea"/>
                <a:cs typeface="+mn-cs"/>
              </a:rPr>
              <a:t>)</a:t>
            </a:r>
            <a:endParaRPr kumimoji="0" lang="en-US" sz="5467" b="1" i="0" u="none" strike="noStrike" kern="1200" cap="none" spc="0" normalizeH="0" baseline="0" noProof="0" dirty="0">
              <a:ln>
                <a:noFill/>
              </a:ln>
              <a:solidFill>
                <a:schemeClr val="bg1"/>
              </a:solidFill>
              <a:effectLst/>
              <a:uLnTx/>
              <a:uFillTx/>
              <a:latin typeface="IBM Plex Sans"/>
              <a:ea typeface="+mn-ea"/>
              <a:cs typeface="+mn-cs"/>
            </a:endParaRPr>
          </a:p>
        </p:txBody>
      </p:sp>
      <p:sp>
        <p:nvSpPr>
          <p:cNvPr id="7" name="CasellaDiTesto 6">
            <a:extLst>
              <a:ext uri="{FF2B5EF4-FFF2-40B4-BE49-F238E27FC236}">
                <a16:creationId xmlns:a16="http://schemas.microsoft.com/office/drawing/2014/main" id="{A607C0D1-B2F1-270C-4318-02BDAFEC7ED2}"/>
              </a:ext>
            </a:extLst>
          </p:cNvPr>
          <p:cNvSpPr txBox="1"/>
          <p:nvPr/>
        </p:nvSpPr>
        <p:spPr>
          <a:xfrm>
            <a:off x="489097" y="175165"/>
            <a:ext cx="39686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chemeClr val="bg1"/>
                </a:solidFill>
                <a:effectLst/>
                <a:uLnTx/>
                <a:uFillTx/>
                <a:latin typeface="Arial"/>
                <a:ea typeface="+mn-ea"/>
                <a:cs typeface="+mn-cs"/>
              </a:rPr>
              <a:t>Sistemi ordinati</a:t>
            </a:r>
          </a:p>
        </p:txBody>
      </p:sp>
    </p:spTree>
    <p:extLst>
      <p:ext uri="{BB962C8B-B14F-4D97-AF65-F5344CB8AC3E}">
        <p14:creationId xmlns:p14="http://schemas.microsoft.com/office/powerpoint/2010/main" val="67620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09820-0292-9FFF-BA98-FD1C250853B5}"/>
            </a:ext>
          </a:extLst>
        </p:cNvPr>
        <p:cNvGrpSpPr/>
        <p:nvPr/>
      </p:nvGrpSpPr>
      <p:grpSpPr>
        <a:xfrm>
          <a:off x="0" y="0"/>
          <a:ext cx="0" cy="0"/>
          <a:chOff x="0" y="0"/>
          <a:chExt cx="0" cy="0"/>
        </a:xfrm>
      </p:grpSpPr>
      <p:pic>
        <p:nvPicPr>
          <p:cNvPr id="2" name="Immagine 1" descr="Immagine che contiene testo, clipart&#10;&#10;Descrizione generata automaticamente">
            <a:extLst>
              <a:ext uri="{FF2B5EF4-FFF2-40B4-BE49-F238E27FC236}">
                <a16:creationId xmlns:a16="http://schemas.microsoft.com/office/drawing/2014/main" id="{DB4F7EAC-4304-6947-EA51-BA19CE8CE9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6" name="Titolo 3">
            <a:extLst>
              <a:ext uri="{FF2B5EF4-FFF2-40B4-BE49-F238E27FC236}">
                <a16:creationId xmlns:a16="http://schemas.microsoft.com/office/drawing/2014/main" id="{B678DDF8-E71B-1050-94EC-F3ACBD7B0500}"/>
              </a:ext>
            </a:extLst>
          </p:cNvPr>
          <p:cNvSpPr txBox="1">
            <a:spLocks/>
          </p:cNvSpPr>
          <p:nvPr/>
        </p:nvSpPr>
        <p:spPr>
          <a:xfrm>
            <a:off x="333085" y="148886"/>
            <a:ext cx="10948999" cy="748245"/>
          </a:xfrm>
          <a:prstGeom prst="rect">
            <a:avLst/>
          </a:prstGeom>
        </p:spPr>
        <p:txBody>
          <a:bodyPr/>
          <a:lstStyle>
            <a:lvl1pPr algn="l" defTabSz="914446"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it-IT" sz="3600" b="1"/>
              <a:t>Indice di incertezza</a:t>
            </a:r>
            <a:endParaRPr lang="it-IT" sz="3600" b="1" dirty="0"/>
          </a:p>
        </p:txBody>
      </p:sp>
      <p:pic>
        <p:nvPicPr>
          <p:cNvPr id="7" name="Immagine 6">
            <a:extLst>
              <a:ext uri="{FF2B5EF4-FFF2-40B4-BE49-F238E27FC236}">
                <a16:creationId xmlns:a16="http://schemas.microsoft.com/office/drawing/2014/main" id="{7CD6F333-7589-0EC5-0992-160A52DDCCF6}"/>
              </a:ext>
            </a:extLst>
          </p:cNvPr>
          <p:cNvPicPr>
            <a:picLocks noChangeAspect="1"/>
          </p:cNvPicPr>
          <p:nvPr/>
        </p:nvPicPr>
        <p:blipFill>
          <a:blip r:embed="rId4"/>
          <a:stretch>
            <a:fillRect/>
          </a:stretch>
        </p:blipFill>
        <p:spPr>
          <a:xfrm>
            <a:off x="451052" y="792531"/>
            <a:ext cx="10211984" cy="5574705"/>
          </a:xfrm>
          <a:prstGeom prst="rect">
            <a:avLst/>
          </a:prstGeom>
        </p:spPr>
      </p:pic>
    </p:spTree>
    <p:extLst>
      <p:ext uri="{BB962C8B-B14F-4D97-AF65-F5344CB8AC3E}">
        <p14:creationId xmlns:p14="http://schemas.microsoft.com/office/powerpoint/2010/main" val="137599920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4156EF7E-718F-E75E-8818-DDB17D2F09E7}"/>
            </a:ext>
          </a:extLst>
        </p:cNvPr>
        <p:cNvGrpSpPr/>
        <p:nvPr/>
      </p:nvGrpSpPr>
      <p:grpSpPr>
        <a:xfrm>
          <a:off x="0" y="0"/>
          <a:ext cx="0" cy="0"/>
          <a:chOff x="0" y="0"/>
          <a:chExt cx="0" cy="0"/>
        </a:xfrm>
      </p:grpSpPr>
      <p:pic>
        <p:nvPicPr>
          <p:cNvPr id="13" name="Immagine 12" descr="Immagine che contiene testo, clipart&#10;&#10;Descrizione generata automaticamente">
            <a:extLst>
              <a:ext uri="{FF2B5EF4-FFF2-40B4-BE49-F238E27FC236}">
                <a16:creationId xmlns:a16="http://schemas.microsoft.com/office/drawing/2014/main" id="{6F08CA15-771F-CDE6-FE02-BB659967C6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3" name="Rettangolo 2">
            <a:extLst>
              <a:ext uri="{FF2B5EF4-FFF2-40B4-BE49-F238E27FC236}">
                <a16:creationId xmlns:a16="http://schemas.microsoft.com/office/drawing/2014/main" id="{F65CBFFB-2C2D-DBEC-0675-DB9AB1092ACC}"/>
              </a:ext>
            </a:extLst>
          </p:cNvPr>
          <p:cNvSpPr/>
          <p:nvPr/>
        </p:nvSpPr>
        <p:spPr>
          <a:xfrm>
            <a:off x="0" y="0"/>
            <a:ext cx="42672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CasellaDiTesto 4">
            <a:extLst>
              <a:ext uri="{FF2B5EF4-FFF2-40B4-BE49-F238E27FC236}">
                <a16:creationId xmlns:a16="http://schemas.microsoft.com/office/drawing/2014/main" id="{57980870-5559-FC57-F701-8639A52F38DF}"/>
              </a:ext>
            </a:extLst>
          </p:cNvPr>
          <p:cNvSpPr txBox="1"/>
          <p:nvPr/>
        </p:nvSpPr>
        <p:spPr>
          <a:xfrm>
            <a:off x="438913" y="1524659"/>
            <a:ext cx="5163234" cy="2774088"/>
          </a:xfrm>
          <a:prstGeom prst="rect">
            <a:avLst/>
          </a:prstGeom>
        </p:spPr>
        <p:txBody>
          <a:bodyPr vert="horz" lIns="121920" tIns="60960" rIns="121920" bIns="60960" rtlCol="0" anchor="b">
            <a:normAutofit/>
          </a:bodyPr>
          <a:lstStyle/>
          <a:p>
            <a:pPr marL="0" marR="0" lvl="0" indent="0" algn="l" defTabSz="1219170" rtl="0" eaLnBrk="1" fontAlgn="auto" latinLnBrk="0" hangingPunct="1">
              <a:lnSpc>
                <a:spcPct val="90000"/>
              </a:lnSpc>
              <a:spcBef>
                <a:spcPct val="0"/>
              </a:spcBef>
              <a:spcAft>
                <a:spcPts val="800"/>
              </a:spcAft>
              <a:buClrTx/>
              <a:buSzTx/>
              <a:buFontTx/>
              <a:buNone/>
              <a:tabLst/>
              <a:defRPr/>
            </a:pPr>
            <a:r>
              <a:rPr kumimoji="0" lang="en-US" sz="5467" b="1" i="0" u="none" strike="noStrike" kern="1200" cap="none" spc="0" normalizeH="0" baseline="0" noProof="0" dirty="0">
                <a:ln>
                  <a:noFill/>
                </a:ln>
                <a:solidFill>
                  <a:prstClr val="white"/>
                </a:solidFill>
                <a:effectLst/>
                <a:uLnTx/>
                <a:uFillTx/>
                <a:latin typeface="IBM Plex Sans"/>
                <a:ea typeface="+mn-ea"/>
                <a:cs typeface="+mn-cs"/>
              </a:rPr>
              <a:t>Rotta Parigi –New York </a:t>
            </a:r>
            <a:r>
              <a:rPr kumimoji="0" lang="en-US" sz="2133" b="1" i="0" u="none" strike="noStrike" kern="1200" cap="none" spc="0" normalizeH="0" baseline="0" noProof="0" dirty="0">
                <a:ln>
                  <a:noFill/>
                </a:ln>
                <a:solidFill>
                  <a:prstClr val="white"/>
                </a:solidFill>
                <a:effectLst/>
                <a:uLnTx/>
                <a:uFillTx/>
                <a:latin typeface="IBM Plex Sans"/>
                <a:ea typeface="+mn-ea"/>
                <a:cs typeface="+mn-cs"/>
              </a:rPr>
              <a:t>(con </a:t>
            </a:r>
            <a:r>
              <a:rPr kumimoji="0" lang="en-US" sz="2133" b="1" i="0" u="none" strike="noStrike" kern="1200" cap="none" spc="0" normalizeH="0" baseline="0" noProof="0" dirty="0" err="1">
                <a:ln>
                  <a:noFill/>
                </a:ln>
                <a:solidFill>
                  <a:prstClr val="white"/>
                </a:solidFill>
                <a:effectLst/>
                <a:uLnTx/>
                <a:uFillTx/>
                <a:latin typeface="IBM Plex Sans"/>
                <a:ea typeface="+mn-ea"/>
                <a:cs typeface="+mn-cs"/>
              </a:rPr>
              <a:t>aliante</a:t>
            </a:r>
            <a:r>
              <a:rPr kumimoji="0" lang="en-US" sz="2133" b="1" i="0" u="none" strike="noStrike" kern="1200" cap="none" spc="0" normalizeH="0" baseline="0" noProof="0" dirty="0">
                <a:ln>
                  <a:noFill/>
                </a:ln>
                <a:solidFill>
                  <a:prstClr val="white"/>
                </a:solidFill>
                <a:effectLst/>
                <a:uLnTx/>
                <a:uFillTx/>
                <a:latin typeface="IBM Plex Sans"/>
                <a:ea typeface="+mn-ea"/>
                <a:cs typeface="+mn-cs"/>
              </a:rPr>
              <a:t>)</a:t>
            </a:r>
            <a:endParaRPr kumimoji="0" lang="en-US" sz="5467" b="1" i="0" u="none" strike="noStrike" kern="1200" cap="none" spc="0" normalizeH="0" baseline="0" noProof="0" dirty="0">
              <a:ln>
                <a:noFill/>
              </a:ln>
              <a:solidFill>
                <a:prstClr val="white"/>
              </a:solidFill>
              <a:effectLst/>
              <a:uLnTx/>
              <a:uFillTx/>
              <a:latin typeface="IBM Plex Sans"/>
              <a:ea typeface="+mn-ea"/>
              <a:cs typeface="+mn-cs"/>
            </a:endParaRPr>
          </a:p>
        </p:txBody>
      </p:sp>
      <p:sp>
        <p:nvSpPr>
          <p:cNvPr id="7" name="CasellaDiTesto 6">
            <a:extLst>
              <a:ext uri="{FF2B5EF4-FFF2-40B4-BE49-F238E27FC236}">
                <a16:creationId xmlns:a16="http://schemas.microsoft.com/office/drawing/2014/main" id="{5C74D991-BDF0-F210-8274-3F3DEDBBE505}"/>
              </a:ext>
            </a:extLst>
          </p:cNvPr>
          <p:cNvSpPr txBox="1"/>
          <p:nvPr/>
        </p:nvSpPr>
        <p:spPr>
          <a:xfrm>
            <a:off x="489097" y="175165"/>
            <a:ext cx="39686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Arial"/>
                <a:ea typeface="+mn-ea"/>
                <a:cs typeface="+mn-cs"/>
              </a:rPr>
              <a:t>Sistemi non ordinati</a:t>
            </a:r>
          </a:p>
        </p:txBody>
      </p:sp>
      <p:pic>
        <p:nvPicPr>
          <p:cNvPr id="8" name="Picture 2" descr="Airbus supera il record di altitudine per un aliante - ilGiornale.it">
            <a:extLst>
              <a:ext uri="{FF2B5EF4-FFF2-40B4-BE49-F238E27FC236}">
                <a16:creationId xmlns:a16="http://schemas.microsoft.com/office/drawing/2014/main" id="{01AA8389-78F5-6EEA-C90F-0E7B852D73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432" r="2" b="16386"/>
          <a:stretch/>
        </p:blipFill>
        <p:spPr bwMode="auto">
          <a:xfrm>
            <a:off x="4883024" y="13"/>
            <a:ext cx="7308976" cy="3364979"/>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9" name="Picture 2" descr="Perché le rotte degli aerei sono curve? | Domande Impossibili">
            <a:extLst>
              <a:ext uri="{FF2B5EF4-FFF2-40B4-BE49-F238E27FC236}">
                <a16:creationId xmlns:a16="http://schemas.microsoft.com/office/drawing/2014/main" id="{597B2522-5E65-69D8-9A25-01C00E9E22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441"/>
          <a:stretch/>
        </p:blipFill>
        <p:spPr bwMode="auto">
          <a:xfrm>
            <a:off x="4883024" y="3493008"/>
            <a:ext cx="7308976"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79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D9CCDA3F-36FE-CC1A-3A6E-130EBB70E86D}"/>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22A6A30A-C095-71AD-04FB-D5EF62F91E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4" name="CasellaDiTesto 3">
            <a:extLst>
              <a:ext uri="{FF2B5EF4-FFF2-40B4-BE49-F238E27FC236}">
                <a16:creationId xmlns:a16="http://schemas.microsoft.com/office/drawing/2014/main" id="{A87B9356-4917-5635-06A3-E609FC3BC9C5}"/>
              </a:ext>
            </a:extLst>
          </p:cNvPr>
          <p:cNvSpPr txBox="1"/>
          <p:nvPr/>
        </p:nvSpPr>
        <p:spPr>
          <a:xfrm>
            <a:off x="1250426" y="2462000"/>
            <a:ext cx="9009258" cy="156966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Come si risponde alla crescita di complessità?</a:t>
            </a:r>
          </a:p>
        </p:txBody>
      </p:sp>
    </p:spTree>
    <p:extLst>
      <p:ext uri="{BB962C8B-B14F-4D97-AF65-F5344CB8AC3E}">
        <p14:creationId xmlns:p14="http://schemas.microsoft.com/office/powerpoint/2010/main" val="1201187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2D52D46F-29C4-D8D1-5B1F-84F15DFB0C37}"/>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26A8177C-AA6C-177E-0973-BC00CBF345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pic>
        <p:nvPicPr>
          <p:cNvPr id="2" name="Immagine 1" descr="Immagine che contiene testo, LEGO, giocattolo&#10;&#10;Descrizione generata automaticamente">
            <a:extLst>
              <a:ext uri="{FF2B5EF4-FFF2-40B4-BE49-F238E27FC236}">
                <a16:creationId xmlns:a16="http://schemas.microsoft.com/office/drawing/2014/main" id="{6E46A9BE-EE57-8CA5-5672-16D47E7A18EC}"/>
              </a:ext>
            </a:extLst>
          </p:cNvPr>
          <p:cNvPicPr>
            <a:picLocks noChangeAspect="1"/>
          </p:cNvPicPr>
          <p:nvPr/>
        </p:nvPicPr>
        <p:blipFill rotWithShape="1">
          <a:blip r:embed="rId3">
            <a:extLst>
              <a:ext uri="{28A0092B-C50C-407E-A947-70E740481C1C}">
                <a14:useLocalDpi xmlns:a14="http://schemas.microsoft.com/office/drawing/2010/main" val="0"/>
              </a:ext>
            </a:extLst>
          </a:blip>
          <a:srcRect l="25078" t="5506" r="25859" b="23339"/>
          <a:stretch/>
        </p:blipFill>
        <p:spPr bwMode="auto">
          <a:xfrm>
            <a:off x="0" y="580846"/>
            <a:ext cx="6431478" cy="5433188"/>
          </a:xfrm>
          <a:prstGeom prst="rect">
            <a:avLst/>
          </a:prstGeom>
          <a:noFill/>
          <a:ln w="203200">
            <a:noFill/>
            <a:miter lim="800000"/>
          </a:ln>
        </p:spPr>
      </p:pic>
      <p:sp>
        <p:nvSpPr>
          <p:cNvPr id="3" name="CasellaDiTesto 10">
            <a:extLst>
              <a:ext uri="{FF2B5EF4-FFF2-40B4-BE49-F238E27FC236}">
                <a16:creationId xmlns:a16="http://schemas.microsoft.com/office/drawing/2014/main" id="{2D1EBD16-37AB-4836-6001-B2B8623B7D54}"/>
              </a:ext>
            </a:extLst>
          </p:cNvPr>
          <p:cNvSpPr txBox="1"/>
          <p:nvPr/>
        </p:nvSpPr>
        <p:spPr>
          <a:xfrm>
            <a:off x="6648091" y="2708572"/>
            <a:ext cx="5286611" cy="584775"/>
          </a:xfrm>
          <a:prstGeom prst="rect">
            <a:avLst/>
          </a:prstGeom>
        </p:spPr>
        <p:txBody>
          <a:bodyPr vert="horz" lIns="91440" tIns="45720" rIns="91440" bIns="45720" rtlCol="0" anchor="ctr">
            <a:noAutofit/>
          </a:bodyPr>
          <a:lstStyle>
            <a:defPPr>
              <a:defRPr lang="en-IT"/>
            </a:defPPr>
            <a:lvl1pPr defTabSz="914037">
              <a:spcBef>
                <a:spcPts val="1333"/>
              </a:spcBef>
              <a:defRPr sz="3200" b="1">
                <a:solidFill>
                  <a:srgbClr val="FF0010"/>
                </a:solidFill>
                <a:latin typeface="Arial" panose="020B0604020202020204" pitchFamily="34" charset="0"/>
                <a:ea typeface="Lato Black" charset="0"/>
                <a:cs typeface="Arial" panose="020B0604020202020204" pitchFamily="34" charset="0"/>
              </a:defRPr>
            </a:lvl1pPr>
          </a:lstStyle>
          <a:p>
            <a:pPr marL="0" marR="0" lvl="0" indent="0" algn="ctr" defTabSz="914037" rtl="0" eaLnBrk="1" fontAlgn="auto" latinLnBrk="0" hangingPunct="1">
              <a:lnSpc>
                <a:spcPct val="100000"/>
              </a:lnSpc>
              <a:spcBef>
                <a:spcPts val="1333"/>
              </a:spcBef>
              <a:spcAft>
                <a:spcPts val="0"/>
              </a:spcAft>
              <a:buClrTx/>
              <a:buSzTx/>
              <a:buFontTx/>
              <a:buNone/>
              <a:tabLst/>
              <a:defRPr/>
            </a:pPr>
            <a:r>
              <a:rPr kumimoji="0" lang="it-IT" sz="3600" b="0" i="0" u="none" strike="noStrike" kern="1200" cap="none" spc="0" normalizeH="0" baseline="0" noProof="0" dirty="0">
                <a:ln>
                  <a:noFill/>
                </a:ln>
                <a:solidFill>
                  <a:schemeClr val="bg1"/>
                </a:solidFill>
                <a:effectLst/>
                <a:uLnTx/>
                <a:uFillTx/>
                <a:latin typeface="Arial" panose="020B0604020202020204" pitchFamily="34" charset="0"/>
                <a:ea typeface="Lato Black" charset="0"/>
                <a:cs typeface="Arial" panose="020B0604020202020204" pitchFamily="34" charset="0"/>
              </a:rPr>
              <a:t>Come si può rendere più solido il tetto (utilizzando al max 30 pezzi)?</a:t>
            </a:r>
          </a:p>
        </p:txBody>
      </p:sp>
      <p:sp>
        <p:nvSpPr>
          <p:cNvPr id="5" name="Ovale 4">
            <a:extLst>
              <a:ext uri="{FF2B5EF4-FFF2-40B4-BE49-F238E27FC236}">
                <a16:creationId xmlns:a16="http://schemas.microsoft.com/office/drawing/2014/main" id="{A7D15B12-CE26-8372-2EEA-A4DA263A601B}"/>
              </a:ext>
            </a:extLst>
          </p:cNvPr>
          <p:cNvSpPr/>
          <p:nvPr/>
        </p:nvSpPr>
        <p:spPr>
          <a:xfrm>
            <a:off x="2071006" y="1180731"/>
            <a:ext cx="2412999" cy="1531702"/>
          </a:xfrm>
          <a:prstGeom prst="ellipse">
            <a:avLst/>
          </a:prstGeom>
          <a:noFill/>
          <a:ln w="1111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296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3746ED11-ACBD-C730-0631-9CC923BD6067}"/>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3A5EB999-7DAC-81DF-0A60-EA6E60703D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2" name="Titolo 2">
            <a:extLst>
              <a:ext uri="{FF2B5EF4-FFF2-40B4-BE49-F238E27FC236}">
                <a16:creationId xmlns:a16="http://schemas.microsoft.com/office/drawing/2014/main" id="{B44DA1BA-0845-98CC-2597-79E78404C0A4}"/>
              </a:ext>
            </a:extLst>
          </p:cNvPr>
          <p:cNvSpPr>
            <a:spLocks noGrp="1"/>
          </p:cNvSpPr>
          <p:nvPr>
            <p:ph type="title"/>
          </p:nvPr>
        </p:nvSpPr>
        <p:spPr>
          <a:xfrm>
            <a:off x="382135" y="296546"/>
            <a:ext cx="10692266" cy="692500"/>
          </a:xfrm>
        </p:spPr>
        <p:txBody>
          <a:bodyPr/>
          <a:lstStyle/>
          <a:p>
            <a:r>
              <a:rPr lang="it-IT" dirty="0">
                <a:solidFill>
                  <a:schemeClr val="bg1"/>
                </a:solidFill>
              </a:rPr>
              <a:t>La risposta organizzativa alla complessità</a:t>
            </a:r>
          </a:p>
        </p:txBody>
      </p:sp>
      <p:sp>
        <p:nvSpPr>
          <p:cNvPr id="4" name="Rettangolo con angoli arrotondati 3">
            <a:extLst>
              <a:ext uri="{FF2B5EF4-FFF2-40B4-BE49-F238E27FC236}">
                <a16:creationId xmlns:a16="http://schemas.microsoft.com/office/drawing/2014/main" id="{EF6900C2-ED14-21C0-3340-104067AC93AE}"/>
              </a:ext>
            </a:extLst>
          </p:cNvPr>
          <p:cNvSpPr/>
          <p:nvPr/>
        </p:nvSpPr>
        <p:spPr>
          <a:xfrm>
            <a:off x="4171950" y="1400175"/>
            <a:ext cx="3009900" cy="78105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C000"/>
                </a:solidFill>
                <a:effectLst/>
                <a:uLnTx/>
                <a:uFillTx/>
                <a:latin typeface="Calibri" panose="020F0502020204030204"/>
                <a:ea typeface="+mn-ea"/>
                <a:cs typeface="+mn-cs"/>
              </a:rPr>
              <a:t>COMPLESSITA’</a:t>
            </a:r>
          </a:p>
        </p:txBody>
      </p:sp>
      <p:cxnSp>
        <p:nvCxnSpPr>
          <p:cNvPr id="5" name="Connettore diritto 4">
            <a:extLst>
              <a:ext uri="{FF2B5EF4-FFF2-40B4-BE49-F238E27FC236}">
                <a16:creationId xmlns:a16="http://schemas.microsoft.com/office/drawing/2014/main" id="{8B8AB2BC-C5D1-7C9A-2345-92E7A82676BB}"/>
              </a:ext>
            </a:extLst>
          </p:cNvPr>
          <p:cNvCxnSpPr>
            <a:cxnSpLocks/>
            <a:stCxn id="4" idx="1"/>
          </p:cNvCxnSpPr>
          <p:nvPr/>
        </p:nvCxnSpPr>
        <p:spPr>
          <a:xfrm flipH="1">
            <a:off x="2552700" y="1790700"/>
            <a:ext cx="1619250" cy="952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8" name="Connettore diritto 7">
            <a:extLst>
              <a:ext uri="{FF2B5EF4-FFF2-40B4-BE49-F238E27FC236}">
                <a16:creationId xmlns:a16="http://schemas.microsoft.com/office/drawing/2014/main" id="{2F966AA1-24B0-6DFD-ACAD-5B4FAE6B3C85}"/>
              </a:ext>
            </a:extLst>
          </p:cNvPr>
          <p:cNvCxnSpPr>
            <a:cxnSpLocks/>
          </p:cNvCxnSpPr>
          <p:nvPr/>
        </p:nvCxnSpPr>
        <p:spPr>
          <a:xfrm flipH="1">
            <a:off x="7181850" y="1800225"/>
            <a:ext cx="166687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9" name="Connettore diritto 8">
            <a:extLst>
              <a:ext uri="{FF2B5EF4-FFF2-40B4-BE49-F238E27FC236}">
                <a16:creationId xmlns:a16="http://schemas.microsoft.com/office/drawing/2014/main" id="{C6087574-F73B-DD53-1A16-4948E32527C4}"/>
              </a:ext>
            </a:extLst>
          </p:cNvPr>
          <p:cNvCxnSpPr/>
          <p:nvPr/>
        </p:nvCxnSpPr>
        <p:spPr>
          <a:xfrm>
            <a:off x="2552700" y="1800225"/>
            <a:ext cx="0" cy="216217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0" name="Connettore diritto 9">
            <a:extLst>
              <a:ext uri="{FF2B5EF4-FFF2-40B4-BE49-F238E27FC236}">
                <a16:creationId xmlns:a16="http://schemas.microsoft.com/office/drawing/2014/main" id="{0616CBC6-A1F0-C41D-B5A6-181FAEDDE790}"/>
              </a:ext>
            </a:extLst>
          </p:cNvPr>
          <p:cNvCxnSpPr/>
          <p:nvPr/>
        </p:nvCxnSpPr>
        <p:spPr>
          <a:xfrm>
            <a:off x="8848725" y="1790700"/>
            <a:ext cx="0" cy="216217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1" name="CasellaDiTesto 10">
            <a:extLst>
              <a:ext uri="{FF2B5EF4-FFF2-40B4-BE49-F238E27FC236}">
                <a16:creationId xmlns:a16="http://schemas.microsoft.com/office/drawing/2014/main" id="{489B4A16-75EA-218B-0CF5-17ABBB610765}"/>
              </a:ext>
            </a:extLst>
          </p:cNvPr>
          <p:cNvSpPr txBox="1"/>
          <p:nvPr/>
        </p:nvSpPr>
        <p:spPr>
          <a:xfrm>
            <a:off x="1533525" y="2733675"/>
            <a:ext cx="9715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90%</a:t>
            </a:r>
          </a:p>
        </p:txBody>
      </p:sp>
      <p:sp>
        <p:nvSpPr>
          <p:cNvPr id="13" name="CasellaDiTesto 12">
            <a:extLst>
              <a:ext uri="{FF2B5EF4-FFF2-40B4-BE49-F238E27FC236}">
                <a16:creationId xmlns:a16="http://schemas.microsoft.com/office/drawing/2014/main" id="{C4F79F83-8F9B-3808-6E72-99A014B4C717}"/>
              </a:ext>
            </a:extLst>
          </p:cNvPr>
          <p:cNvSpPr txBox="1"/>
          <p:nvPr/>
        </p:nvSpPr>
        <p:spPr>
          <a:xfrm>
            <a:off x="8743950" y="2696646"/>
            <a:ext cx="9715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10%</a:t>
            </a:r>
          </a:p>
        </p:txBody>
      </p:sp>
      <p:sp>
        <p:nvSpPr>
          <p:cNvPr id="14" name="CasellaDiTesto 13">
            <a:extLst>
              <a:ext uri="{FF2B5EF4-FFF2-40B4-BE49-F238E27FC236}">
                <a16:creationId xmlns:a16="http://schemas.microsoft.com/office/drawing/2014/main" id="{54909C0A-5BBC-72B6-5966-A2118BB32E01}"/>
              </a:ext>
            </a:extLst>
          </p:cNvPr>
          <p:cNvSpPr txBox="1"/>
          <p:nvPr/>
        </p:nvSpPr>
        <p:spPr>
          <a:xfrm>
            <a:off x="1081087" y="4076700"/>
            <a:ext cx="29432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Aumento di controlli, regole, procedure, reporting (Trappola della complicazione)</a:t>
            </a:r>
          </a:p>
        </p:txBody>
      </p:sp>
      <p:sp>
        <p:nvSpPr>
          <p:cNvPr id="15" name="CasellaDiTesto 14">
            <a:extLst>
              <a:ext uri="{FF2B5EF4-FFF2-40B4-BE49-F238E27FC236}">
                <a16:creationId xmlns:a16="http://schemas.microsoft.com/office/drawing/2014/main" id="{EEB2F4FF-1FF0-0FD1-27FC-33C684E26920}"/>
              </a:ext>
            </a:extLst>
          </p:cNvPr>
          <p:cNvSpPr txBox="1"/>
          <p:nvPr/>
        </p:nvSpPr>
        <p:spPr>
          <a:xfrm>
            <a:off x="7036595" y="4076699"/>
            <a:ext cx="36242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Decentramento, autonomia, flessibilità, creazione di network organizzativi, interconnessione (Assorbimento della complessità)</a:t>
            </a:r>
          </a:p>
        </p:txBody>
      </p:sp>
    </p:spTree>
    <p:extLst>
      <p:ext uri="{BB962C8B-B14F-4D97-AF65-F5344CB8AC3E}">
        <p14:creationId xmlns:p14="http://schemas.microsoft.com/office/powerpoint/2010/main" val="2757151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2EECA188-2A9F-9DCF-A41A-489FDE6E8945}"/>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223B6565-653C-3171-8485-FA29EF48C5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4" name="CasellaDiTesto 3">
            <a:extLst>
              <a:ext uri="{FF2B5EF4-FFF2-40B4-BE49-F238E27FC236}">
                <a16:creationId xmlns:a16="http://schemas.microsoft.com/office/drawing/2014/main" id="{15521AAF-62FA-7445-7376-337067731F2D}"/>
              </a:ext>
            </a:extLst>
          </p:cNvPr>
          <p:cNvSpPr txBox="1"/>
          <p:nvPr/>
        </p:nvSpPr>
        <p:spPr>
          <a:xfrm>
            <a:off x="1250426" y="2462000"/>
            <a:ext cx="9009258" cy="156966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Quali schemi di azione</a:t>
            </a:r>
            <a:r>
              <a:rPr kumimoji="0" lang="it-IT" sz="4800" b="1" i="0" u="none" strike="noStrike" kern="1200" cap="none" spc="0" normalizeH="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nell’incertezza?</a:t>
            </a:r>
            <a:endParaRPr kumimoji="0" lang="it-IT"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592644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646353CA-BF49-5218-7864-DA74F9D107C8}"/>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3E854DFB-AA5D-2A6A-73D9-FDB6F6E3A9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2" name="Rectangle 10">
            <a:extLst>
              <a:ext uri="{FF2B5EF4-FFF2-40B4-BE49-F238E27FC236}">
                <a16:creationId xmlns:a16="http://schemas.microsoft.com/office/drawing/2014/main" id="{4BF4B8A4-F7A8-4138-3BE7-E9BEACAD2AE1}"/>
              </a:ext>
            </a:extLst>
          </p:cNvPr>
          <p:cNvSpPr/>
          <p:nvPr/>
        </p:nvSpPr>
        <p:spPr>
          <a:xfrm>
            <a:off x="548237" y="374952"/>
            <a:ext cx="6561481" cy="493099"/>
          </a:xfrm>
          <a:prstGeom prst="rect">
            <a:avLst/>
          </a:prstGeom>
        </p:spPr>
        <p:txBody>
          <a:bodyPr vert="horz" lIns="91440" tIns="45720" rIns="91440" bIns="45720" rtlCol="0" anchor="ctr">
            <a:noAutofit/>
          </a:bodyPr>
          <a:lstStyle/>
          <a:p>
            <a:pPr marL="0" marR="0" lvl="0" indent="0" algn="l" defTabSz="914014" rtl="0" eaLnBrk="1" fontAlgn="auto" latinLnBrk="0" hangingPunct="1">
              <a:lnSpc>
                <a:spcPct val="100000"/>
              </a:lnSpc>
              <a:spcBef>
                <a:spcPts val="1333"/>
              </a:spcBef>
              <a:spcAft>
                <a:spcPts val="0"/>
              </a:spcAft>
              <a:buClrTx/>
              <a:buSzTx/>
              <a:buFontTx/>
              <a:buNone/>
              <a:tabLst/>
              <a:defRPr/>
            </a:pPr>
            <a:r>
              <a:rPr kumimoji="0" lang="en-US" sz="3200" b="1" i="0" u="none" strike="noStrike" kern="1200" cap="none" spc="0" normalizeH="0" baseline="0" noProof="1">
                <a:ln>
                  <a:noFill/>
                </a:ln>
                <a:solidFill>
                  <a:schemeClr val="bg1"/>
                </a:solidFill>
                <a:effectLst/>
                <a:uLnTx/>
                <a:uFillTx/>
                <a:latin typeface="Arial" panose="020B0604020202020204" pitchFamily="34" charset="0"/>
                <a:ea typeface="Lato Black" charset="0"/>
                <a:cs typeface="Arial" panose="020B0604020202020204" pitchFamily="34" charset="0"/>
              </a:rPr>
              <a:t>La legge della varietà necessaria</a:t>
            </a:r>
          </a:p>
        </p:txBody>
      </p:sp>
      <p:sp>
        <p:nvSpPr>
          <p:cNvPr id="3" name="Rectangle 16">
            <a:extLst>
              <a:ext uri="{FF2B5EF4-FFF2-40B4-BE49-F238E27FC236}">
                <a16:creationId xmlns:a16="http://schemas.microsoft.com/office/drawing/2014/main" id="{7A6255DE-16F0-2B29-23A0-1AC1E304A184}"/>
              </a:ext>
            </a:extLst>
          </p:cNvPr>
          <p:cNvSpPr/>
          <p:nvPr/>
        </p:nvSpPr>
        <p:spPr>
          <a:xfrm>
            <a:off x="548237" y="918405"/>
            <a:ext cx="4280617" cy="338554"/>
          </a:xfrm>
          <a:prstGeom prst="rect">
            <a:avLst/>
          </a:prstGeom>
        </p:spPr>
        <p:txBody>
          <a:bodyPr wrap="square" numCol="1" spcCol="252000" anchor="ctr">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chemeClr val="bg1"/>
                </a:solidFill>
                <a:effectLst/>
                <a:uLnTx/>
                <a:uFillTx/>
                <a:latin typeface="Arial" panose="020B0604020202020204" pitchFamily="34" charset="0"/>
                <a:ea typeface="Lato" charset="0"/>
                <a:cs typeface="Arial" panose="020B0604020202020204" pitchFamily="34" charset="0"/>
              </a:rPr>
              <a:t>Ross Ashby</a:t>
            </a:r>
          </a:p>
        </p:txBody>
      </p:sp>
      <p:cxnSp>
        <p:nvCxnSpPr>
          <p:cNvPr id="5" name="Connettore 2 4">
            <a:extLst>
              <a:ext uri="{FF2B5EF4-FFF2-40B4-BE49-F238E27FC236}">
                <a16:creationId xmlns:a16="http://schemas.microsoft.com/office/drawing/2014/main" id="{62FAB294-2CF9-9F1D-1693-D1B22425CC97}"/>
              </a:ext>
            </a:extLst>
          </p:cNvPr>
          <p:cNvCxnSpPr/>
          <p:nvPr/>
        </p:nvCxnSpPr>
        <p:spPr bwMode="auto">
          <a:xfrm rot="5400000" flipH="1" flipV="1">
            <a:off x="4745503" y="3769539"/>
            <a:ext cx="2857500" cy="1719"/>
          </a:xfrm>
          <a:prstGeom prst="straightConnector1">
            <a:avLst/>
          </a:prstGeom>
          <a:ln w="28575">
            <a:solidFill>
              <a:srgbClr val="FF0010"/>
            </a:solidFill>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6" name="CasellaDiTesto 18">
            <a:extLst>
              <a:ext uri="{FF2B5EF4-FFF2-40B4-BE49-F238E27FC236}">
                <a16:creationId xmlns:a16="http://schemas.microsoft.com/office/drawing/2014/main" id="{FD7E0262-0628-179D-1338-8A5215CFEA45}"/>
              </a:ext>
            </a:extLst>
          </p:cNvPr>
          <p:cNvSpPr txBox="1">
            <a:spLocks noChangeArrowheads="1"/>
          </p:cNvSpPr>
          <p:nvPr/>
        </p:nvSpPr>
        <p:spPr bwMode="auto">
          <a:xfrm>
            <a:off x="5054237" y="1570844"/>
            <a:ext cx="2166939" cy="666977"/>
          </a:xfrm>
          <a:prstGeom prst="rect">
            <a:avLst/>
          </a:prstGeom>
          <a:noFill/>
          <a:ln w="9525">
            <a:noFill/>
            <a:miter lim="800000"/>
            <a:headEnd/>
            <a:tailEnd/>
          </a:ln>
        </p:spPr>
        <p:txBody>
          <a:bodyP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67" b="1" i="0" u="none" strike="noStrike" kern="1200" cap="none" spc="0" normalizeH="0" baseline="0" noProof="0" dirty="0">
                <a:ln>
                  <a:noFill/>
                </a:ln>
                <a:solidFill>
                  <a:schemeClr val="bg1"/>
                </a:solidFill>
                <a:effectLst/>
                <a:uLnTx/>
                <a:uFillTx/>
                <a:latin typeface="HelveticaNeueLT Std Lt Cn" panose="020B0406020202030204" pitchFamily="34" charset="0"/>
                <a:ea typeface="+mn-ea"/>
                <a:cs typeface="+mn-cs"/>
              </a:rPr>
              <a:t>Complessità, diversità, varietà</a:t>
            </a:r>
          </a:p>
        </p:txBody>
      </p:sp>
      <p:sp>
        <p:nvSpPr>
          <p:cNvPr id="7" name="Rettangolo arrotondato 21">
            <a:extLst>
              <a:ext uri="{FF2B5EF4-FFF2-40B4-BE49-F238E27FC236}">
                <a16:creationId xmlns:a16="http://schemas.microsoft.com/office/drawing/2014/main" id="{81A128BA-DE09-0B20-32AB-29CDAE553D22}"/>
              </a:ext>
            </a:extLst>
          </p:cNvPr>
          <p:cNvSpPr>
            <a:spLocks noChangeArrowheads="1"/>
          </p:cNvSpPr>
          <p:nvPr/>
        </p:nvSpPr>
        <p:spPr bwMode="auto">
          <a:xfrm>
            <a:off x="6250781" y="2555960"/>
            <a:ext cx="1702595" cy="1000125"/>
          </a:xfrm>
          <a:prstGeom prst="roundRect">
            <a:avLst>
              <a:gd name="adj" fmla="val 16667"/>
            </a:avLst>
          </a:prstGeom>
          <a:solidFill>
            <a:schemeClr val="tx1"/>
          </a:solidFill>
          <a:ln w="9525" algn="ctr">
            <a:solidFill>
              <a:schemeClr val="bg1"/>
            </a:solidFill>
            <a:round/>
            <a:headEnd/>
            <a:tailEnd/>
          </a:ln>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67" b="0" i="0" u="none" strike="noStrike" kern="1200" cap="none" spc="0" normalizeH="0" baseline="0" noProof="0" dirty="0">
                <a:ln>
                  <a:noFill/>
                </a:ln>
                <a:solidFill>
                  <a:schemeClr val="bg1"/>
                </a:solidFill>
                <a:effectLst/>
                <a:uLnTx/>
                <a:uFillTx/>
                <a:latin typeface="HelveticaNeueLT Std Lt Cn" panose="020B0406020202030204" pitchFamily="34" charset="0"/>
                <a:ea typeface="+mn-ea"/>
                <a:cs typeface="+mn-cs"/>
              </a:rPr>
              <a:t>Sistema di gestione/ controllo</a:t>
            </a:r>
          </a:p>
        </p:txBody>
      </p:sp>
      <p:sp>
        <p:nvSpPr>
          <p:cNvPr id="8" name="Rettangolo arrotondato 22">
            <a:extLst>
              <a:ext uri="{FF2B5EF4-FFF2-40B4-BE49-F238E27FC236}">
                <a16:creationId xmlns:a16="http://schemas.microsoft.com/office/drawing/2014/main" id="{9A4095BD-F46C-E13C-5DC9-E341D1232EE4}"/>
              </a:ext>
            </a:extLst>
          </p:cNvPr>
          <p:cNvSpPr>
            <a:spLocks noChangeArrowheads="1"/>
          </p:cNvSpPr>
          <p:nvPr/>
        </p:nvSpPr>
        <p:spPr bwMode="auto">
          <a:xfrm>
            <a:off x="8108157" y="3627520"/>
            <a:ext cx="1702595" cy="1000125"/>
          </a:xfrm>
          <a:prstGeom prst="roundRect">
            <a:avLst>
              <a:gd name="adj" fmla="val 16667"/>
            </a:avLst>
          </a:prstGeom>
          <a:solidFill>
            <a:srgbClr val="FF0010"/>
          </a:solidFill>
          <a:ln w="9525" algn="ctr">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1867" b="0" i="0" u="none" strike="noStrike" kern="1200" cap="none" spc="0" normalizeH="0" baseline="0" noProof="0">
                <a:ln>
                  <a:noFill/>
                </a:ln>
                <a:solidFill>
                  <a:schemeClr val="bg1"/>
                </a:solidFill>
                <a:effectLst/>
                <a:uLnTx/>
                <a:uFillTx/>
                <a:latin typeface="HelveticaNeueLT Std Lt Cn" panose="020B0406020202030204" pitchFamily="34" charset="0"/>
                <a:ea typeface="+mn-ea"/>
                <a:cs typeface="+mn-cs"/>
              </a:rPr>
              <a:t>Sistema gestito/ controllato</a:t>
            </a:r>
          </a:p>
        </p:txBody>
      </p:sp>
      <p:sp>
        <p:nvSpPr>
          <p:cNvPr id="9" name="Freccia a destra 23">
            <a:extLst>
              <a:ext uri="{FF2B5EF4-FFF2-40B4-BE49-F238E27FC236}">
                <a16:creationId xmlns:a16="http://schemas.microsoft.com/office/drawing/2014/main" id="{F6F5A2ED-91E6-82AC-B774-36724740BFE4}"/>
              </a:ext>
            </a:extLst>
          </p:cNvPr>
          <p:cNvSpPr>
            <a:spLocks noChangeArrowheads="1"/>
          </p:cNvSpPr>
          <p:nvPr/>
        </p:nvSpPr>
        <p:spPr bwMode="auto">
          <a:xfrm rot="2760000">
            <a:off x="8004642" y="3053046"/>
            <a:ext cx="714375" cy="386953"/>
          </a:xfrm>
          <a:prstGeom prst="rightArrow">
            <a:avLst>
              <a:gd name="adj1" fmla="val 50000"/>
              <a:gd name="adj2" fmla="val 18972"/>
            </a:avLst>
          </a:prstGeom>
          <a:solidFill>
            <a:srgbClr val="FF0010"/>
          </a:solidFill>
          <a:ln w="9525" algn="ctr">
            <a:solidFill>
              <a:schemeClr val="bg1"/>
            </a:solidFill>
            <a:round/>
            <a:headEnd/>
            <a:tailEnd/>
          </a:ln>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4800" b="0" i="0" u="none" strike="noStrike" kern="1200" cap="none" spc="0" normalizeH="0" baseline="0" noProof="0">
              <a:ln>
                <a:noFill/>
              </a:ln>
              <a:solidFill>
                <a:schemeClr val="bg1"/>
              </a:solidFill>
              <a:effectLst/>
              <a:uLnTx/>
              <a:uFillTx/>
              <a:latin typeface="HelveticaNeueLT Std Lt Cn" panose="020B0406020202030204" pitchFamily="34" charset="0"/>
              <a:ea typeface="+mn-ea"/>
              <a:cs typeface="+mn-cs"/>
            </a:endParaRPr>
          </a:p>
        </p:txBody>
      </p:sp>
      <p:sp>
        <p:nvSpPr>
          <p:cNvPr id="10" name="CasellaDiTesto 24">
            <a:extLst>
              <a:ext uri="{FF2B5EF4-FFF2-40B4-BE49-F238E27FC236}">
                <a16:creationId xmlns:a16="http://schemas.microsoft.com/office/drawing/2014/main" id="{63583F5F-5772-170D-FDF5-9A72D3E1B9EC}"/>
              </a:ext>
            </a:extLst>
          </p:cNvPr>
          <p:cNvSpPr txBox="1">
            <a:spLocks noChangeArrowheads="1"/>
          </p:cNvSpPr>
          <p:nvPr/>
        </p:nvSpPr>
        <p:spPr bwMode="auto">
          <a:xfrm>
            <a:off x="8532053" y="2601131"/>
            <a:ext cx="2890187" cy="666977"/>
          </a:xfrm>
          <a:prstGeom prst="rect">
            <a:avLst/>
          </a:prstGeom>
          <a:noFill/>
          <a:ln w="9525">
            <a:noFill/>
            <a:miter lim="800000"/>
            <a:headEnd/>
            <a:tailEnd/>
          </a:ln>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67" b="1" i="1" u="none" strike="noStrike" kern="1200" cap="none" spc="0" normalizeH="0" baseline="0" noProof="0" dirty="0">
                <a:ln>
                  <a:noFill/>
                </a:ln>
                <a:solidFill>
                  <a:schemeClr val="bg1"/>
                </a:solidFill>
                <a:effectLst/>
                <a:uLnTx/>
                <a:uFillTx/>
                <a:latin typeface="HelveticaNeueLT Std Lt Cn" panose="020B0406020202030204" pitchFamily="34" charset="0"/>
                <a:ea typeface="+mn-ea"/>
                <a:cs typeface="+mn-cs"/>
              </a:rPr>
              <a:t>“</a:t>
            </a:r>
            <a:r>
              <a:rPr kumimoji="0" lang="it-IT" sz="1867" b="1" i="1" u="none" strike="noStrike" kern="1200" cap="none" spc="0" normalizeH="0" baseline="0" noProof="0" dirty="0" err="1">
                <a:ln>
                  <a:noFill/>
                </a:ln>
                <a:solidFill>
                  <a:schemeClr val="bg1"/>
                </a:solidFill>
                <a:effectLst/>
                <a:uLnTx/>
                <a:uFillTx/>
                <a:latin typeface="HelveticaNeueLT Std Lt Cn" panose="020B0406020202030204" pitchFamily="34" charset="0"/>
                <a:ea typeface="+mn-ea"/>
                <a:cs typeface="+mn-cs"/>
              </a:rPr>
              <a:t>Only</a:t>
            </a:r>
            <a:r>
              <a:rPr kumimoji="0" lang="it-IT" sz="1867" b="1" i="1" u="none" strike="noStrike" kern="1200" cap="none" spc="0" normalizeH="0" baseline="0" noProof="0" dirty="0">
                <a:ln>
                  <a:noFill/>
                </a:ln>
                <a:solidFill>
                  <a:schemeClr val="bg1"/>
                </a:solidFill>
                <a:effectLst/>
                <a:uLnTx/>
                <a:uFillTx/>
                <a:latin typeface="HelveticaNeueLT Std Lt Cn" panose="020B0406020202030204" pitchFamily="34" charset="0"/>
                <a:ea typeface="+mn-ea"/>
                <a:cs typeface="+mn-cs"/>
              </a:rPr>
              <a:t> </a:t>
            </a:r>
            <a:r>
              <a:rPr kumimoji="0" lang="it-IT" sz="1867" b="1" i="1" u="none" strike="noStrike" kern="1200" cap="none" spc="0" normalizeH="0" baseline="0" noProof="0" dirty="0" err="1">
                <a:ln>
                  <a:noFill/>
                </a:ln>
                <a:solidFill>
                  <a:schemeClr val="bg1"/>
                </a:solidFill>
                <a:effectLst/>
                <a:uLnTx/>
                <a:uFillTx/>
                <a:latin typeface="HelveticaNeueLT Std Lt Cn" panose="020B0406020202030204" pitchFamily="34" charset="0"/>
                <a:ea typeface="+mn-ea"/>
                <a:cs typeface="+mn-cs"/>
              </a:rPr>
              <a:t>variety</a:t>
            </a:r>
            <a:r>
              <a:rPr kumimoji="0" lang="it-IT" sz="1867" b="1" i="1" u="none" strike="noStrike" kern="1200" cap="none" spc="0" normalizeH="0" baseline="0" noProof="0" dirty="0">
                <a:ln>
                  <a:noFill/>
                </a:ln>
                <a:solidFill>
                  <a:schemeClr val="bg1"/>
                </a:solidFill>
                <a:effectLst/>
                <a:uLnTx/>
                <a:uFillTx/>
                <a:latin typeface="HelveticaNeueLT Std Lt Cn" panose="020B0406020202030204" pitchFamily="34" charset="0"/>
                <a:ea typeface="+mn-ea"/>
                <a:cs typeface="+mn-cs"/>
              </a:rPr>
              <a:t> can </a:t>
            </a:r>
            <a:r>
              <a:rPr kumimoji="0" lang="it-IT" sz="1867" b="1" i="1" u="none" strike="noStrike" kern="1200" cap="none" spc="0" normalizeH="0" baseline="0" noProof="0" dirty="0" err="1">
                <a:ln>
                  <a:noFill/>
                </a:ln>
                <a:solidFill>
                  <a:schemeClr val="bg1"/>
                </a:solidFill>
                <a:effectLst/>
                <a:uLnTx/>
                <a:uFillTx/>
                <a:latin typeface="HelveticaNeueLT Std Lt Cn" panose="020B0406020202030204" pitchFamily="34" charset="0"/>
                <a:ea typeface="+mn-ea"/>
                <a:cs typeface="+mn-cs"/>
              </a:rPr>
              <a:t>destroy</a:t>
            </a:r>
            <a:r>
              <a:rPr kumimoji="0" lang="it-IT" sz="1867" b="1" i="1" u="none" strike="noStrike" kern="1200" cap="none" spc="0" normalizeH="0" baseline="0" noProof="0" dirty="0">
                <a:ln>
                  <a:noFill/>
                </a:ln>
                <a:solidFill>
                  <a:schemeClr val="bg1"/>
                </a:solidFill>
                <a:effectLst/>
                <a:uLnTx/>
                <a:uFillTx/>
                <a:latin typeface="HelveticaNeueLT Std Lt Cn" panose="020B0406020202030204" pitchFamily="34" charset="0"/>
                <a:ea typeface="+mn-ea"/>
                <a:cs typeface="+mn-cs"/>
              </a:rPr>
              <a:t> </a:t>
            </a:r>
            <a:r>
              <a:rPr kumimoji="0" lang="it-IT" sz="1867" b="1" i="1" u="none" strike="noStrike" kern="1200" cap="none" spc="0" normalizeH="0" baseline="0" noProof="0" dirty="0" err="1">
                <a:ln>
                  <a:noFill/>
                </a:ln>
                <a:solidFill>
                  <a:schemeClr val="bg1"/>
                </a:solidFill>
                <a:effectLst/>
                <a:uLnTx/>
                <a:uFillTx/>
                <a:latin typeface="HelveticaNeueLT Std Lt Cn" panose="020B0406020202030204" pitchFamily="34" charset="0"/>
                <a:ea typeface="+mn-ea"/>
                <a:cs typeface="+mn-cs"/>
              </a:rPr>
              <a:t>variety</a:t>
            </a:r>
            <a:r>
              <a:rPr kumimoji="0" lang="it-IT" sz="1867" b="1" i="1" u="none" strike="noStrike" kern="1200" cap="none" spc="0" normalizeH="0" baseline="0" noProof="0" dirty="0">
                <a:ln>
                  <a:noFill/>
                </a:ln>
                <a:solidFill>
                  <a:schemeClr val="bg1"/>
                </a:solidFill>
                <a:effectLst/>
                <a:uLnTx/>
                <a:uFillTx/>
                <a:latin typeface="HelveticaNeueLT Std Lt Cn" panose="020B0406020202030204" pitchFamily="34" charset="0"/>
                <a:ea typeface="+mn-ea"/>
                <a:cs typeface="+mn-cs"/>
              </a:rPr>
              <a:t>”</a:t>
            </a:r>
          </a:p>
        </p:txBody>
      </p:sp>
      <p:sp>
        <p:nvSpPr>
          <p:cNvPr id="11" name="Segnaposto contenuto 2">
            <a:extLst>
              <a:ext uri="{FF2B5EF4-FFF2-40B4-BE49-F238E27FC236}">
                <a16:creationId xmlns:a16="http://schemas.microsoft.com/office/drawing/2014/main" id="{F5191632-1E0F-75E6-4F71-C3DBCA6D62CC}"/>
              </a:ext>
            </a:extLst>
          </p:cNvPr>
          <p:cNvSpPr txBox="1">
            <a:spLocks/>
          </p:cNvSpPr>
          <p:nvPr/>
        </p:nvSpPr>
        <p:spPr>
          <a:xfrm>
            <a:off x="711203" y="1698707"/>
            <a:ext cx="4358013" cy="4572000"/>
          </a:xfrm>
          <a:prstGeom prst="rect">
            <a:avLst/>
          </a:prstGeom>
        </p:spPr>
        <p:txBody>
          <a:bodyPr/>
          <a:lstStyle>
            <a:lvl1pPr marL="204865" indent="-204865" algn="l" rtl="0" eaLnBrk="0" fontAlgn="base" hangingPunct="0">
              <a:spcBef>
                <a:spcPct val="20000"/>
              </a:spcBef>
              <a:spcAft>
                <a:spcPct val="0"/>
              </a:spcAft>
              <a:buClr>
                <a:srgbClr val="C00000"/>
              </a:buClr>
              <a:buSzPct val="120000"/>
              <a:buFont typeface="Wingdings" charset="2"/>
              <a:buChar char="§"/>
              <a:defRPr lang="it-IT" sz="1400">
                <a:solidFill>
                  <a:srgbClr val="000000"/>
                </a:solidFill>
                <a:latin typeface="Century Gothic" pitchFamily="34" charset="0"/>
                <a:ea typeface="+mn-ea"/>
                <a:cs typeface="+mn-cs"/>
              </a:defRPr>
            </a:lvl1pPr>
            <a:lvl2pPr marL="871604" indent="-335232" algn="l" rtl="0" eaLnBrk="0" fontAlgn="base" hangingPunct="0">
              <a:spcBef>
                <a:spcPct val="20000"/>
              </a:spcBef>
              <a:spcAft>
                <a:spcPct val="0"/>
              </a:spcAft>
              <a:buClr>
                <a:srgbClr val="C00000"/>
              </a:buClr>
              <a:buSzPct val="120000"/>
              <a:buFont typeface="Wingdings" charset="2"/>
              <a:buChar char="§"/>
              <a:defRPr lang="it-IT" sz="1400">
                <a:solidFill>
                  <a:srgbClr val="000000"/>
                </a:solidFill>
                <a:latin typeface="Century Gothic" pitchFamily="34" charset="0"/>
                <a:ea typeface="+mn-ea"/>
                <a:cs typeface="+mn-cs"/>
              </a:defRPr>
            </a:lvl2pPr>
            <a:lvl3pPr marL="1340929" indent="-268186" algn="l" rtl="0" eaLnBrk="0" fontAlgn="base" hangingPunct="0">
              <a:spcBef>
                <a:spcPct val="20000"/>
              </a:spcBef>
              <a:spcAft>
                <a:spcPct val="0"/>
              </a:spcAft>
              <a:buClr>
                <a:srgbClr val="C00000"/>
              </a:buClr>
              <a:buSzPct val="120000"/>
              <a:buFont typeface="Wingdings" charset="2"/>
              <a:buChar char="§"/>
              <a:defRPr lang="it-IT" sz="1400">
                <a:solidFill>
                  <a:srgbClr val="000000"/>
                </a:solidFill>
                <a:latin typeface="Century Gothic" pitchFamily="34" charset="0"/>
                <a:ea typeface="+mn-ea"/>
                <a:cs typeface="+mn-cs"/>
              </a:defRPr>
            </a:lvl3pPr>
            <a:lvl4pPr marL="1877301" indent="-268186" algn="l" rtl="0" eaLnBrk="0" fontAlgn="base" hangingPunct="0">
              <a:spcBef>
                <a:spcPct val="20000"/>
              </a:spcBef>
              <a:spcAft>
                <a:spcPct val="0"/>
              </a:spcAft>
              <a:buClr>
                <a:srgbClr val="C00000"/>
              </a:buClr>
              <a:buSzPct val="120000"/>
              <a:buFont typeface="Wingdings" charset="2"/>
              <a:buChar char="§"/>
              <a:defRPr lang="it-IT" sz="1400">
                <a:solidFill>
                  <a:srgbClr val="000000"/>
                </a:solidFill>
                <a:latin typeface="Century Gothic" pitchFamily="34" charset="0"/>
                <a:ea typeface="+mn-ea"/>
                <a:cs typeface="+mn-cs"/>
              </a:defRPr>
            </a:lvl4pPr>
            <a:lvl5pPr marL="2413673" indent="-268186" algn="l" rtl="0" eaLnBrk="0" fontAlgn="base" hangingPunct="0">
              <a:spcBef>
                <a:spcPct val="20000"/>
              </a:spcBef>
              <a:spcAft>
                <a:spcPct val="0"/>
              </a:spcAft>
              <a:buClr>
                <a:srgbClr val="C00000"/>
              </a:buClr>
              <a:buSzPct val="120000"/>
              <a:buFont typeface="Wingdings" charset="2"/>
              <a:buChar char="§"/>
              <a:defRPr lang="it-IT" sz="1400">
                <a:solidFill>
                  <a:srgbClr val="000000"/>
                </a:solidFill>
                <a:latin typeface="Century Gothic" pitchFamily="34" charset="0"/>
                <a:ea typeface="+mn-ea"/>
                <a:cs typeface="+mn-cs"/>
              </a:defRPr>
            </a:lvl5pPr>
            <a:lvl6pPr marL="2950045" indent="-268186" algn="l" rtl="0" eaLnBrk="1" latinLnBrk="0" hangingPunct="1">
              <a:spcBef>
                <a:spcPct val="20000"/>
              </a:spcBef>
              <a:buChar char="•"/>
              <a:defRPr kumimoji="0" lang="it-IT" sz="2300">
                <a:solidFill>
                  <a:schemeClr val="tx1"/>
                </a:solidFill>
                <a:latin typeface="+mn-lt"/>
                <a:ea typeface="+mn-ea"/>
                <a:cs typeface="+mn-cs"/>
              </a:defRPr>
            </a:lvl6pPr>
            <a:lvl7pPr marL="3486416" indent="-268186" algn="l" rtl="0" eaLnBrk="1" latinLnBrk="0" hangingPunct="1">
              <a:spcBef>
                <a:spcPct val="20000"/>
              </a:spcBef>
              <a:buChar char="•"/>
              <a:defRPr kumimoji="0" lang="it-IT" sz="2300">
                <a:solidFill>
                  <a:schemeClr val="tx1"/>
                </a:solidFill>
                <a:latin typeface="+mn-lt"/>
                <a:ea typeface="+mn-ea"/>
                <a:cs typeface="+mn-cs"/>
              </a:defRPr>
            </a:lvl7pPr>
            <a:lvl8pPr marL="4022788" indent="-268186" algn="l" rtl="0" eaLnBrk="1" latinLnBrk="0" hangingPunct="1">
              <a:spcBef>
                <a:spcPct val="20000"/>
              </a:spcBef>
              <a:buChar char="•"/>
              <a:defRPr kumimoji="0" lang="it-IT" sz="2300">
                <a:solidFill>
                  <a:schemeClr val="tx1"/>
                </a:solidFill>
                <a:latin typeface="+mn-lt"/>
                <a:ea typeface="+mn-ea"/>
                <a:cs typeface="+mn-cs"/>
              </a:defRPr>
            </a:lvl8pPr>
            <a:lvl9pPr marL="4559160" indent="-268186" algn="l" rtl="0" eaLnBrk="1" latinLnBrk="0" hangingPunct="1">
              <a:spcBef>
                <a:spcPct val="20000"/>
              </a:spcBef>
              <a:buChar char="•"/>
              <a:defRPr kumimoji="0" lang="it-IT" sz="2300">
                <a:solidFill>
                  <a:schemeClr val="tx1"/>
                </a:solidFill>
                <a:latin typeface="+mn-lt"/>
                <a:ea typeface="+mn-ea"/>
                <a:cs typeface="+mn-cs"/>
              </a:defRPr>
            </a:lvl9pPr>
            <a:extLst/>
          </a:lstStyle>
          <a:p>
            <a:pPr marL="0" marR="0" lvl="0" indent="0" algn="ctr" defTabSz="914377" rtl="0" eaLnBrk="0" fontAlgn="base" latinLnBrk="0" hangingPunct="0">
              <a:lnSpc>
                <a:spcPct val="100000"/>
              </a:lnSpc>
              <a:spcBef>
                <a:spcPct val="20000"/>
              </a:spcBef>
              <a:spcAft>
                <a:spcPct val="0"/>
              </a:spcAft>
              <a:buClr>
                <a:srgbClr val="C00000"/>
              </a:buClr>
              <a:buSzPct val="120000"/>
              <a:buFont typeface="Wingdings" charset="2"/>
              <a:buNone/>
              <a:tabLst/>
              <a:defRPr/>
            </a:pPr>
            <a:endParaRPr kumimoji="0" lang="it-IT" sz="2667" b="0" i="0" u="none" strike="noStrike" kern="0" cap="none" spc="0" normalizeH="0" baseline="0" noProof="0" dirty="0">
              <a:ln>
                <a:noFill/>
              </a:ln>
              <a:solidFill>
                <a:schemeClr val="bg1"/>
              </a:solidFill>
              <a:effectLst/>
              <a:uLnTx/>
              <a:uFillTx/>
              <a:latin typeface="HelveticaNeueLT Std Lt Cn" panose="020B0406020202030204" pitchFamily="34" charset="0"/>
              <a:ea typeface="+mn-ea"/>
              <a:cs typeface="+mn-cs"/>
            </a:endParaRPr>
          </a:p>
          <a:p>
            <a:pPr marL="0" marR="0" lvl="0" indent="0" algn="ctr" defTabSz="914377" rtl="0" eaLnBrk="0" fontAlgn="base" latinLnBrk="0" hangingPunct="0">
              <a:lnSpc>
                <a:spcPct val="100000"/>
              </a:lnSpc>
              <a:spcBef>
                <a:spcPct val="20000"/>
              </a:spcBef>
              <a:spcAft>
                <a:spcPct val="0"/>
              </a:spcAft>
              <a:buClr>
                <a:srgbClr val="C00000"/>
              </a:buClr>
              <a:buSzPct val="120000"/>
              <a:buFont typeface="Wingdings" charset="2"/>
              <a:buNone/>
              <a:tabLst/>
              <a:defRPr/>
            </a:pPr>
            <a:r>
              <a:rPr kumimoji="0" lang="it-IT" sz="2667" b="0" i="0" u="none" strike="noStrike" kern="0" cap="none" spc="0" normalizeH="0" baseline="0" noProof="0" dirty="0">
                <a:ln>
                  <a:noFill/>
                </a:ln>
                <a:solidFill>
                  <a:schemeClr val="bg1"/>
                </a:solidFill>
                <a:effectLst/>
                <a:uLnTx/>
                <a:uFillTx/>
                <a:latin typeface="HelveticaNeueLT Std Lt Cn" panose="020B0406020202030204" pitchFamily="34" charset="0"/>
                <a:ea typeface="+mn-ea"/>
                <a:cs typeface="+mn-cs"/>
              </a:rPr>
              <a:t>“Per governare un sistema dobbiamo avere una complessità (intesa come varietà di possibili comportamenti) simile o superiore a tale sistema”</a:t>
            </a:r>
          </a:p>
          <a:p>
            <a:pPr marL="0" marR="0" lvl="0" indent="0" algn="r" defTabSz="914377" rtl="0" eaLnBrk="0" fontAlgn="base" latinLnBrk="0" hangingPunct="0">
              <a:lnSpc>
                <a:spcPct val="100000"/>
              </a:lnSpc>
              <a:spcBef>
                <a:spcPct val="20000"/>
              </a:spcBef>
              <a:spcAft>
                <a:spcPct val="0"/>
              </a:spcAft>
              <a:buClr>
                <a:srgbClr val="C00000"/>
              </a:buClr>
              <a:buSzPct val="120000"/>
              <a:buFont typeface="Wingdings" charset="2"/>
              <a:buNone/>
              <a:tabLst/>
              <a:defRPr/>
            </a:pPr>
            <a:endParaRPr kumimoji="0" lang="it-IT" sz="2133" b="0" i="0" u="none" strike="noStrike" kern="0" cap="none" spc="0" normalizeH="0" baseline="0" noProof="0" dirty="0">
              <a:ln>
                <a:noFill/>
              </a:ln>
              <a:solidFill>
                <a:schemeClr val="bg1"/>
              </a:solidFill>
              <a:effectLst/>
              <a:uLnTx/>
              <a:uFillTx/>
              <a:latin typeface="HelveticaNeueLT Std Lt Cn" panose="020B0406020202030204" pitchFamily="34" charset="0"/>
              <a:ea typeface="+mn-ea"/>
              <a:cs typeface="+mn-cs"/>
            </a:endParaRPr>
          </a:p>
          <a:p>
            <a:pPr marL="0" marR="0" lvl="0" indent="0" algn="r" defTabSz="914377" rtl="0" eaLnBrk="0" fontAlgn="base" latinLnBrk="0" hangingPunct="0">
              <a:lnSpc>
                <a:spcPct val="100000"/>
              </a:lnSpc>
              <a:spcBef>
                <a:spcPct val="20000"/>
              </a:spcBef>
              <a:spcAft>
                <a:spcPct val="0"/>
              </a:spcAft>
              <a:buClr>
                <a:srgbClr val="C00000"/>
              </a:buClr>
              <a:buSzPct val="120000"/>
              <a:buFont typeface="Wingdings" charset="2"/>
              <a:buNone/>
              <a:tabLst/>
              <a:defRPr/>
            </a:pPr>
            <a:r>
              <a:rPr kumimoji="0" lang="it-IT" sz="2133" b="0" i="0" u="none" strike="noStrike" kern="0" cap="none" spc="0" normalizeH="0" baseline="0" noProof="0" dirty="0">
                <a:ln>
                  <a:noFill/>
                </a:ln>
                <a:solidFill>
                  <a:schemeClr val="bg1"/>
                </a:solidFill>
                <a:effectLst/>
                <a:uLnTx/>
                <a:uFillTx/>
                <a:latin typeface="HelveticaNeueLT Std Lt Cn" panose="020B0406020202030204" pitchFamily="34" charset="0"/>
                <a:ea typeface="+mn-ea"/>
                <a:cs typeface="+mn-cs"/>
              </a:rPr>
              <a:t>(</a:t>
            </a:r>
            <a:r>
              <a:rPr kumimoji="0" lang="it-IT" sz="2133" b="0" i="0" u="none" strike="noStrike" kern="0" cap="none" spc="0" normalizeH="0" baseline="0" noProof="0" dirty="0" err="1">
                <a:ln>
                  <a:noFill/>
                </a:ln>
                <a:solidFill>
                  <a:schemeClr val="bg1"/>
                </a:solidFill>
                <a:effectLst/>
                <a:uLnTx/>
                <a:uFillTx/>
                <a:latin typeface="HelveticaNeueLT Std Lt Cn" panose="020B0406020202030204" pitchFamily="34" charset="0"/>
                <a:ea typeface="+mn-ea"/>
                <a:cs typeface="+mn-cs"/>
              </a:rPr>
              <a:t>Ross</a:t>
            </a:r>
            <a:r>
              <a:rPr kumimoji="0" lang="it-IT" sz="2133" b="0" i="0" u="none" strike="noStrike" kern="0" cap="none" spc="0" normalizeH="0" baseline="0" noProof="0" dirty="0">
                <a:ln>
                  <a:noFill/>
                </a:ln>
                <a:solidFill>
                  <a:schemeClr val="bg1"/>
                </a:solidFill>
                <a:effectLst/>
                <a:uLnTx/>
                <a:uFillTx/>
                <a:latin typeface="HelveticaNeueLT Std Lt Cn" panose="020B0406020202030204" pitchFamily="34" charset="0"/>
                <a:ea typeface="+mn-ea"/>
                <a:cs typeface="+mn-cs"/>
              </a:rPr>
              <a:t> </a:t>
            </a:r>
            <a:r>
              <a:rPr kumimoji="0" lang="it-IT" sz="2133" b="0" i="0" u="none" strike="noStrike" kern="0" cap="none" spc="0" normalizeH="0" baseline="0" noProof="0" dirty="0" err="1">
                <a:ln>
                  <a:noFill/>
                </a:ln>
                <a:solidFill>
                  <a:schemeClr val="bg1"/>
                </a:solidFill>
                <a:effectLst/>
                <a:uLnTx/>
                <a:uFillTx/>
                <a:latin typeface="HelveticaNeueLT Std Lt Cn" panose="020B0406020202030204" pitchFamily="34" charset="0"/>
                <a:ea typeface="+mn-ea"/>
                <a:cs typeface="+mn-cs"/>
              </a:rPr>
              <a:t>Ashby</a:t>
            </a:r>
            <a:r>
              <a:rPr kumimoji="0" lang="it-IT" sz="2133" b="0" i="0" u="none" strike="noStrike" kern="0" cap="none" spc="0" normalizeH="0" baseline="0" noProof="0" dirty="0">
                <a:ln>
                  <a:noFill/>
                </a:ln>
                <a:solidFill>
                  <a:schemeClr val="bg1"/>
                </a:solidFill>
                <a:effectLst/>
                <a:uLnTx/>
                <a:uFillTx/>
                <a:latin typeface="HelveticaNeueLT Std Lt Cn" panose="020B0406020202030204" pitchFamily="34" charset="0"/>
                <a:ea typeface="+mn-ea"/>
                <a:cs typeface="+mn-cs"/>
              </a:rPr>
              <a:t>)</a:t>
            </a:r>
            <a:endParaRPr kumimoji="0" lang="it-IT" sz="1867" b="0" i="0" u="none" strike="noStrike" kern="0" cap="none" spc="0" normalizeH="0" baseline="0" noProof="0" dirty="0">
              <a:ln>
                <a:noFill/>
              </a:ln>
              <a:solidFill>
                <a:schemeClr val="bg1"/>
              </a:solidFill>
              <a:effectLst/>
              <a:uLnTx/>
              <a:uFillTx/>
              <a:latin typeface="HelveticaNeueLT Std Lt Cn" panose="020B0406020202030204" pitchFamily="34" charset="0"/>
              <a:ea typeface="+mn-ea"/>
              <a:cs typeface="+mn-cs"/>
            </a:endParaRPr>
          </a:p>
        </p:txBody>
      </p:sp>
    </p:spTree>
    <p:extLst>
      <p:ext uri="{BB962C8B-B14F-4D97-AF65-F5344CB8AC3E}">
        <p14:creationId xmlns:p14="http://schemas.microsoft.com/office/powerpoint/2010/main" val="2161418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F059374C-57BB-ADD0-2C8C-C1F0FD09F4C6}"/>
            </a:ext>
          </a:extLst>
        </p:cNvPr>
        <p:cNvGrpSpPr/>
        <p:nvPr/>
      </p:nvGrpSpPr>
      <p:grpSpPr>
        <a:xfrm>
          <a:off x="0" y="0"/>
          <a:ext cx="0" cy="0"/>
          <a:chOff x="0" y="0"/>
          <a:chExt cx="0" cy="0"/>
        </a:xfrm>
      </p:grpSpPr>
      <p:pic>
        <p:nvPicPr>
          <p:cNvPr id="13" name="Immagine 12" descr="Immagine che contiene testo, clipart&#10;&#10;Descrizione generata automaticamente">
            <a:extLst>
              <a:ext uri="{FF2B5EF4-FFF2-40B4-BE49-F238E27FC236}">
                <a16:creationId xmlns:a16="http://schemas.microsoft.com/office/drawing/2014/main" id="{8F69AF99-1E3A-590B-60A1-B6A2377500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4" name="Rectangle 10">
            <a:extLst>
              <a:ext uri="{FF2B5EF4-FFF2-40B4-BE49-F238E27FC236}">
                <a16:creationId xmlns:a16="http://schemas.microsoft.com/office/drawing/2014/main" id="{EEAF8505-E757-6CFE-4768-FF5CAAA33E6E}"/>
              </a:ext>
            </a:extLst>
          </p:cNvPr>
          <p:cNvSpPr/>
          <p:nvPr/>
        </p:nvSpPr>
        <p:spPr>
          <a:xfrm>
            <a:off x="4738777" y="3047656"/>
            <a:ext cx="6929888" cy="493099"/>
          </a:xfrm>
          <a:prstGeom prst="rect">
            <a:avLst/>
          </a:prstGeom>
        </p:spPr>
        <p:txBody>
          <a:bodyPr vert="horz" lIns="91440" tIns="45720" rIns="91440" bIns="45720" rtlCol="0" anchor="ctr">
            <a:noAutofit/>
          </a:bodyPr>
          <a:lstStyle/>
          <a:p>
            <a:pPr marL="0" marR="0" lvl="0" indent="0" algn="ctr" defTabSz="914014" rtl="0" eaLnBrk="1" fontAlgn="auto" latinLnBrk="0" hangingPunct="1">
              <a:lnSpc>
                <a:spcPct val="100000"/>
              </a:lnSpc>
              <a:spcBef>
                <a:spcPts val="1333"/>
              </a:spcBef>
              <a:spcAft>
                <a:spcPts val="0"/>
              </a:spcAft>
              <a:buClrTx/>
              <a:buSzTx/>
              <a:buFontTx/>
              <a:buNone/>
              <a:tabLst/>
              <a:defRPr/>
            </a:pPr>
            <a:r>
              <a:rPr kumimoji="0" lang="en-US" sz="3600" i="0" u="none" strike="noStrike" kern="1200" cap="none" spc="0" normalizeH="0" baseline="0" noProof="1">
                <a:ln>
                  <a:noFill/>
                </a:ln>
                <a:solidFill>
                  <a:schemeClr val="bg1"/>
                </a:solidFill>
                <a:effectLst/>
                <a:uLnTx/>
                <a:uFillTx/>
                <a:latin typeface="Arial" panose="020B0604020202020204" pitchFamily="34" charset="0"/>
                <a:ea typeface="Lato Black" charset="0"/>
                <a:cs typeface="Arial" panose="020B0604020202020204" pitchFamily="34" charset="0"/>
              </a:rPr>
              <a:t>Cosa accade se un portiere sa parare solo se la palla arriva alla sua Destra (Varietà=1)?</a:t>
            </a:r>
          </a:p>
        </p:txBody>
      </p:sp>
      <p:pic>
        <p:nvPicPr>
          <p:cNvPr id="19" name="Segnaposto immagine 18">
            <a:extLst>
              <a:ext uri="{FF2B5EF4-FFF2-40B4-BE49-F238E27FC236}">
                <a16:creationId xmlns:a16="http://schemas.microsoft.com/office/drawing/2014/main" id="{EE472946-5BF9-BE51-D6A9-5A9BB97ECACC}"/>
              </a:ext>
            </a:extLst>
          </p:cNvPr>
          <p:cNvPicPr>
            <a:picLocks noGrp="1" noChangeAspect="1"/>
          </p:cNvPicPr>
          <p:nvPr>
            <p:ph type="pic" sz="quarter" idx="10"/>
          </p:nvPr>
        </p:nvPicPr>
        <p:blipFill>
          <a:blip r:embed="rId4"/>
          <a:srcRect l="27786" r="27786"/>
          <a:stretch/>
        </p:blipFill>
        <p:spPr>
          <a:custGeom>
            <a:avLst/>
            <a:gdLst>
              <a:gd name="connsiteX0" fmla="*/ 0 w 4062413"/>
              <a:gd name="connsiteY0" fmla="*/ 0 h 6858000"/>
              <a:gd name="connsiteX1" fmla="*/ 4062413 w 4062413"/>
              <a:gd name="connsiteY1" fmla="*/ 0 h 6858000"/>
              <a:gd name="connsiteX2" fmla="*/ 4062413 w 4062413"/>
              <a:gd name="connsiteY2" fmla="*/ 6858000 h 6858000"/>
              <a:gd name="connsiteX3" fmla="*/ 0 w 40624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2413" h="6858000">
                <a:moveTo>
                  <a:pt x="0" y="0"/>
                </a:moveTo>
                <a:lnTo>
                  <a:pt x="4062413" y="0"/>
                </a:lnTo>
                <a:lnTo>
                  <a:pt x="4062413" y="6858000"/>
                </a:lnTo>
                <a:lnTo>
                  <a:pt x="0" y="6858000"/>
                </a:lnTo>
                <a:close/>
              </a:path>
            </a:pathLst>
          </a:custGeom>
          <a:solidFill>
            <a:prstClr val="white">
              <a:lumMod val="95000"/>
            </a:prstClr>
          </a:solidFill>
        </p:spPr>
      </p:pic>
    </p:spTree>
    <p:extLst>
      <p:ext uri="{BB962C8B-B14F-4D97-AF65-F5344CB8AC3E}">
        <p14:creationId xmlns:p14="http://schemas.microsoft.com/office/powerpoint/2010/main" val="351877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A4C6CF38-FCFC-90A7-C1E3-A5B741928284}"/>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34586ED1-BF0C-CDE4-04C5-256638A459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4" name="CasellaDiTesto 3">
            <a:extLst>
              <a:ext uri="{FF2B5EF4-FFF2-40B4-BE49-F238E27FC236}">
                <a16:creationId xmlns:a16="http://schemas.microsoft.com/office/drawing/2014/main" id="{B9415D2A-DDDE-4507-569B-B71C2F8F7E0F}"/>
              </a:ext>
            </a:extLst>
          </p:cNvPr>
          <p:cNvSpPr txBox="1"/>
          <p:nvPr/>
        </p:nvSpPr>
        <p:spPr>
          <a:xfrm>
            <a:off x="1336690" y="868988"/>
            <a:ext cx="9009258" cy="4216539"/>
          </a:xfrm>
          <a:prstGeom prst="rect">
            <a:avLst/>
          </a:prstGeom>
          <a:noFill/>
        </p:spPr>
        <p:txBody>
          <a:bodyPr wrap="square" rtlCol="0">
            <a:spAutoFit/>
          </a:bodyPr>
          <a:lstStyle/>
          <a:p>
            <a:pPr lvl="0" algn="ctr" defTabSz="914377">
              <a:defRPr/>
            </a:pPr>
            <a:r>
              <a:rPr lang="it-IT" sz="3600" b="1" dirty="0">
                <a:solidFill>
                  <a:srgbClr val="FFC000"/>
                </a:solidFill>
                <a:latin typeface="Arial" panose="020B0604020202020204" pitchFamily="34" charset="0"/>
                <a:ea typeface="Roboto" panose="02000000000000000000" pitchFamily="2" charset="0"/>
                <a:cs typeface="Arial" panose="020B0604020202020204" pitchFamily="34" charset="0"/>
              </a:rPr>
              <a:t>Le meta competenze che dobbiamo sviluppare:</a:t>
            </a:r>
          </a:p>
          <a:p>
            <a:pPr lvl="0" algn="ctr" defTabSz="914377">
              <a:defRPr/>
            </a:pPr>
            <a:endParaRPr lang="it-IT" sz="3600" b="1" dirty="0">
              <a:solidFill>
                <a:prstClr val="white"/>
              </a:solidFill>
              <a:latin typeface="Arial" panose="020B0604020202020204" pitchFamily="34" charset="0"/>
              <a:ea typeface="Roboto" panose="02000000000000000000" pitchFamily="2" charset="0"/>
              <a:cs typeface="Arial" panose="020B0604020202020204" pitchFamily="34" charset="0"/>
            </a:endParaRPr>
          </a:p>
          <a:p>
            <a:pPr marL="514350" lvl="0" indent="-514350" defTabSz="914377">
              <a:spcAft>
                <a:spcPts val="1200"/>
              </a:spcAft>
              <a:buAutoNum type="arabicParenR"/>
              <a:defRPr/>
            </a:pPr>
            <a:r>
              <a:rPr lang="it-IT" sz="2800" dirty="0">
                <a:solidFill>
                  <a:prstClr val="white"/>
                </a:solidFill>
                <a:latin typeface="Arial" panose="020B0604020202020204" pitchFamily="34" charset="0"/>
                <a:ea typeface="Roboto" panose="02000000000000000000" pitchFamily="2" charset="0"/>
                <a:cs typeface="Arial" panose="020B0604020202020204" pitchFamily="34" charset="0"/>
              </a:rPr>
              <a:t>Leggere il contesto prima degli altri (</a:t>
            </a:r>
            <a:r>
              <a:rPr lang="it-IT" sz="2800" dirty="0" err="1">
                <a:solidFill>
                  <a:prstClr val="white"/>
                </a:solidFill>
                <a:latin typeface="Arial" panose="020B0604020202020204" pitchFamily="34" charset="0"/>
                <a:ea typeface="Roboto" panose="02000000000000000000" pitchFamily="2" charset="0"/>
                <a:cs typeface="Arial" panose="020B0604020202020204" pitchFamily="34" charset="0"/>
              </a:rPr>
              <a:t>Context</a:t>
            </a:r>
            <a:r>
              <a:rPr lang="it-IT" sz="2800" dirty="0">
                <a:solidFill>
                  <a:prstClr val="white"/>
                </a:solidFill>
                <a:latin typeface="Arial" panose="020B0604020202020204" pitchFamily="34" charset="0"/>
                <a:ea typeface="Roboto" panose="02000000000000000000" pitchFamily="2" charset="0"/>
                <a:cs typeface="Arial" panose="020B0604020202020204" pitchFamily="34" charset="0"/>
              </a:rPr>
              <a:t> reading), </a:t>
            </a:r>
          </a:p>
          <a:p>
            <a:pPr marL="514350" lvl="0" indent="-514350" defTabSz="914377">
              <a:spcAft>
                <a:spcPts val="1200"/>
              </a:spcAft>
              <a:buAutoNum type="arabicParenR"/>
              <a:defRPr/>
            </a:pPr>
            <a:r>
              <a:rPr lang="it-IT" sz="2800" dirty="0">
                <a:solidFill>
                  <a:prstClr val="white"/>
                </a:solidFill>
                <a:latin typeface="Arial" panose="020B0604020202020204" pitchFamily="34" charset="0"/>
                <a:ea typeface="Roboto" panose="02000000000000000000" pitchFamily="2" charset="0"/>
                <a:cs typeface="Arial" panose="020B0604020202020204" pitchFamily="34" charset="0"/>
              </a:rPr>
              <a:t>Pensarlo in modo sistemico (</a:t>
            </a:r>
            <a:r>
              <a:rPr lang="it-IT" sz="2800" dirty="0" err="1">
                <a:solidFill>
                  <a:prstClr val="white"/>
                </a:solidFill>
                <a:latin typeface="Arial" panose="020B0604020202020204" pitchFamily="34" charset="0"/>
                <a:ea typeface="Roboto" panose="02000000000000000000" pitchFamily="2" charset="0"/>
                <a:cs typeface="Arial" panose="020B0604020202020204" pitchFamily="34" charset="0"/>
              </a:rPr>
              <a:t>Complex</a:t>
            </a:r>
            <a:r>
              <a:rPr lang="it-IT" sz="2800" dirty="0">
                <a:solidFill>
                  <a:prstClr val="white"/>
                </a:solidFill>
                <a:latin typeface="Arial" panose="020B0604020202020204" pitchFamily="34" charset="0"/>
                <a:ea typeface="Roboto" panose="02000000000000000000" pitchFamily="2" charset="0"/>
                <a:cs typeface="Arial" panose="020B0604020202020204" pitchFamily="34" charset="0"/>
              </a:rPr>
              <a:t> Thinking)</a:t>
            </a:r>
          </a:p>
          <a:p>
            <a:pPr marL="514350" lvl="0" indent="-514350" defTabSz="914377">
              <a:spcAft>
                <a:spcPts val="1200"/>
              </a:spcAft>
              <a:buAutoNum type="arabicParenR"/>
              <a:defRPr/>
            </a:pPr>
            <a:r>
              <a:rPr lang="it-IT" sz="2800" dirty="0">
                <a:solidFill>
                  <a:prstClr val="white"/>
                </a:solidFill>
                <a:latin typeface="Arial" panose="020B0604020202020204" pitchFamily="34" charset="0"/>
                <a:ea typeface="Roboto" panose="02000000000000000000" pitchFamily="2" charset="0"/>
                <a:cs typeface="Arial" panose="020B0604020202020204" pitchFamily="34" charset="0"/>
              </a:rPr>
              <a:t>Generarne di nuovi quando serve (</a:t>
            </a:r>
            <a:r>
              <a:rPr lang="it-IT" sz="2800" dirty="0" err="1">
                <a:solidFill>
                  <a:prstClr val="white"/>
                </a:solidFill>
                <a:latin typeface="Arial" panose="020B0604020202020204" pitchFamily="34" charset="0"/>
                <a:ea typeface="Roboto" panose="02000000000000000000" pitchFamily="2" charset="0"/>
                <a:cs typeface="Arial" panose="020B0604020202020204" pitchFamily="34" charset="0"/>
              </a:rPr>
              <a:t>Context</a:t>
            </a:r>
            <a:r>
              <a:rPr lang="it-IT" sz="2800" dirty="0">
                <a:solidFill>
                  <a:prstClr val="white"/>
                </a:solidFill>
                <a:latin typeface="Arial" panose="020B0604020202020204" pitchFamily="34" charset="0"/>
                <a:ea typeface="Roboto" panose="02000000000000000000" pitchFamily="2" charset="0"/>
                <a:cs typeface="Arial" panose="020B0604020202020204" pitchFamily="34" charset="0"/>
              </a:rPr>
              <a:t> Generation)</a:t>
            </a:r>
            <a:endParaRPr kumimoji="0" lang="it-IT" sz="280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705536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F795B884-D5DB-17EF-CA65-F8411F35FD9F}"/>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7E316443-8AE3-F76E-2388-B1F194333B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4" name="Rectangle 10">
            <a:extLst>
              <a:ext uri="{FF2B5EF4-FFF2-40B4-BE49-F238E27FC236}">
                <a16:creationId xmlns:a16="http://schemas.microsoft.com/office/drawing/2014/main" id="{F6DA53BD-E9DC-284B-C75C-5CAA61A206FE}"/>
              </a:ext>
            </a:extLst>
          </p:cNvPr>
          <p:cNvSpPr/>
          <p:nvPr/>
        </p:nvSpPr>
        <p:spPr>
          <a:xfrm>
            <a:off x="6984782" y="717265"/>
            <a:ext cx="5106257" cy="493099"/>
          </a:xfrm>
          <a:prstGeom prst="rect">
            <a:avLst/>
          </a:prstGeom>
        </p:spPr>
        <p:txBody>
          <a:bodyPr vert="horz" lIns="91440" tIns="45720" rIns="91440" bIns="45720" rtlCol="0" anchor="ctr">
            <a:noAutofit/>
          </a:bodyPr>
          <a:lstStyle/>
          <a:p>
            <a:pPr marL="0" marR="0" lvl="0" indent="0" algn="ctr" defTabSz="914037" rtl="0" eaLnBrk="1" fontAlgn="auto" latinLnBrk="0" hangingPunct="1">
              <a:lnSpc>
                <a:spcPct val="100000"/>
              </a:lnSpc>
              <a:spcBef>
                <a:spcPts val="1333"/>
              </a:spcBef>
              <a:spcAft>
                <a:spcPts val="0"/>
              </a:spcAft>
              <a:buClrTx/>
              <a:buSzTx/>
              <a:buFontTx/>
              <a:buNone/>
              <a:tabLst/>
              <a:defRPr/>
            </a:pPr>
            <a:r>
              <a:rPr kumimoji="0" lang="en-US" sz="3600" b="1" i="0" u="none" strike="noStrike" kern="1200" cap="none" spc="0" normalizeH="0" baseline="0" noProof="1">
                <a:ln>
                  <a:noFill/>
                </a:ln>
                <a:solidFill>
                  <a:prstClr val="white"/>
                </a:solidFill>
                <a:effectLst/>
                <a:uLnTx/>
                <a:uFillTx/>
                <a:latin typeface="Arial" panose="020B0604020202020204" pitchFamily="34" charset="0"/>
                <a:ea typeface="Lato Black" charset="0"/>
                <a:cs typeface="Arial" panose="020B0604020202020204" pitchFamily="34" charset="0"/>
              </a:rPr>
              <a:t>Context reading</a:t>
            </a:r>
          </a:p>
        </p:txBody>
      </p:sp>
      <p:sp>
        <p:nvSpPr>
          <p:cNvPr id="5" name="Segnaposto testo 15">
            <a:extLst>
              <a:ext uri="{FF2B5EF4-FFF2-40B4-BE49-F238E27FC236}">
                <a16:creationId xmlns:a16="http://schemas.microsoft.com/office/drawing/2014/main" id="{CB1D7773-5FAF-5540-1AC9-270A431C7DD9}"/>
              </a:ext>
            </a:extLst>
          </p:cNvPr>
          <p:cNvSpPr txBox="1">
            <a:spLocks/>
          </p:cNvSpPr>
          <p:nvPr/>
        </p:nvSpPr>
        <p:spPr>
          <a:xfrm>
            <a:off x="7380999" y="2471708"/>
            <a:ext cx="4437866" cy="3147485"/>
          </a:xfrm>
          <a:prstGeom prst="rect">
            <a:avLst/>
          </a:prstGeom>
          <a:ln>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Tx/>
              <a:buSzTx/>
              <a:buFont typeface="Arial" panose="020B0604020202020204" pitchFamily="34" charset="0"/>
              <a:buNone/>
              <a:tabLst/>
              <a:defRPr/>
            </a:pPr>
            <a:r>
              <a:rPr kumimoji="0" lang="it-IT"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Abilità di comprendere la situazione che si sta affrontando (variabili in gioco, momento storico, dinamiche relazionali, ecc.</a:t>
            </a:r>
            <a:endParaRPr kumimoji="0" lang="it-IT"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Segnaposto immagine 4">
            <a:extLst>
              <a:ext uri="{FF2B5EF4-FFF2-40B4-BE49-F238E27FC236}">
                <a16:creationId xmlns:a16="http://schemas.microsoft.com/office/drawing/2014/main" id="{BE519268-2E8E-797F-913C-A744B2D8DC66}"/>
              </a:ext>
            </a:extLst>
          </p:cNvPr>
          <p:cNvPicPr>
            <a:picLocks noChangeAspect="1"/>
          </p:cNvPicPr>
          <p:nvPr/>
        </p:nvPicPr>
        <p:blipFill>
          <a:blip r:embed="rId3"/>
          <a:srcRect t="1764" b="1764"/>
          <a:stretch>
            <a:fillRect/>
          </a:stretch>
        </p:blipFill>
        <p:spPr>
          <a:xfrm>
            <a:off x="0" y="0"/>
            <a:ext cx="7108825" cy="6858000"/>
          </a:xfrm>
          <a:prstGeom prst="rect">
            <a:avLst/>
          </a:prstGeom>
        </p:spPr>
      </p:pic>
    </p:spTree>
    <p:extLst>
      <p:ext uri="{BB962C8B-B14F-4D97-AF65-F5344CB8AC3E}">
        <p14:creationId xmlns:p14="http://schemas.microsoft.com/office/powerpoint/2010/main" val="3456776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87FBC128-EF8A-09E1-8349-E8D060A9F5D6}"/>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8457F994-D2A4-7C6D-D4E2-927BD8AAD6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2" name="CasellaDiTesto 1">
            <a:extLst>
              <a:ext uri="{FF2B5EF4-FFF2-40B4-BE49-F238E27FC236}">
                <a16:creationId xmlns:a16="http://schemas.microsoft.com/office/drawing/2014/main" id="{91F21AD7-56BD-601B-6FF6-4783BBBADA73}"/>
              </a:ext>
            </a:extLst>
          </p:cNvPr>
          <p:cNvSpPr txBox="1"/>
          <p:nvPr/>
        </p:nvSpPr>
        <p:spPr>
          <a:xfrm>
            <a:off x="349452" y="227596"/>
            <a:ext cx="10183510"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Ciò che percepiamo definisce il nostro comportamento</a:t>
            </a:r>
          </a:p>
        </p:txBody>
      </p:sp>
      <p:sp>
        <p:nvSpPr>
          <p:cNvPr id="6" name="Ovale 5">
            <a:extLst>
              <a:ext uri="{FF2B5EF4-FFF2-40B4-BE49-F238E27FC236}">
                <a16:creationId xmlns:a16="http://schemas.microsoft.com/office/drawing/2014/main" id="{6E6E3D8F-5930-B13F-42B2-FA192FB3EA9E}"/>
              </a:ext>
            </a:extLst>
          </p:cNvPr>
          <p:cNvSpPr/>
          <p:nvPr/>
        </p:nvSpPr>
        <p:spPr>
          <a:xfrm>
            <a:off x="3990256" y="2049948"/>
            <a:ext cx="422787" cy="412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7" name="Ovale 6">
            <a:extLst>
              <a:ext uri="{FF2B5EF4-FFF2-40B4-BE49-F238E27FC236}">
                <a16:creationId xmlns:a16="http://schemas.microsoft.com/office/drawing/2014/main" id="{C556583A-200B-7361-70FD-BC8B1AD1110E}"/>
              </a:ext>
            </a:extLst>
          </p:cNvPr>
          <p:cNvSpPr/>
          <p:nvPr/>
        </p:nvSpPr>
        <p:spPr>
          <a:xfrm>
            <a:off x="7411882" y="3947576"/>
            <a:ext cx="340852" cy="291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8" name="Ovale 7">
            <a:extLst>
              <a:ext uri="{FF2B5EF4-FFF2-40B4-BE49-F238E27FC236}">
                <a16:creationId xmlns:a16="http://schemas.microsoft.com/office/drawing/2014/main" id="{3C6F2A71-3C52-D4B4-1A04-E8BD3A31EB93}"/>
              </a:ext>
            </a:extLst>
          </p:cNvPr>
          <p:cNvSpPr/>
          <p:nvPr/>
        </p:nvSpPr>
        <p:spPr>
          <a:xfrm>
            <a:off x="6405715" y="2317060"/>
            <a:ext cx="340852" cy="291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9" name="Ovale 8">
            <a:extLst>
              <a:ext uri="{FF2B5EF4-FFF2-40B4-BE49-F238E27FC236}">
                <a16:creationId xmlns:a16="http://schemas.microsoft.com/office/drawing/2014/main" id="{05ADECD8-3BAD-7C71-E8AE-D6570A7C8DB6}"/>
              </a:ext>
            </a:extLst>
          </p:cNvPr>
          <p:cNvSpPr/>
          <p:nvPr/>
        </p:nvSpPr>
        <p:spPr>
          <a:xfrm>
            <a:off x="5866577" y="5084845"/>
            <a:ext cx="340852" cy="291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0" name="Ovale 9">
            <a:extLst>
              <a:ext uri="{FF2B5EF4-FFF2-40B4-BE49-F238E27FC236}">
                <a16:creationId xmlns:a16="http://schemas.microsoft.com/office/drawing/2014/main" id="{9C1FB28C-9BAA-8AF2-3BB6-5BCE55470F1C}"/>
              </a:ext>
            </a:extLst>
          </p:cNvPr>
          <p:cNvSpPr/>
          <p:nvPr/>
        </p:nvSpPr>
        <p:spPr>
          <a:xfrm>
            <a:off x="3777224" y="3372387"/>
            <a:ext cx="219587"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1" name="Ovale 10">
            <a:extLst>
              <a:ext uri="{FF2B5EF4-FFF2-40B4-BE49-F238E27FC236}">
                <a16:creationId xmlns:a16="http://schemas.microsoft.com/office/drawing/2014/main" id="{F30ADE68-352E-27DD-A0C9-4D2474142CE0}"/>
              </a:ext>
            </a:extLst>
          </p:cNvPr>
          <p:cNvSpPr/>
          <p:nvPr/>
        </p:nvSpPr>
        <p:spPr>
          <a:xfrm>
            <a:off x="5519172" y="2897570"/>
            <a:ext cx="219587"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3" name="Ovale 12">
            <a:extLst>
              <a:ext uri="{FF2B5EF4-FFF2-40B4-BE49-F238E27FC236}">
                <a16:creationId xmlns:a16="http://schemas.microsoft.com/office/drawing/2014/main" id="{D69694F6-4093-FE15-93BF-98B3E7326F62}"/>
              </a:ext>
            </a:extLst>
          </p:cNvPr>
          <p:cNvSpPr/>
          <p:nvPr/>
        </p:nvSpPr>
        <p:spPr>
          <a:xfrm>
            <a:off x="4303249" y="4834114"/>
            <a:ext cx="219587"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4" name="Ovale 13">
            <a:extLst>
              <a:ext uri="{FF2B5EF4-FFF2-40B4-BE49-F238E27FC236}">
                <a16:creationId xmlns:a16="http://schemas.microsoft.com/office/drawing/2014/main" id="{54F05472-FE64-4CAA-2095-EBE34E8DA648}"/>
              </a:ext>
            </a:extLst>
          </p:cNvPr>
          <p:cNvSpPr/>
          <p:nvPr/>
        </p:nvSpPr>
        <p:spPr>
          <a:xfrm>
            <a:off x="5299585" y="2053226"/>
            <a:ext cx="219587"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5" name="Ovale 14">
            <a:extLst>
              <a:ext uri="{FF2B5EF4-FFF2-40B4-BE49-F238E27FC236}">
                <a16:creationId xmlns:a16="http://schemas.microsoft.com/office/drawing/2014/main" id="{917D4617-23B1-678F-FD51-90A8FB08E47E}"/>
              </a:ext>
            </a:extLst>
          </p:cNvPr>
          <p:cNvSpPr/>
          <p:nvPr/>
        </p:nvSpPr>
        <p:spPr>
          <a:xfrm>
            <a:off x="5179961" y="3514956"/>
            <a:ext cx="127819" cy="96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6" name="Ovale 15">
            <a:extLst>
              <a:ext uri="{FF2B5EF4-FFF2-40B4-BE49-F238E27FC236}">
                <a16:creationId xmlns:a16="http://schemas.microsoft.com/office/drawing/2014/main" id="{60E4FE5A-C9AA-5496-406F-4273E462324C}"/>
              </a:ext>
            </a:extLst>
          </p:cNvPr>
          <p:cNvSpPr/>
          <p:nvPr/>
        </p:nvSpPr>
        <p:spPr>
          <a:xfrm>
            <a:off x="4812892" y="2390808"/>
            <a:ext cx="127819" cy="96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7" name="Ovale 16">
            <a:extLst>
              <a:ext uri="{FF2B5EF4-FFF2-40B4-BE49-F238E27FC236}">
                <a16:creationId xmlns:a16="http://schemas.microsoft.com/office/drawing/2014/main" id="{873764E9-B7D4-E639-2189-85F15910BA85}"/>
              </a:ext>
            </a:extLst>
          </p:cNvPr>
          <p:cNvSpPr/>
          <p:nvPr/>
        </p:nvSpPr>
        <p:spPr>
          <a:xfrm>
            <a:off x="6484373" y="5084844"/>
            <a:ext cx="127819" cy="96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8" name="Ovale 17">
            <a:extLst>
              <a:ext uri="{FF2B5EF4-FFF2-40B4-BE49-F238E27FC236}">
                <a16:creationId xmlns:a16="http://schemas.microsoft.com/office/drawing/2014/main" id="{9709D911-1070-67B1-CFC9-A37FDEC83D04}"/>
              </a:ext>
            </a:extLst>
          </p:cNvPr>
          <p:cNvSpPr/>
          <p:nvPr/>
        </p:nvSpPr>
        <p:spPr>
          <a:xfrm>
            <a:off x="3304456" y="4158148"/>
            <a:ext cx="422787" cy="412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19" name="Ovale 18">
            <a:extLst>
              <a:ext uri="{FF2B5EF4-FFF2-40B4-BE49-F238E27FC236}">
                <a16:creationId xmlns:a16="http://schemas.microsoft.com/office/drawing/2014/main" id="{538F75E3-8654-CF01-26E0-A4F531D64901}"/>
              </a:ext>
            </a:extLst>
          </p:cNvPr>
          <p:cNvSpPr/>
          <p:nvPr/>
        </p:nvSpPr>
        <p:spPr>
          <a:xfrm>
            <a:off x="6005045" y="4056975"/>
            <a:ext cx="340852" cy="291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0" name="Ovale 19">
            <a:extLst>
              <a:ext uri="{FF2B5EF4-FFF2-40B4-BE49-F238E27FC236}">
                <a16:creationId xmlns:a16="http://schemas.microsoft.com/office/drawing/2014/main" id="{1FB6834F-402E-F0CC-694B-C36F4D4ADE0B}"/>
              </a:ext>
            </a:extLst>
          </p:cNvPr>
          <p:cNvSpPr/>
          <p:nvPr/>
        </p:nvSpPr>
        <p:spPr>
          <a:xfrm>
            <a:off x="5457720" y="4838215"/>
            <a:ext cx="219587"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1" name="Ovale 20">
            <a:extLst>
              <a:ext uri="{FF2B5EF4-FFF2-40B4-BE49-F238E27FC236}">
                <a16:creationId xmlns:a16="http://schemas.microsoft.com/office/drawing/2014/main" id="{387DB879-509A-29C6-5D65-68EE4BCB15F0}"/>
              </a:ext>
            </a:extLst>
          </p:cNvPr>
          <p:cNvSpPr/>
          <p:nvPr/>
        </p:nvSpPr>
        <p:spPr>
          <a:xfrm>
            <a:off x="4613785" y="4161426"/>
            <a:ext cx="219587"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2" name="Ovale 21">
            <a:extLst>
              <a:ext uri="{FF2B5EF4-FFF2-40B4-BE49-F238E27FC236}">
                <a16:creationId xmlns:a16="http://schemas.microsoft.com/office/drawing/2014/main" id="{440B7406-4D3B-1F9F-E24F-DE9C1B5F99C2}"/>
              </a:ext>
            </a:extLst>
          </p:cNvPr>
          <p:cNvSpPr/>
          <p:nvPr/>
        </p:nvSpPr>
        <p:spPr>
          <a:xfrm>
            <a:off x="4127092" y="4499008"/>
            <a:ext cx="127819" cy="96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3" name="Ovale 22">
            <a:extLst>
              <a:ext uri="{FF2B5EF4-FFF2-40B4-BE49-F238E27FC236}">
                <a16:creationId xmlns:a16="http://schemas.microsoft.com/office/drawing/2014/main" id="{1E7ABAF2-E2A8-1ACD-6980-87E128E6C192}"/>
              </a:ext>
            </a:extLst>
          </p:cNvPr>
          <p:cNvSpPr/>
          <p:nvPr/>
        </p:nvSpPr>
        <p:spPr>
          <a:xfrm>
            <a:off x="6746567" y="2743127"/>
            <a:ext cx="340852" cy="291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4" name="Ovale 23">
            <a:extLst>
              <a:ext uri="{FF2B5EF4-FFF2-40B4-BE49-F238E27FC236}">
                <a16:creationId xmlns:a16="http://schemas.microsoft.com/office/drawing/2014/main" id="{BA83011C-1DE5-33E6-C49E-106FC2623F3D}"/>
              </a:ext>
            </a:extLst>
          </p:cNvPr>
          <p:cNvSpPr/>
          <p:nvPr/>
        </p:nvSpPr>
        <p:spPr>
          <a:xfrm>
            <a:off x="6346720" y="2933215"/>
            <a:ext cx="219587"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5" name="Ovale 24">
            <a:extLst>
              <a:ext uri="{FF2B5EF4-FFF2-40B4-BE49-F238E27FC236}">
                <a16:creationId xmlns:a16="http://schemas.microsoft.com/office/drawing/2014/main" id="{4CEAF5C0-AE37-D369-566F-092617BCC6D6}"/>
              </a:ext>
            </a:extLst>
          </p:cNvPr>
          <p:cNvSpPr/>
          <p:nvPr/>
        </p:nvSpPr>
        <p:spPr>
          <a:xfrm>
            <a:off x="5383161" y="3706581"/>
            <a:ext cx="127819" cy="96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6" name="Ovale 25">
            <a:extLst>
              <a:ext uri="{FF2B5EF4-FFF2-40B4-BE49-F238E27FC236}">
                <a16:creationId xmlns:a16="http://schemas.microsoft.com/office/drawing/2014/main" id="{4ACB6F3F-3A46-6555-09E6-F8C23D76C065}"/>
              </a:ext>
            </a:extLst>
          </p:cNvPr>
          <p:cNvSpPr/>
          <p:nvPr/>
        </p:nvSpPr>
        <p:spPr>
          <a:xfrm>
            <a:off x="5016092" y="2594008"/>
            <a:ext cx="127819" cy="96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7" name="Ovale 26">
            <a:extLst>
              <a:ext uri="{FF2B5EF4-FFF2-40B4-BE49-F238E27FC236}">
                <a16:creationId xmlns:a16="http://schemas.microsoft.com/office/drawing/2014/main" id="{1BEE54A5-80BD-0516-8601-2AE0C55C2742}"/>
              </a:ext>
            </a:extLst>
          </p:cNvPr>
          <p:cNvSpPr/>
          <p:nvPr/>
        </p:nvSpPr>
        <p:spPr>
          <a:xfrm>
            <a:off x="5923115" y="4628460"/>
            <a:ext cx="340852" cy="291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8" name="Ovale 27">
            <a:extLst>
              <a:ext uri="{FF2B5EF4-FFF2-40B4-BE49-F238E27FC236}">
                <a16:creationId xmlns:a16="http://schemas.microsoft.com/office/drawing/2014/main" id="{02A70C50-C91F-5380-28E2-4159A8FE0FA5}"/>
              </a:ext>
            </a:extLst>
          </p:cNvPr>
          <p:cNvSpPr/>
          <p:nvPr/>
        </p:nvSpPr>
        <p:spPr>
          <a:xfrm>
            <a:off x="4816985" y="4364626"/>
            <a:ext cx="219587"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9" name="Ovale 28">
            <a:extLst>
              <a:ext uri="{FF2B5EF4-FFF2-40B4-BE49-F238E27FC236}">
                <a16:creationId xmlns:a16="http://schemas.microsoft.com/office/drawing/2014/main" id="{C44444BC-0D7D-6CB3-25EE-3523A8FD7FB5}"/>
              </a:ext>
            </a:extLst>
          </p:cNvPr>
          <p:cNvSpPr/>
          <p:nvPr/>
        </p:nvSpPr>
        <p:spPr>
          <a:xfrm>
            <a:off x="5733024" y="3371160"/>
            <a:ext cx="422787" cy="412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30" name="Ovale 29">
            <a:extLst>
              <a:ext uri="{FF2B5EF4-FFF2-40B4-BE49-F238E27FC236}">
                <a16:creationId xmlns:a16="http://schemas.microsoft.com/office/drawing/2014/main" id="{49B3DAFB-ADC9-5697-0DC6-C2DA097785DD}"/>
              </a:ext>
            </a:extLst>
          </p:cNvPr>
          <p:cNvSpPr/>
          <p:nvPr/>
        </p:nvSpPr>
        <p:spPr>
          <a:xfrm>
            <a:off x="5361856" y="1554648"/>
            <a:ext cx="422787" cy="412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31" name="Ovale 30">
            <a:extLst>
              <a:ext uri="{FF2B5EF4-FFF2-40B4-BE49-F238E27FC236}">
                <a16:creationId xmlns:a16="http://schemas.microsoft.com/office/drawing/2014/main" id="{D703FE89-F0D5-EAFA-4BDF-C0C1763128FF}"/>
              </a:ext>
            </a:extLst>
          </p:cNvPr>
          <p:cNvSpPr/>
          <p:nvPr/>
        </p:nvSpPr>
        <p:spPr>
          <a:xfrm>
            <a:off x="7777315" y="1821760"/>
            <a:ext cx="340852" cy="291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32" name="Ovale 31">
            <a:extLst>
              <a:ext uri="{FF2B5EF4-FFF2-40B4-BE49-F238E27FC236}">
                <a16:creationId xmlns:a16="http://schemas.microsoft.com/office/drawing/2014/main" id="{7EEB43F1-D45F-2858-7524-A9F3ECD4AEDA}"/>
              </a:ext>
            </a:extLst>
          </p:cNvPr>
          <p:cNvSpPr/>
          <p:nvPr/>
        </p:nvSpPr>
        <p:spPr>
          <a:xfrm>
            <a:off x="6671185" y="1557926"/>
            <a:ext cx="219587"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33" name="Ovale 32">
            <a:extLst>
              <a:ext uri="{FF2B5EF4-FFF2-40B4-BE49-F238E27FC236}">
                <a16:creationId xmlns:a16="http://schemas.microsoft.com/office/drawing/2014/main" id="{4D9A3E63-7B15-248C-6C34-5891AB756B49}"/>
              </a:ext>
            </a:extLst>
          </p:cNvPr>
          <p:cNvSpPr/>
          <p:nvPr/>
        </p:nvSpPr>
        <p:spPr>
          <a:xfrm>
            <a:off x="6184492" y="1895508"/>
            <a:ext cx="127819" cy="96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34" name="Ovale 33">
            <a:extLst>
              <a:ext uri="{FF2B5EF4-FFF2-40B4-BE49-F238E27FC236}">
                <a16:creationId xmlns:a16="http://schemas.microsoft.com/office/drawing/2014/main" id="{C587FA49-0FF7-D3EB-4934-2A477036A814}"/>
              </a:ext>
            </a:extLst>
          </p:cNvPr>
          <p:cNvSpPr/>
          <p:nvPr/>
        </p:nvSpPr>
        <p:spPr>
          <a:xfrm>
            <a:off x="6387692" y="2098708"/>
            <a:ext cx="127819" cy="96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Tree>
    <p:extLst>
      <p:ext uri="{BB962C8B-B14F-4D97-AF65-F5344CB8AC3E}">
        <p14:creationId xmlns:p14="http://schemas.microsoft.com/office/powerpoint/2010/main" val="2240946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DA7C6-0149-001A-F0D8-2416E065FEC4}"/>
            </a:ext>
          </a:extLst>
        </p:cNvPr>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FF16A3D-AAE8-443A-D8F5-7E332BD4587D}"/>
              </a:ext>
            </a:extLst>
          </p:cNvPr>
          <p:cNvSpPr>
            <a:spLocks noGrp="1"/>
          </p:cNvSpPr>
          <p:nvPr>
            <p:ph type="sldNum" sz="quarter" idx="4294967295"/>
          </p:nvPr>
        </p:nvSpPr>
        <p:spPr>
          <a:xfrm>
            <a:off x="11112501" y="6513513"/>
            <a:ext cx="1079500" cy="228600"/>
          </a:xfrm>
          <a:prstGeom prst="rect">
            <a:avLst/>
          </a:prstGeom>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CBD0A374-DD34-4734-875A-18267D9398D3}" type="slidenum">
              <a:rPr kumimoji="0" lang="en-US" sz="1200" b="0" i="0" u="none" strike="noStrike" kern="1200" cap="none" spc="0" normalizeH="0" baseline="0" noProof="0">
                <a:ln>
                  <a:noFill/>
                </a:ln>
                <a:solidFill>
                  <a:srgbClr val="C6C6C6">
                    <a:lumMod val="75000"/>
                  </a:srgbClr>
                </a:solidFill>
                <a:effectLst/>
                <a:uLnTx/>
                <a:uFillTx/>
                <a:latin typeface="Arial"/>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C6C6C6">
                  <a:lumMod val="75000"/>
                </a:srgbClr>
              </a:solidFill>
              <a:effectLst/>
              <a:uLnTx/>
              <a:uFillTx/>
              <a:latin typeface="Arial"/>
              <a:ea typeface="+mn-ea"/>
              <a:cs typeface="+mn-cs"/>
            </a:endParaRPr>
          </a:p>
        </p:txBody>
      </p:sp>
      <p:pic>
        <p:nvPicPr>
          <p:cNvPr id="2" name="Immagine 1" descr="Immagine che contiene testo, clipart&#10;&#10;Descrizione generata automaticamente">
            <a:extLst>
              <a:ext uri="{FF2B5EF4-FFF2-40B4-BE49-F238E27FC236}">
                <a16:creationId xmlns:a16="http://schemas.microsoft.com/office/drawing/2014/main" id="{886FA75A-B47F-58BD-68F2-2AE707192B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6" name="Titolo 3">
            <a:extLst>
              <a:ext uri="{FF2B5EF4-FFF2-40B4-BE49-F238E27FC236}">
                <a16:creationId xmlns:a16="http://schemas.microsoft.com/office/drawing/2014/main" id="{ED2D6A57-1069-77C0-6172-464519F4DDAC}"/>
              </a:ext>
            </a:extLst>
          </p:cNvPr>
          <p:cNvSpPr txBox="1">
            <a:spLocks/>
          </p:cNvSpPr>
          <p:nvPr/>
        </p:nvSpPr>
        <p:spPr>
          <a:xfrm>
            <a:off x="333085" y="148886"/>
            <a:ext cx="10948999" cy="748245"/>
          </a:xfrm>
          <a:prstGeom prst="rect">
            <a:avLst/>
          </a:prstGeom>
        </p:spPr>
        <p:txBody>
          <a:bodyPr/>
          <a:lstStyle>
            <a:lvl1pPr algn="l" defTabSz="914446"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pPr marL="0" marR="0" lvl="0" indent="0" algn="l" defTabSz="914446" rtl="0" eaLnBrk="1" fontAlgn="auto" latinLnBrk="0" hangingPunct="1">
              <a:lnSpc>
                <a:spcPct val="90000"/>
              </a:lnSpc>
              <a:spcBef>
                <a:spcPct val="0"/>
              </a:spcBef>
              <a:spcAft>
                <a:spcPts val="0"/>
              </a:spcAft>
              <a:buClrTx/>
              <a:buSzTx/>
              <a:buFontTx/>
              <a:buNone/>
              <a:tabLst/>
              <a:defRPr/>
            </a:pPr>
            <a:r>
              <a:rPr kumimoji="0" lang="it-IT" sz="3600" b="1" i="0" u="none" strike="noStrike" kern="1200" cap="none" spc="0" normalizeH="0" baseline="0" noProof="0">
                <a:ln>
                  <a:noFill/>
                </a:ln>
                <a:solidFill>
                  <a:prstClr val="white"/>
                </a:solidFill>
                <a:effectLst/>
                <a:uLnTx/>
                <a:uFillTx/>
                <a:latin typeface="Arial" panose="020B0604020202020204" pitchFamily="34" charset="0"/>
                <a:ea typeface="+mj-ea"/>
                <a:cs typeface="+mj-cs"/>
              </a:rPr>
              <a:t>Indice di incertezza</a:t>
            </a:r>
            <a:endParaRPr kumimoji="0" lang="it-IT" sz="3600" b="1" i="0" u="none" strike="noStrike" kern="1200" cap="none" spc="0" normalizeH="0" baseline="0" noProof="0" dirty="0">
              <a:ln>
                <a:noFill/>
              </a:ln>
              <a:solidFill>
                <a:prstClr val="white"/>
              </a:solidFill>
              <a:effectLst/>
              <a:uLnTx/>
              <a:uFillTx/>
              <a:latin typeface="Arial" panose="020B0604020202020204" pitchFamily="34" charset="0"/>
              <a:ea typeface="+mj-ea"/>
              <a:cs typeface="+mj-cs"/>
            </a:endParaRPr>
          </a:p>
        </p:txBody>
      </p:sp>
      <p:sp>
        <p:nvSpPr>
          <p:cNvPr id="3" name="Rectangle 16">
            <a:extLst>
              <a:ext uri="{FF2B5EF4-FFF2-40B4-BE49-F238E27FC236}">
                <a16:creationId xmlns:a16="http://schemas.microsoft.com/office/drawing/2014/main" id="{A3A27612-F44F-9C12-5A97-7E344E4DAA3D}"/>
              </a:ext>
            </a:extLst>
          </p:cNvPr>
          <p:cNvSpPr/>
          <p:nvPr/>
        </p:nvSpPr>
        <p:spPr>
          <a:xfrm>
            <a:off x="353385" y="2879327"/>
            <a:ext cx="1824573" cy="1856919"/>
          </a:xfrm>
          <a:prstGeom prst="rect">
            <a:avLst/>
          </a:prstGeom>
        </p:spPr>
        <p:txBody>
          <a:bodyPr wrap="square" numCol="1" spcCol="252000" anchor="ctr">
            <a:spAutoFit/>
          </a:bodyPr>
          <a:lstStyle/>
          <a:p>
            <a:pPr marL="0" marR="0" lvl="0" indent="0" algn="ctr" defTabSz="914377" rtl="0" eaLnBrk="1" fontAlgn="auto" latinLnBrk="0" hangingPunct="1">
              <a:lnSpc>
                <a:spcPct val="100000"/>
              </a:lnSpc>
              <a:spcBef>
                <a:spcPts val="0"/>
              </a:spcBef>
              <a:spcAft>
                <a:spcPts val="1000"/>
              </a:spcAft>
              <a:buClrTx/>
              <a:buSzTx/>
              <a:buFontTx/>
              <a:buNone/>
              <a:tabLst/>
              <a:defRPr/>
            </a:pPr>
            <a:r>
              <a:rPr kumimoji="0" lang="it-IT"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Attacco al World Trade Center, guerra al terrorismo</a:t>
            </a:r>
          </a:p>
          <a:p>
            <a:pPr marL="0" marR="0" lvl="0" indent="0" algn="ctr" defTabSz="914377" rtl="0" eaLnBrk="1" fontAlgn="auto" latinLnBrk="0" hangingPunct="1">
              <a:lnSpc>
                <a:spcPct val="100000"/>
              </a:lnSpc>
              <a:spcBef>
                <a:spcPts val="0"/>
              </a:spcBef>
              <a:spcAft>
                <a:spcPts val="1000"/>
              </a:spcAft>
              <a:buClrTx/>
              <a:buSzTx/>
              <a:buFontTx/>
              <a:buNone/>
              <a:tabLst/>
              <a:defRPr/>
            </a:pPr>
            <a:r>
              <a:rPr kumimoji="0" lang="it-IT"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Bolla della New Economy, crollo del Nasdaq</a:t>
            </a:r>
          </a:p>
          <a:p>
            <a:pPr marL="0" marR="0" lvl="0" indent="0" algn="ctr" defTabSz="914377" rtl="0" eaLnBrk="1" fontAlgn="auto" latinLnBrk="0" hangingPunct="1">
              <a:lnSpc>
                <a:spcPct val="100000"/>
              </a:lnSpc>
              <a:spcBef>
                <a:spcPts val="0"/>
              </a:spcBef>
              <a:spcAft>
                <a:spcPts val="1000"/>
              </a:spcAft>
              <a:buClrTx/>
              <a:buSzTx/>
              <a:buFontTx/>
              <a:buNone/>
              <a:tabLst/>
              <a:defRPr/>
            </a:pPr>
            <a:endParaRPr kumimoji="0" lang="it-IT"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cxnSp>
        <p:nvCxnSpPr>
          <p:cNvPr id="5" name="Connettore diritto 4">
            <a:extLst>
              <a:ext uri="{FF2B5EF4-FFF2-40B4-BE49-F238E27FC236}">
                <a16:creationId xmlns:a16="http://schemas.microsoft.com/office/drawing/2014/main" id="{46A66115-F6B0-4EA8-BD4A-1BCBE143E3E7}"/>
              </a:ext>
            </a:extLst>
          </p:cNvPr>
          <p:cNvCxnSpPr>
            <a:cxnSpLocks/>
          </p:cNvCxnSpPr>
          <p:nvPr/>
        </p:nvCxnSpPr>
        <p:spPr>
          <a:xfrm>
            <a:off x="592045" y="2639027"/>
            <a:ext cx="10890041" cy="683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8" name="Ovale 7">
            <a:extLst>
              <a:ext uri="{FF2B5EF4-FFF2-40B4-BE49-F238E27FC236}">
                <a16:creationId xmlns:a16="http://schemas.microsoft.com/office/drawing/2014/main" id="{17153140-DCCE-3766-F664-D87140C5569C}"/>
              </a:ext>
            </a:extLst>
          </p:cNvPr>
          <p:cNvSpPr/>
          <p:nvPr/>
        </p:nvSpPr>
        <p:spPr>
          <a:xfrm>
            <a:off x="1022427" y="2392477"/>
            <a:ext cx="468084" cy="493099"/>
          </a:xfrm>
          <a:prstGeom prst="ellipse">
            <a:avLst/>
          </a:prstGeom>
          <a:solidFill>
            <a:srgbClr val="FF0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9" name="CasellaDiTesto 8">
            <a:extLst>
              <a:ext uri="{FF2B5EF4-FFF2-40B4-BE49-F238E27FC236}">
                <a16:creationId xmlns:a16="http://schemas.microsoft.com/office/drawing/2014/main" id="{172399F4-445D-B79B-996E-E382DAB325A6}"/>
              </a:ext>
            </a:extLst>
          </p:cNvPr>
          <p:cNvSpPr txBox="1"/>
          <p:nvPr/>
        </p:nvSpPr>
        <p:spPr>
          <a:xfrm>
            <a:off x="467336" y="1714919"/>
            <a:ext cx="1596672" cy="37965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67"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2001</a:t>
            </a:r>
          </a:p>
        </p:txBody>
      </p:sp>
      <p:sp>
        <p:nvSpPr>
          <p:cNvPr id="10" name="Ovale 9">
            <a:extLst>
              <a:ext uri="{FF2B5EF4-FFF2-40B4-BE49-F238E27FC236}">
                <a16:creationId xmlns:a16="http://schemas.microsoft.com/office/drawing/2014/main" id="{DF1CA271-375A-285C-6181-043D8FC004B4}"/>
              </a:ext>
            </a:extLst>
          </p:cNvPr>
          <p:cNvSpPr/>
          <p:nvPr/>
        </p:nvSpPr>
        <p:spPr>
          <a:xfrm>
            <a:off x="3091817" y="2392476"/>
            <a:ext cx="468084" cy="493099"/>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1" name="CasellaDiTesto 10">
            <a:extLst>
              <a:ext uri="{FF2B5EF4-FFF2-40B4-BE49-F238E27FC236}">
                <a16:creationId xmlns:a16="http://schemas.microsoft.com/office/drawing/2014/main" id="{1457F342-ED24-2F6C-25DF-E7A4FF3F3FFA}"/>
              </a:ext>
            </a:extLst>
          </p:cNvPr>
          <p:cNvSpPr txBox="1"/>
          <p:nvPr/>
        </p:nvSpPr>
        <p:spPr>
          <a:xfrm>
            <a:off x="2378275" y="1726797"/>
            <a:ext cx="1868075" cy="37965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67"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2007-2008</a:t>
            </a:r>
          </a:p>
        </p:txBody>
      </p:sp>
      <p:sp>
        <p:nvSpPr>
          <p:cNvPr id="12" name="Rectangle 16">
            <a:extLst>
              <a:ext uri="{FF2B5EF4-FFF2-40B4-BE49-F238E27FC236}">
                <a16:creationId xmlns:a16="http://schemas.microsoft.com/office/drawing/2014/main" id="{3B19C992-DEB2-C1CF-2DF7-9D5BC7B3230E}"/>
              </a:ext>
            </a:extLst>
          </p:cNvPr>
          <p:cNvSpPr/>
          <p:nvPr/>
        </p:nvSpPr>
        <p:spPr>
          <a:xfrm>
            <a:off x="2378275" y="2834066"/>
            <a:ext cx="1824573" cy="1513235"/>
          </a:xfrm>
          <a:prstGeom prst="rect">
            <a:avLst/>
          </a:prstGeom>
        </p:spPr>
        <p:txBody>
          <a:bodyPr wrap="square" numCol="1" spcCol="252000" anchor="ctr">
            <a:spAutoFit/>
          </a:bodyPr>
          <a:lstStyle/>
          <a:p>
            <a:pPr marL="0" marR="0" lvl="0" indent="0" algn="ctr" defTabSz="914377" rtl="0" eaLnBrk="1" fontAlgn="auto" latinLnBrk="0" hangingPunct="1">
              <a:lnSpc>
                <a:spcPct val="100000"/>
              </a:lnSpc>
              <a:spcBef>
                <a:spcPts val="0"/>
              </a:spcBef>
              <a:spcAft>
                <a:spcPts val="1000"/>
              </a:spcAft>
              <a:buClrTx/>
              <a:buSzTx/>
              <a:buFontTx/>
              <a:buNone/>
              <a:tabLst/>
              <a:defRPr/>
            </a:pPr>
            <a:r>
              <a:rPr kumimoji="0" lang="it-IT"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Crisi economica e finanziaria globale causata dai debiti subprime americani</a:t>
            </a:r>
          </a:p>
          <a:p>
            <a:pPr marL="0" marR="0" lvl="0" indent="0" algn="ctr" defTabSz="914377" rtl="0" eaLnBrk="1" fontAlgn="auto" latinLnBrk="0" hangingPunct="1">
              <a:lnSpc>
                <a:spcPct val="100000"/>
              </a:lnSpc>
              <a:spcBef>
                <a:spcPts val="0"/>
              </a:spcBef>
              <a:spcAft>
                <a:spcPts val="1000"/>
              </a:spcAft>
              <a:buClrTx/>
              <a:buSzTx/>
              <a:buFontTx/>
              <a:buNone/>
              <a:tabLst/>
              <a:defRPr/>
            </a:pPr>
            <a:r>
              <a:rPr kumimoji="0" lang="it-IT"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Diffusione dei social network</a:t>
            </a:r>
          </a:p>
        </p:txBody>
      </p:sp>
      <p:sp>
        <p:nvSpPr>
          <p:cNvPr id="13" name="Ovale 12">
            <a:extLst>
              <a:ext uri="{FF2B5EF4-FFF2-40B4-BE49-F238E27FC236}">
                <a16:creationId xmlns:a16="http://schemas.microsoft.com/office/drawing/2014/main" id="{CC20E8E7-BE00-A669-9E9A-D8D4E6FD72B1}"/>
              </a:ext>
            </a:extLst>
          </p:cNvPr>
          <p:cNvSpPr/>
          <p:nvPr/>
        </p:nvSpPr>
        <p:spPr>
          <a:xfrm>
            <a:off x="5109591" y="2393825"/>
            <a:ext cx="468084" cy="493099"/>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4" name="Ovale 13">
            <a:extLst>
              <a:ext uri="{FF2B5EF4-FFF2-40B4-BE49-F238E27FC236}">
                <a16:creationId xmlns:a16="http://schemas.microsoft.com/office/drawing/2014/main" id="{A8CE1C35-ACD7-C9F7-4728-23995C294374}"/>
              </a:ext>
            </a:extLst>
          </p:cNvPr>
          <p:cNvSpPr/>
          <p:nvPr/>
        </p:nvSpPr>
        <p:spPr>
          <a:xfrm>
            <a:off x="8619652" y="2393825"/>
            <a:ext cx="468084" cy="493099"/>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5" name="Rectangle 16">
            <a:extLst>
              <a:ext uri="{FF2B5EF4-FFF2-40B4-BE49-F238E27FC236}">
                <a16:creationId xmlns:a16="http://schemas.microsoft.com/office/drawing/2014/main" id="{440BDC89-52E6-6957-7BCF-61779EB6FF6E}"/>
              </a:ext>
            </a:extLst>
          </p:cNvPr>
          <p:cNvSpPr/>
          <p:nvPr/>
        </p:nvSpPr>
        <p:spPr>
          <a:xfrm>
            <a:off x="7859968" y="3169065"/>
            <a:ext cx="1931048" cy="954107"/>
          </a:xfrm>
          <a:prstGeom prst="rect">
            <a:avLst/>
          </a:prstGeom>
        </p:spPr>
        <p:txBody>
          <a:bodyPr wrap="square" numCol="1" spcCol="252000" anchor="ctr">
            <a:spAutoFit/>
          </a:bodyPr>
          <a:lstStyle/>
          <a:p>
            <a:pPr marL="0" marR="0" lvl="0" indent="0" algn="ctr" defTabSz="914377" rtl="0" eaLnBrk="1" fontAlgn="auto" latinLnBrk="0" hangingPunct="1">
              <a:lnSpc>
                <a:spcPct val="100000"/>
              </a:lnSpc>
              <a:spcBef>
                <a:spcPts val="0"/>
              </a:spcBef>
              <a:spcAft>
                <a:spcPts val="1000"/>
              </a:spcAft>
              <a:buClrTx/>
              <a:buSzTx/>
              <a:buFontTx/>
              <a:buNone/>
              <a:tabLst/>
              <a:defRPr/>
            </a:pPr>
            <a:r>
              <a:rPr kumimoji="0" lang="it-IT"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Pandemia Coronavirus e lockdown generalizzati</a:t>
            </a:r>
          </a:p>
        </p:txBody>
      </p:sp>
      <p:sp>
        <p:nvSpPr>
          <p:cNvPr id="16" name="Ovale 15">
            <a:extLst>
              <a:ext uri="{FF2B5EF4-FFF2-40B4-BE49-F238E27FC236}">
                <a16:creationId xmlns:a16="http://schemas.microsoft.com/office/drawing/2014/main" id="{683896E5-2F75-4AF9-9002-B5D138924E3D}"/>
              </a:ext>
            </a:extLst>
          </p:cNvPr>
          <p:cNvSpPr/>
          <p:nvPr/>
        </p:nvSpPr>
        <p:spPr>
          <a:xfrm>
            <a:off x="10613549" y="2403725"/>
            <a:ext cx="468084" cy="493099"/>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E3BB374-B109-B05B-68CF-F13784AC1B26}"/>
              </a:ext>
            </a:extLst>
          </p:cNvPr>
          <p:cNvSpPr/>
          <p:nvPr/>
        </p:nvSpPr>
        <p:spPr>
          <a:xfrm>
            <a:off x="9963521" y="2985389"/>
            <a:ext cx="1824573" cy="1082348"/>
          </a:xfrm>
          <a:prstGeom prst="rect">
            <a:avLst/>
          </a:prstGeom>
        </p:spPr>
        <p:txBody>
          <a:bodyPr wrap="square" numCol="1" spcCol="252000" anchor="ctr">
            <a:spAutoFit/>
          </a:bodyPr>
          <a:lstStyle/>
          <a:p>
            <a:pPr marL="0" marR="0" lvl="0" indent="0" algn="ctr" defTabSz="914377" rtl="0" eaLnBrk="1" fontAlgn="auto" latinLnBrk="0" hangingPunct="1">
              <a:lnSpc>
                <a:spcPct val="100000"/>
              </a:lnSpc>
              <a:spcBef>
                <a:spcPts val="0"/>
              </a:spcBef>
              <a:spcAft>
                <a:spcPts val="1000"/>
              </a:spcAft>
              <a:buClrTx/>
              <a:buSzTx/>
              <a:buFontTx/>
              <a:buNone/>
              <a:tabLst/>
              <a:defRPr/>
            </a:pPr>
            <a:r>
              <a:rPr kumimoji="0" lang="it-IT"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Lancio di Chat GPT, prima AI generativa </a:t>
            </a:r>
          </a:p>
          <a:p>
            <a:pPr marL="0" marR="0" lvl="0" indent="0" algn="ctr" defTabSz="914377" rtl="0" eaLnBrk="1" fontAlgn="auto" latinLnBrk="0" hangingPunct="1">
              <a:lnSpc>
                <a:spcPct val="100000"/>
              </a:lnSpc>
              <a:spcBef>
                <a:spcPts val="0"/>
              </a:spcBef>
              <a:spcAft>
                <a:spcPts val="1000"/>
              </a:spcAft>
              <a:buClrTx/>
              <a:buSzTx/>
              <a:buFontTx/>
              <a:buNone/>
              <a:tabLst/>
              <a:defRPr/>
            </a:pPr>
            <a:r>
              <a:rPr kumimoji="0" lang="it-IT"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Guerra Russia-Ucraina</a:t>
            </a:r>
          </a:p>
        </p:txBody>
      </p:sp>
      <p:sp>
        <p:nvSpPr>
          <p:cNvPr id="18" name="Rectangle 16">
            <a:extLst>
              <a:ext uri="{FF2B5EF4-FFF2-40B4-BE49-F238E27FC236}">
                <a16:creationId xmlns:a16="http://schemas.microsoft.com/office/drawing/2014/main" id="{FFF098EC-ABEB-E491-8EE7-A4A755139AC7}"/>
              </a:ext>
            </a:extLst>
          </p:cNvPr>
          <p:cNvSpPr/>
          <p:nvPr/>
        </p:nvSpPr>
        <p:spPr>
          <a:xfrm>
            <a:off x="4425903" y="3049511"/>
            <a:ext cx="1824573" cy="1082348"/>
          </a:xfrm>
          <a:prstGeom prst="rect">
            <a:avLst/>
          </a:prstGeom>
        </p:spPr>
        <p:txBody>
          <a:bodyPr wrap="square" numCol="1" spcCol="252000" anchor="ctr">
            <a:spAutoFit/>
          </a:bodyPr>
          <a:lstStyle/>
          <a:p>
            <a:pPr marL="0" marR="0" lvl="0" indent="0" algn="ctr" defTabSz="914377" rtl="0" eaLnBrk="1" fontAlgn="auto" latinLnBrk="0" hangingPunct="1">
              <a:lnSpc>
                <a:spcPct val="100000"/>
              </a:lnSpc>
              <a:spcBef>
                <a:spcPts val="0"/>
              </a:spcBef>
              <a:spcAft>
                <a:spcPts val="1000"/>
              </a:spcAft>
              <a:buClrTx/>
              <a:buSzTx/>
              <a:buFontTx/>
              <a:buNone/>
              <a:tabLst/>
              <a:defRPr/>
            </a:pPr>
            <a:r>
              <a:rPr kumimoji="0" lang="it-IT"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Primavera araba</a:t>
            </a:r>
          </a:p>
          <a:p>
            <a:pPr marL="0" marR="0" lvl="0" indent="0" algn="ctr" defTabSz="914377" rtl="0" eaLnBrk="1" fontAlgn="auto" latinLnBrk="0" hangingPunct="1">
              <a:lnSpc>
                <a:spcPct val="100000"/>
              </a:lnSpc>
              <a:spcBef>
                <a:spcPts val="0"/>
              </a:spcBef>
              <a:spcAft>
                <a:spcPts val="1000"/>
              </a:spcAft>
              <a:buClrTx/>
              <a:buSzTx/>
              <a:buFontTx/>
              <a:buNone/>
              <a:tabLst/>
              <a:defRPr/>
            </a:pPr>
            <a:r>
              <a:rPr kumimoji="0" lang="it-IT"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Crisi del debito sovrano nei Paesi dell’Eurozona</a:t>
            </a:r>
          </a:p>
        </p:txBody>
      </p:sp>
      <p:sp>
        <p:nvSpPr>
          <p:cNvPr id="19" name="CasellaDiTesto 18">
            <a:extLst>
              <a:ext uri="{FF2B5EF4-FFF2-40B4-BE49-F238E27FC236}">
                <a16:creationId xmlns:a16="http://schemas.microsoft.com/office/drawing/2014/main" id="{EBB6D0D9-A744-A35A-046C-DA757CFE9E04}"/>
              </a:ext>
            </a:extLst>
          </p:cNvPr>
          <p:cNvSpPr txBox="1"/>
          <p:nvPr/>
        </p:nvSpPr>
        <p:spPr>
          <a:xfrm>
            <a:off x="4404153" y="1742395"/>
            <a:ext cx="1868075" cy="37965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67"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2010-2012</a:t>
            </a:r>
          </a:p>
        </p:txBody>
      </p:sp>
      <p:sp>
        <p:nvSpPr>
          <p:cNvPr id="20" name="CasellaDiTesto 19">
            <a:extLst>
              <a:ext uri="{FF2B5EF4-FFF2-40B4-BE49-F238E27FC236}">
                <a16:creationId xmlns:a16="http://schemas.microsoft.com/office/drawing/2014/main" id="{84C574F8-014C-B96D-F902-548F018B0A9A}"/>
              </a:ext>
            </a:extLst>
          </p:cNvPr>
          <p:cNvSpPr txBox="1"/>
          <p:nvPr/>
        </p:nvSpPr>
        <p:spPr>
          <a:xfrm>
            <a:off x="7898068" y="1714919"/>
            <a:ext cx="1868075" cy="37965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67"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2020-2021</a:t>
            </a:r>
          </a:p>
        </p:txBody>
      </p:sp>
      <p:sp>
        <p:nvSpPr>
          <p:cNvPr id="21" name="CasellaDiTesto 20">
            <a:extLst>
              <a:ext uri="{FF2B5EF4-FFF2-40B4-BE49-F238E27FC236}">
                <a16:creationId xmlns:a16="http://schemas.microsoft.com/office/drawing/2014/main" id="{7F6EB251-1DD8-9D74-EA61-7B9261936F87}"/>
              </a:ext>
            </a:extLst>
          </p:cNvPr>
          <p:cNvSpPr txBox="1"/>
          <p:nvPr/>
        </p:nvSpPr>
        <p:spPr>
          <a:xfrm>
            <a:off x="9867216" y="1715804"/>
            <a:ext cx="1868075" cy="37965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67"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2022</a:t>
            </a:r>
          </a:p>
        </p:txBody>
      </p:sp>
      <p:sp>
        <p:nvSpPr>
          <p:cNvPr id="22" name="Ovale 21">
            <a:extLst>
              <a:ext uri="{FF2B5EF4-FFF2-40B4-BE49-F238E27FC236}">
                <a16:creationId xmlns:a16="http://schemas.microsoft.com/office/drawing/2014/main" id="{CE82B923-3923-9DF4-0B87-DAD9DE58555D}"/>
              </a:ext>
            </a:extLst>
          </p:cNvPr>
          <p:cNvSpPr/>
          <p:nvPr/>
        </p:nvSpPr>
        <p:spPr>
          <a:xfrm>
            <a:off x="6919412" y="2413513"/>
            <a:ext cx="468084" cy="493099"/>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3" name="Rectangle 16">
            <a:extLst>
              <a:ext uri="{FF2B5EF4-FFF2-40B4-BE49-F238E27FC236}">
                <a16:creationId xmlns:a16="http://schemas.microsoft.com/office/drawing/2014/main" id="{11DF2157-6377-9C5D-CB74-C7E106E2AC2C}"/>
              </a:ext>
            </a:extLst>
          </p:cNvPr>
          <p:cNvSpPr/>
          <p:nvPr/>
        </p:nvSpPr>
        <p:spPr>
          <a:xfrm>
            <a:off x="6159728" y="3404427"/>
            <a:ext cx="1931048" cy="307777"/>
          </a:xfrm>
          <a:prstGeom prst="rect">
            <a:avLst/>
          </a:prstGeom>
        </p:spPr>
        <p:txBody>
          <a:bodyPr wrap="square" numCol="1" spcCol="252000" anchor="ctr">
            <a:spAutoFit/>
          </a:bodyPr>
          <a:lstStyle/>
          <a:p>
            <a:pPr marL="0" marR="0" lvl="0" indent="0" algn="ctr" defTabSz="914377" rtl="0" eaLnBrk="1" fontAlgn="auto" latinLnBrk="0" hangingPunct="1">
              <a:lnSpc>
                <a:spcPct val="100000"/>
              </a:lnSpc>
              <a:spcBef>
                <a:spcPts val="0"/>
              </a:spcBef>
              <a:spcAft>
                <a:spcPts val="1000"/>
              </a:spcAft>
              <a:buClrTx/>
              <a:buSzTx/>
              <a:buFontTx/>
              <a:buNone/>
              <a:tabLst/>
              <a:defRPr/>
            </a:pPr>
            <a:r>
              <a:rPr kumimoji="0" lang="it-IT"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Brexit</a:t>
            </a:r>
          </a:p>
        </p:txBody>
      </p:sp>
      <p:sp>
        <p:nvSpPr>
          <p:cNvPr id="24" name="CasellaDiTesto 23">
            <a:extLst>
              <a:ext uri="{FF2B5EF4-FFF2-40B4-BE49-F238E27FC236}">
                <a16:creationId xmlns:a16="http://schemas.microsoft.com/office/drawing/2014/main" id="{642C6713-902E-1A57-812E-BD7F256B8ACA}"/>
              </a:ext>
            </a:extLst>
          </p:cNvPr>
          <p:cNvSpPr txBox="1"/>
          <p:nvPr/>
        </p:nvSpPr>
        <p:spPr>
          <a:xfrm>
            <a:off x="6197828" y="1734607"/>
            <a:ext cx="1868075" cy="37965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67"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2016</a:t>
            </a:r>
          </a:p>
        </p:txBody>
      </p:sp>
      <p:sp>
        <p:nvSpPr>
          <p:cNvPr id="25" name="CasellaDiTesto 24">
            <a:extLst>
              <a:ext uri="{FF2B5EF4-FFF2-40B4-BE49-F238E27FC236}">
                <a16:creationId xmlns:a16="http://schemas.microsoft.com/office/drawing/2014/main" id="{0AEC87D3-2553-6EA9-A85C-2DF31C5B9364}"/>
              </a:ext>
            </a:extLst>
          </p:cNvPr>
          <p:cNvSpPr txBox="1"/>
          <p:nvPr/>
        </p:nvSpPr>
        <p:spPr>
          <a:xfrm>
            <a:off x="2656936" y="4979344"/>
            <a:ext cx="6586076" cy="830997"/>
          </a:xfrm>
          <a:prstGeom prst="rect">
            <a:avLst/>
          </a:prstGeom>
          <a:noFill/>
        </p:spPr>
        <p:txBody>
          <a:bodyPr wrap="square" rtlCol="0">
            <a:spAutoFit/>
          </a:bodyPr>
          <a:lstStyle/>
          <a:p>
            <a:pPr algn="ctr"/>
            <a:r>
              <a:rPr lang="it-IT" sz="2400" dirty="0">
                <a:latin typeface="Arial" panose="020B0604020202020204" pitchFamily="34" charset="0"/>
                <a:cs typeface="Arial" panose="020B0604020202020204" pitchFamily="34" charset="0"/>
              </a:rPr>
              <a:t>Quanti di questi eventi sono stati previsti e gestiti preventivamente?</a:t>
            </a:r>
          </a:p>
        </p:txBody>
      </p:sp>
    </p:spTree>
    <p:extLst>
      <p:ext uri="{BB962C8B-B14F-4D97-AF65-F5344CB8AC3E}">
        <p14:creationId xmlns:p14="http://schemas.microsoft.com/office/powerpoint/2010/main" val="417200783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5387FC3C-8265-F41B-D627-08C72EA68DD9}"/>
            </a:ext>
          </a:extLst>
        </p:cNvPr>
        <p:cNvGrpSpPr/>
        <p:nvPr/>
      </p:nvGrpSpPr>
      <p:grpSpPr>
        <a:xfrm>
          <a:off x="0" y="0"/>
          <a:ext cx="0" cy="0"/>
          <a:chOff x="0" y="0"/>
          <a:chExt cx="0" cy="0"/>
        </a:xfrm>
      </p:grpSpPr>
      <p:sp>
        <p:nvSpPr>
          <p:cNvPr id="35" name="Ovale 34">
            <a:extLst>
              <a:ext uri="{FF2B5EF4-FFF2-40B4-BE49-F238E27FC236}">
                <a16:creationId xmlns:a16="http://schemas.microsoft.com/office/drawing/2014/main" id="{C1B6A1D3-8F38-A3B6-81DA-1EAF119BEECE}"/>
              </a:ext>
            </a:extLst>
          </p:cNvPr>
          <p:cNvSpPr/>
          <p:nvPr/>
        </p:nvSpPr>
        <p:spPr>
          <a:xfrm>
            <a:off x="5054601" y="2759718"/>
            <a:ext cx="1397000" cy="1317935"/>
          </a:xfrm>
          <a:prstGeom prst="ellipse">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magine 11" descr="Immagine che contiene testo, clipart&#10;&#10;Descrizione generata automaticamente">
            <a:extLst>
              <a:ext uri="{FF2B5EF4-FFF2-40B4-BE49-F238E27FC236}">
                <a16:creationId xmlns:a16="http://schemas.microsoft.com/office/drawing/2014/main" id="{7C0553BF-603C-DB49-DCE0-BFFDD0B628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2" name="CasellaDiTesto 1">
            <a:extLst>
              <a:ext uri="{FF2B5EF4-FFF2-40B4-BE49-F238E27FC236}">
                <a16:creationId xmlns:a16="http://schemas.microsoft.com/office/drawing/2014/main" id="{8C8EF8F3-BC5F-13F4-2692-9931F872F0A0}"/>
              </a:ext>
            </a:extLst>
          </p:cNvPr>
          <p:cNvSpPr txBox="1"/>
          <p:nvPr/>
        </p:nvSpPr>
        <p:spPr>
          <a:xfrm>
            <a:off x="349452" y="227596"/>
            <a:ext cx="10183510"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Cosa facciamo se vediamo questo?</a:t>
            </a:r>
          </a:p>
        </p:txBody>
      </p:sp>
      <p:sp>
        <p:nvSpPr>
          <p:cNvPr id="6" name="Ovale 5">
            <a:extLst>
              <a:ext uri="{FF2B5EF4-FFF2-40B4-BE49-F238E27FC236}">
                <a16:creationId xmlns:a16="http://schemas.microsoft.com/office/drawing/2014/main" id="{8AB9BDC1-3550-6B53-DA60-EBF13D7B08C6}"/>
              </a:ext>
            </a:extLst>
          </p:cNvPr>
          <p:cNvSpPr/>
          <p:nvPr/>
        </p:nvSpPr>
        <p:spPr>
          <a:xfrm>
            <a:off x="3990256" y="2049948"/>
            <a:ext cx="422787" cy="41295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7" name="Ovale 6">
            <a:extLst>
              <a:ext uri="{FF2B5EF4-FFF2-40B4-BE49-F238E27FC236}">
                <a16:creationId xmlns:a16="http://schemas.microsoft.com/office/drawing/2014/main" id="{E8462B38-1259-FB99-7486-DCF2389793C3}"/>
              </a:ext>
            </a:extLst>
          </p:cNvPr>
          <p:cNvSpPr/>
          <p:nvPr/>
        </p:nvSpPr>
        <p:spPr>
          <a:xfrm>
            <a:off x="7411882" y="3947576"/>
            <a:ext cx="340852" cy="29168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8" name="Ovale 7">
            <a:extLst>
              <a:ext uri="{FF2B5EF4-FFF2-40B4-BE49-F238E27FC236}">
                <a16:creationId xmlns:a16="http://schemas.microsoft.com/office/drawing/2014/main" id="{E99FEA9A-8939-B5CD-8D6E-05580FF46665}"/>
              </a:ext>
            </a:extLst>
          </p:cNvPr>
          <p:cNvSpPr/>
          <p:nvPr/>
        </p:nvSpPr>
        <p:spPr>
          <a:xfrm>
            <a:off x="6405715" y="2317060"/>
            <a:ext cx="340852" cy="29168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9" name="Ovale 8">
            <a:extLst>
              <a:ext uri="{FF2B5EF4-FFF2-40B4-BE49-F238E27FC236}">
                <a16:creationId xmlns:a16="http://schemas.microsoft.com/office/drawing/2014/main" id="{A6D7F888-F418-F451-56EA-C6CBB25CA585}"/>
              </a:ext>
            </a:extLst>
          </p:cNvPr>
          <p:cNvSpPr/>
          <p:nvPr/>
        </p:nvSpPr>
        <p:spPr>
          <a:xfrm>
            <a:off x="5866577" y="5084845"/>
            <a:ext cx="340852" cy="29168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0" name="Ovale 9">
            <a:extLst>
              <a:ext uri="{FF2B5EF4-FFF2-40B4-BE49-F238E27FC236}">
                <a16:creationId xmlns:a16="http://schemas.microsoft.com/office/drawing/2014/main" id="{D1A25EFA-4E01-079A-97C0-009D2A8B6764}"/>
              </a:ext>
            </a:extLst>
          </p:cNvPr>
          <p:cNvSpPr/>
          <p:nvPr/>
        </p:nvSpPr>
        <p:spPr>
          <a:xfrm>
            <a:off x="3777224" y="3372387"/>
            <a:ext cx="219587" cy="2032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1" name="Ovale 10">
            <a:extLst>
              <a:ext uri="{FF2B5EF4-FFF2-40B4-BE49-F238E27FC236}">
                <a16:creationId xmlns:a16="http://schemas.microsoft.com/office/drawing/2014/main" id="{124A3CF3-AE5D-1E50-5074-0C5C5818E262}"/>
              </a:ext>
            </a:extLst>
          </p:cNvPr>
          <p:cNvSpPr/>
          <p:nvPr/>
        </p:nvSpPr>
        <p:spPr>
          <a:xfrm>
            <a:off x="5519172" y="2897570"/>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3" name="Ovale 12">
            <a:extLst>
              <a:ext uri="{FF2B5EF4-FFF2-40B4-BE49-F238E27FC236}">
                <a16:creationId xmlns:a16="http://schemas.microsoft.com/office/drawing/2014/main" id="{33179E85-8903-B067-080A-8328B0FC70CF}"/>
              </a:ext>
            </a:extLst>
          </p:cNvPr>
          <p:cNvSpPr/>
          <p:nvPr/>
        </p:nvSpPr>
        <p:spPr>
          <a:xfrm>
            <a:off x="4303249" y="4834114"/>
            <a:ext cx="219587" cy="2032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4" name="Ovale 13">
            <a:extLst>
              <a:ext uri="{FF2B5EF4-FFF2-40B4-BE49-F238E27FC236}">
                <a16:creationId xmlns:a16="http://schemas.microsoft.com/office/drawing/2014/main" id="{0B2232FB-8879-4ECD-23F9-ED67D1B4D6C4}"/>
              </a:ext>
            </a:extLst>
          </p:cNvPr>
          <p:cNvSpPr/>
          <p:nvPr/>
        </p:nvSpPr>
        <p:spPr>
          <a:xfrm>
            <a:off x="5299585" y="2053226"/>
            <a:ext cx="219587" cy="2032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5" name="Ovale 14">
            <a:extLst>
              <a:ext uri="{FF2B5EF4-FFF2-40B4-BE49-F238E27FC236}">
                <a16:creationId xmlns:a16="http://schemas.microsoft.com/office/drawing/2014/main" id="{45B0DAB5-0C8E-FD34-A376-BB01860CB296}"/>
              </a:ext>
            </a:extLst>
          </p:cNvPr>
          <p:cNvSpPr/>
          <p:nvPr/>
        </p:nvSpPr>
        <p:spPr>
          <a:xfrm>
            <a:off x="5179961" y="3514956"/>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6" name="Ovale 15">
            <a:extLst>
              <a:ext uri="{FF2B5EF4-FFF2-40B4-BE49-F238E27FC236}">
                <a16:creationId xmlns:a16="http://schemas.microsoft.com/office/drawing/2014/main" id="{4C99A02B-2608-BA52-6E0F-E821AC1E33B3}"/>
              </a:ext>
            </a:extLst>
          </p:cNvPr>
          <p:cNvSpPr/>
          <p:nvPr/>
        </p:nvSpPr>
        <p:spPr>
          <a:xfrm>
            <a:off x="4812892" y="2390808"/>
            <a:ext cx="127819" cy="9668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7" name="Ovale 16">
            <a:extLst>
              <a:ext uri="{FF2B5EF4-FFF2-40B4-BE49-F238E27FC236}">
                <a16:creationId xmlns:a16="http://schemas.microsoft.com/office/drawing/2014/main" id="{7AB2792A-CC21-7061-2115-76FA445A0A2B}"/>
              </a:ext>
            </a:extLst>
          </p:cNvPr>
          <p:cNvSpPr/>
          <p:nvPr/>
        </p:nvSpPr>
        <p:spPr>
          <a:xfrm>
            <a:off x="6484373" y="5084844"/>
            <a:ext cx="127819" cy="9668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8" name="Ovale 17">
            <a:extLst>
              <a:ext uri="{FF2B5EF4-FFF2-40B4-BE49-F238E27FC236}">
                <a16:creationId xmlns:a16="http://schemas.microsoft.com/office/drawing/2014/main" id="{F5169E06-EAA6-995D-2A65-9F2B8BF3D4FE}"/>
              </a:ext>
            </a:extLst>
          </p:cNvPr>
          <p:cNvSpPr/>
          <p:nvPr/>
        </p:nvSpPr>
        <p:spPr>
          <a:xfrm>
            <a:off x="3304456" y="4158148"/>
            <a:ext cx="422787" cy="41295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19" name="Ovale 18">
            <a:extLst>
              <a:ext uri="{FF2B5EF4-FFF2-40B4-BE49-F238E27FC236}">
                <a16:creationId xmlns:a16="http://schemas.microsoft.com/office/drawing/2014/main" id="{0D197DB0-6C76-1096-27D6-E9412ACF79F6}"/>
              </a:ext>
            </a:extLst>
          </p:cNvPr>
          <p:cNvSpPr/>
          <p:nvPr/>
        </p:nvSpPr>
        <p:spPr>
          <a:xfrm>
            <a:off x="6005045" y="4056975"/>
            <a:ext cx="340852" cy="29168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0" name="Ovale 19">
            <a:extLst>
              <a:ext uri="{FF2B5EF4-FFF2-40B4-BE49-F238E27FC236}">
                <a16:creationId xmlns:a16="http://schemas.microsoft.com/office/drawing/2014/main" id="{FBAA8D54-A61A-EF85-2F84-B3C2D7E30BC5}"/>
              </a:ext>
            </a:extLst>
          </p:cNvPr>
          <p:cNvSpPr/>
          <p:nvPr/>
        </p:nvSpPr>
        <p:spPr>
          <a:xfrm>
            <a:off x="5457720" y="4838215"/>
            <a:ext cx="219587" cy="2032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1" name="Ovale 20">
            <a:extLst>
              <a:ext uri="{FF2B5EF4-FFF2-40B4-BE49-F238E27FC236}">
                <a16:creationId xmlns:a16="http://schemas.microsoft.com/office/drawing/2014/main" id="{E5144F20-47F4-E001-320C-12744961F354}"/>
              </a:ext>
            </a:extLst>
          </p:cNvPr>
          <p:cNvSpPr/>
          <p:nvPr/>
        </p:nvSpPr>
        <p:spPr>
          <a:xfrm>
            <a:off x="4613785" y="4161426"/>
            <a:ext cx="219587" cy="2032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2" name="Ovale 21">
            <a:extLst>
              <a:ext uri="{FF2B5EF4-FFF2-40B4-BE49-F238E27FC236}">
                <a16:creationId xmlns:a16="http://schemas.microsoft.com/office/drawing/2014/main" id="{B97E76F9-1BA4-5F57-DDE1-7F390B59367A}"/>
              </a:ext>
            </a:extLst>
          </p:cNvPr>
          <p:cNvSpPr/>
          <p:nvPr/>
        </p:nvSpPr>
        <p:spPr>
          <a:xfrm>
            <a:off x="4127092" y="4499008"/>
            <a:ext cx="127819" cy="9668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3" name="Ovale 22">
            <a:extLst>
              <a:ext uri="{FF2B5EF4-FFF2-40B4-BE49-F238E27FC236}">
                <a16:creationId xmlns:a16="http://schemas.microsoft.com/office/drawing/2014/main" id="{F155E58F-9B43-19E3-16B2-314B9E69F2E2}"/>
              </a:ext>
            </a:extLst>
          </p:cNvPr>
          <p:cNvSpPr/>
          <p:nvPr/>
        </p:nvSpPr>
        <p:spPr>
          <a:xfrm>
            <a:off x="6746567" y="2743127"/>
            <a:ext cx="340852" cy="29168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4" name="Ovale 23">
            <a:extLst>
              <a:ext uri="{FF2B5EF4-FFF2-40B4-BE49-F238E27FC236}">
                <a16:creationId xmlns:a16="http://schemas.microsoft.com/office/drawing/2014/main" id="{B21D2F8E-9C18-11F0-D3E9-84C897860318}"/>
              </a:ext>
            </a:extLst>
          </p:cNvPr>
          <p:cNvSpPr/>
          <p:nvPr/>
        </p:nvSpPr>
        <p:spPr>
          <a:xfrm>
            <a:off x="6346720" y="2933215"/>
            <a:ext cx="219587" cy="2032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5" name="Ovale 24">
            <a:extLst>
              <a:ext uri="{FF2B5EF4-FFF2-40B4-BE49-F238E27FC236}">
                <a16:creationId xmlns:a16="http://schemas.microsoft.com/office/drawing/2014/main" id="{4584BAD2-D7D3-99C0-4CB6-D0EE15018E9D}"/>
              </a:ext>
            </a:extLst>
          </p:cNvPr>
          <p:cNvSpPr/>
          <p:nvPr/>
        </p:nvSpPr>
        <p:spPr>
          <a:xfrm>
            <a:off x="5383161" y="3706581"/>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6" name="Ovale 25">
            <a:extLst>
              <a:ext uri="{FF2B5EF4-FFF2-40B4-BE49-F238E27FC236}">
                <a16:creationId xmlns:a16="http://schemas.microsoft.com/office/drawing/2014/main" id="{79B30302-3ABD-6D2B-2C63-A045DB68B75A}"/>
              </a:ext>
            </a:extLst>
          </p:cNvPr>
          <p:cNvSpPr/>
          <p:nvPr/>
        </p:nvSpPr>
        <p:spPr>
          <a:xfrm>
            <a:off x="5016092" y="2594008"/>
            <a:ext cx="127819" cy="9668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7" name="Ovale 26">
            <a:extLst>
              <a:ext uri="{FF2B5EF4-FFF2-40B4-BE49-F238E27FC236}">
                <a16:creationId xmlns:a16="http://schemas.microsoft.com/office/drawing/2014/main" id="{3E651B6C-196E-8D96-CC54-E5B32E2683BA}"/>
              </a:ext>
            </a:extLst>
          </p:cNvPr>
          <p:cNvSpPr/>
          <p:nvPr/>
        </p:nvSpPr>
        <p:spPr>
          <a:xfrm>
            <a:off x="5923115" y="4628460"/>
            <a:ext cx="340852" cy="29168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8" name="Ovale 27">
            <a:extLst>
              <a:ext uri="{FF2B5EF4-FFF2-40B4-BE49-F238E27FC236}">
                <a16:creationId xmlns:a16="http://schemas.microsoft.com/office/drawing/2014/main" id="{887563FD-016A-8F5F-C60F-E17C2BF142FC}"/>
              </a:ext>
            </a:extLst>
          </p:cNvPr>
          <p:cNvSpPr/>
          <p:nvPr/>
        </p:nvSpPr>
        <p:spPr>
          <a:xfrm>
            <a:off x="4816985" y="4364626"/>
            <a:ext cx="219587" cy="2032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9" name="Ovale 28">
            <a:extLst>
              <a:ext uri="{FF2B5EF4-FFF2-40B4-BE49-F238E27FC236}">
                <a16:creationId xmlns:a16="http://schemas.microsoft.com/office/drawing/2014/main" id="{5E187F60-75CA-6B19-7353-128374BD8D37}"/>
              </a:ext>
            </a:extLst>
          </p:cNvPr>
          <p:cNvSpPr/>
          <p:nvPr/>
        </p:nvSpPr>
        <p:spPr>
          <a:xfrm>
            <a:off x="5733024" y="3371160"/>
            <a:ext cx="422787" cy="412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30" name="Ovale 29">
            <a:extLst>
              <a:ext uri="{FF2B5EF4-FFF2-40B4-BE49-F238E27FC236}">
                <a16:creationId xmlns:a16="http://schemas.microsoft.com/office/drawing/2014/main" id="{002F268E-60E0-DBB4-5027-99301CE9BEB7}"/>
              </a:ext>
            </a:extLst>
          </p:cNvPr>
          <p:cNvSpPr/>
          <p:nvPr/>
        </p:nvSpPr>
        <p:spPr>
          <a:xfrm>
            <a:off x="5361856" y="1554648"/>
            <a:ext cx="422787" cy="41295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31" name="Ovale 30">
            <a:extLst>
              <a:ext uri="{FF2B5EF4-FFF2-40B4-BE49-F238E27FC236}">
                <a16:creationId xmlns:a16="http://schemas.microsoft.com/office/drawing/2014/main" id="{FCBC3C2B-4C16-EE54-D7AB-FE71EF464DDF}"/>
              </a:ext>
            </a:extLst>
          </p:cNvPr>
          <p:cNvSpPr/>
          <p:nvPr/>
        </p:nvSpPr>
        <p:spPr>
          <a:xfrm>
            <a:off x="7777315" y="1821760"/>
            <a:ext cx="340852" cy="29168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32" name="Ovale 31">
            <a:extLst>
              <a:ext uri="{FF2B5EF4-FFF2-40B4-BE49-F238E27FC236}">
                <a16:creationId xmlns:a16="http://schemas.microsoft.com/office/drawing/2014/main" id="{AD53996C-9AC1-206F-E70E-1EEB469F5671}"/>
              </a:ext>
            </a:extLst>
          </p:cNvPr>
          <p:cNvSpPr/>
          <p:nvPr/>
        </p:nvSpPr>
        <p:spPr>
          <a:xfrm>
            <a:off x="6671185" y="1557926"/>
            <a:ext cx="219587" cy="2032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33" name="Ovale 32">
            <a:extLst>
              <a:ext uri="{FF2B5EF4-FFF2-40B4-BE49-F238E27FC236}">
                <a16:creationId xmlns:a16="http://schemas.microsoft.com/office/drawing/2014/main" id="{1B78BE0A-9927-11F9-FD4C-0B126D722394}"/>
              </a:ext>
            </a:extLst>
          </p:cNvPr>
          <p:cNvSpPr/>
          <p:nvPr/>
        </p:nvSpPr>
        <p:spPr>
          <a:xfrm>
            <a:off x="6184492" y="1895508"/>
            <a:ext cx="127819" cy="9668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34" name="Ovale 33">
            <a:extLst>
              <a:ext uri="{FF2B5EF4-FFF2-40B4-BE49-F238E27FC236}">
                <a16:creationId xmlns:a16="http://schemas.microsoft.com/office/drawing/2014/main" id="{6451DBEA-362A-6544-51CD-7B9196F20179}"/>
              </a:ext>
            </a:extLst>
          </p:cNvPr>
          <p:cNvSpPr/>
          <p:nvPr/>
        </p:nvSpPr>
        <p:spPr>
          <a:xfrm>
            <a:off x="6387692" y="2098708"/>
            <a:ext cx="127819" cy="9668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Tree>
    <p:extLst>
      <p:ext uri="{BB962C8B-B14F-4D97-AF65-F5344CB8AC3E}">
        <p14:creationId xmlns:p14="http://schemas.microsoft.com/office/powerpoint/2010/main" val="2410160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98C5E27-3FA9-3CE2-0C3B-66DACE763B25}"/>
            </a:ext>
          </a:extLst>
        </p:cNvPr>
        <p:cNvGrpSpPr/>
        <p:nvPr/>
      </p:nvGrpSpPr>
      <p:grpSpPr>
        <a:xfrm>
          <a:off x="0" y="0"/>
          <a:ext cx="0" cy="0"/>
          <a:chOff x="0" y="0"/>
          <a:chExt cx="0" cy="0"/>
        </a:xfrm>
      </p:grpSpPr>
      <p:sp>
        <p:nvSpPr>
          <p:cNvPr id="4" name="Ovale 3">
            <a:extLst>
              <a:ext uri="{FF2B5EF4-FFF2-40B4-BE49-F238E27FC236}">
                <a16:creationId xmlns:a16="http://schemas.microsoft.com/office/drawing/2014/main" id="{F9F4D342-DA06-9AE5-2E43-83191B8259E9}"/>
              </a:ext>
            </a:extLst>
          </p:cNvPr>
          <p:cNvSpPr/>
          <p:nvPr/>
        </p:nvSpPr>
        <p:spPr>
          <a:xfrm>
            <a:off x="4389893" y="1998620"/>
            <a:ext cx="2998839" cy="2041829"/>
          </a:xfrm>
          <a:prstGeom prst="ellipse">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magine 11" descr="Immagine che contiene testo, clipart&#10;&#10;Descrizione generata automaticamente">
            <a:extLst>
              <a:ext uri="{FF2B5EF4-FFF2-40B4-BE49-F238E27FC236}">
                <a16:creationId xmlns:a16="http://schemas.microsoft.com/office/drawing/2014/main" id="{4AE49C10-ED1A-BF8B-44BD-E7AA2A0BC1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2" name="CasellaDiTesto 1">
            <a:extLst>
              <a:ext uri="{FF2B5EF4-FFF2-40B4-BE49-F238E27FC236}">
                <a16:creationId xmlns:a16="http://schemas.microsoft.com/office/drawing/2014/main" id="{83DF8517-3DC0-8BCE-FE5D-3BDB7F1FA86D}"/>
              </a:ext>
            </a:extLst>
          </p:cNvPr>
          <p:cNvSpPr txBox="1"/>
          <p:nvPr/>
        </p:nvSpPr>
        <p:spPr>
          <a:xfrm>
            <a:off x="349452" y="227596"/>
            <a:ext cx="10183510"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 se vediamo questo?</a:t>
            </a:r>
          </a:p>
        </p:txBody>
      </p:sp>
      <p:sp>
        <p:nvSpPr>
          <p:cNvPr id="6" name="Ovale 5">
            <a:extLst>
              <a:ext uri="{FF2B5EF4-FFF2-40B4-BE49-F238E27FC236}">
                <a16:creationId xmlns:a16="http://schemas.microsoft.com/office/drawing/2014/main" id="{B5D081DD-8ADF-0239-F1FA-6CB751277430}"/>
              </a:ext>
            </a:extLst>
          </p:cNvPr>
          <p:cNvSpPr/>
          <p:nvPr/>
        </p:nvSpPr>
        <p:spPr>
          <a:xfrm>
            <a:off x="3990256" y="2049948"/>
            <a:ext cx="422787" cy="41295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7" name="Ovale 6">
            <a:extLst>
              <a:ext uri="{FF2B5EF4-FFF2-40B4-BE49-F238E27FC236}">
                <a16:creationId xmlns:a16="http://schemas.microsoft.com/office/drawing/2014/main" id="{04A7663C-451D-88FC-D846-960FECCEE17C}"/>
              </a:ext>
            </a:extLst>
          </p:cNvPr>
          <p:cNvSpPr/>
          <p:nvPr/>
        </p:nvSpPr>
        <p:spPr>
          <a:xfrm>
            <a:off x="7411882" y="3947576"/>
            <a:ext cx="340852" cy="29168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8" name="Ovale 7">
            <a:extLst>
              <a:ext uri="{FF2B5EF4-FFF2-40B4-BE49-F238E27FC236}">
                <a16:creationId xmlns:a16="http://schemas.microsoft.com/office/drawing/2014/main" id="{466325DC-E771-9987-8F75-033CD52FC9E3}"/>
              </a:ext>
            </a:extLst>
          </p:cNvPr>
          <p:cNvSpPr/>
          <p:nvPr/>
        </p:nvSpPr>
        <p:spPr>
          <a:xfrm>
            <a:off x="6405715" y="2317060"/>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9" name="Ovale 8">
            <a:extLst>
              <a:ext uri="{FF2B5EF4-FFF2-40B4-BE49-F238E27FC236}">
                <a16:creationId xmlns:a16="http://schemas.microsoft.com/office/drawing/2014/main" id="{310CB3B2-73CB-01E0-E86D-8402A165089E}"/>
              </a:ext>
            </a:extLst>
          </p:cNvPr>
          <p:cNvSpPr/>
          <p:nvPr/>
        </p:nvSpPr>
        <p:spPr>
          <a:xfrm>
            <a:off x="5866577" y="5084845"/>
            <a:ext cx="340852" cy="29168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0" name="Ovale 9">
            <a:extLst>
              <a:ext uri="{FF2B5EF4-FFF2-40B4-BE49-F238E27FC236}">
                <a16:creationId xmlns:a16="http://schemas.microsoft.com/office/drawing/2014/main" id="{2F79BBA5-F137-EF47-AC20-F22C9E793FC6}"/>
              </a:ext>
            </a:extLst>
          </p:cNvPr>
          <p:cNvSpPr/>
          <p:nvPr/>
        </p:nvSpPr>
        <p:spPr>
          <a:xfrm>
            <a:off x="3777224" y="3372387"/>
            <a:ext cx="219587" cy="2032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1" name="Ovale 10">
            <a:extLst>
              <a:ext uri="{FF2B5EF4-FFF2-40B4-BE49-F238E27FC236}">
                <a16:creationId xmlns:a16="http://schemas.microsoft.com/office/drawing/2014/main" id="{4F8A9CE0-B67C-F86B-7983-BB7818589999}"/>
              </a:ext>
            </a:extLst>
          </p:cNvPr>
          <p:cNvSpPr/>
          <p:nvPr/>
        </p:nvSpPr>
        <p:spPr>
          <a:xfrm>
            <a:off x="5519172" y="2897570"/>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3" name="Ovale 12">
            <a:extLst>
              <a:ext uri="{FF2B5EF4-FFF2-40B4-BE49-F238E27FC236}">
                <a16:creationId xmlns:a16="http://schemas.microsoft.com/office/drawing/2014/main" id="{33633EED-CB81-D3A5-9D2A-86419153E899}"/>
              </a:ext>
            </a:extLst>
          </p:cNvPr>
          <p:cNvSpPr/>
          <p:nvPr/>
        </p:nvSpPr>
        <p:spPr>
          <a:xfrm>
            <a:off x="4303249" y="4834114"/>
            <a:ext cx="219587" cy="2032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4" name="Ovale 13">
            <a:extLst>
              <a:ext uri="{FF2B5EF4-FFF2-40B4-BE49-F238E27FC236}">
                <a16:creationId xmlns:a16="http://schemas.microsoft.com/office/drawing/2014/main" id="{CE4810A3-3677-2D73-9F82-063F35519946}"/>
              </a:ext>
            </a:extLst>
          </p:cNvPr>
          <p:cNvSpPr/>
          <p:nvPr/>
        </p:nvSpPr>
        <p:spPr>
          <a:xfrm>
            <a:off x="5299585" y="2053226"/>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5" name="Ovale 14">
            <a:extLst>
              <a:ext uri="{FF2B5EF4-FFF2-40B4-BE49-F238E27FC236}">
                <a16:creationId xmlns:a16="http://schemas.microsoft.com/office/drawing/2014/main" id="{D1A4DA80-D9F5-089A-2FF9-690FFED6E470}"/>
              </a:ext>
            </a:extLst>
          </p:cNvPr>
          <p:cNvSpPr/>
          <p:nvPr/>
        </p:nvSpPr>
        <p:spPr>
          <a:xfrm>
            <a:off x="5179961" y="3514956"/>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6" name="Ovale 15">
            <a:extLst>
              <a:ext uri="{FF2B5EF4-FFF2-40B4-BE49-F238E27FC236}">
                <a16:creationId xmlns:a16="http://schemas.microsoft.com/office/drawing/2014/main" id="{F299AC1E-6FF2-1400-14AF-E8521F5B7D00}"/>
              </a:ext>
            </a:extLst>
          </p:cNvPr>
          <p:cNvSpPr/>
          <p:nvPr/>
        </p:nvSpPr>
        <p:spPr>
          <a:xfrm>
            <a:off x="4812892" y="2390808"/>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7" name="Ovale 16">
            <a:extLst>
              <a:ext uri="{FF2B5EF4-FFF2-40B4-BE49-F238E27FC236}">
                <a16:creationId xmlns:a16="http://schemas.microsoft.com/office/drawing/2014/main" id="{37D4E896-9A9F-DBAA-AADD-BD53A64D8886}"/>
              </a:ext>
            </a:extLst>
          </p:cNvPr>
          <p:cNvSpPr/>
          <p:nvPr/>
        </p:nvSpPr>
        <p:spPr>
          <a:xfrm>
            <a:off x="6484373" y="5084844"/>
            <a:ext cx="127819" cy="9668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8" name="Ovale 17">
            <a:extLst>
              <a:ext uri="{FF2B5EF4-FFF2-40B4-BE49-F238E27FC236}">
                <a16:creationId xmlns:a16="http://schemas.microsoft.com/office/drawing/2014/main" id="{ABC0A6BE-1E2E-210D-5734-950530F2F9AD}"/>
              </a:ext>
            </a:extLst>
          </p:cNvPr>
          <p:cNvSpPr/>
          <p:nvPr/>
        </p:nvSpPr>
        <p:spPr>
          <a:xfrm>
            <a:off x="3304456" y="4158148"/>
            <a:ext cx="422787" cy="41295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19" name="Ovale 18">
            <a:extLst>
              <a:ext uri="{FF2B5EF4-FFF2-40B4-BE49-F238E27FC236}">
                <a16:creationId xmlns:a16="http://schemas.microsoft.com/office/drawing/2014/main" id="{37DDBDC4-4B19-DFED-F08B-79CB8C4E15EA}"/>
              </a:ext>
            </a:extLst>
          </p:cNvPr>
          <p:cNvSpPr/>
          <p:nvPr/>
        </p:nvSpPr>
        <p:spPr>
          <a:xfrm>
            <a:off x="6005045" y="4056975"/>
            <a:ext cx="340852" cy="29168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0" name="Ovale 19">
            <a:extLst>
              <a:ext uri="{FF2B5EF4-FFF2-40B4-BE49-F238E27FC236}">
                <a16:creationId xmlns:a16="http://schemas.microsoft.com/office/drawing/2014/main" id="{13C3DD4D-7A4A-DC0C-50B2-8CD295973B82}"/>
              </a:ext>
            </a:extLst>
          </p:cNvPr>
          <p:cNvSpPr/>
          <p:nvPr/>
        </p:nvSpPr>
        <p:spPr>
          <a:xfrm>
            <a:off x="5457720" y="4838215"/>
            <a:ext cx="219587" cy="2032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1" name="Ovale 20">
            <a:extLst>
              <a:ext uri="{FF2B5EF4-FFF2-40B4-BE49-F238E27FC236}">
                <a16:creationId xmlns:a16="http://schemas.microsoft.com/office/drawing/2014/main" id="{0DE87172-EE75-EAEC-A6DE-EC4E7C3A7B26}"/>
              </a:ext>
            </a:extLst>
          </p:cNvPr>
          <p:cNvSpPr/>
          <p:nvPr/>
        </p:nvSpPr>
        <p:spPr>
          <a:xfrm>
            <a:off x="4613785" y="4161426"/>
            <a:ext cx="219587" cy="2032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2" name="Ovale 21">
            <a:extLst>
              <a:ext uri="{FF2B5EF4-FFF2-40B4-BE49-F238E27FC236}">
                <a16:creationId xmlns:a16="http://schemas.microsoft.com/office/drawing/2014/main" id="{1099B67D-8791-9E92-C710-C2111D1690B6}"/>
              </a:ext>
            </a:extLst>
          </p:cNvPr>
          <p:cNvSpPr/>
          <p:nvPr/>
        </p:nvSpPr>
        <p:spPr>
          <a:xfrm>
            <a:off x="4127092" y="4499008"/>
            <a:ext cx="127819" cy="9668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3" name="Ovale 22">
            <a:extLst>
              <a:ext uri="{FF2B5EF4-FFF2-40B4-BE49-F238E27FC236}">
                <a16:creationId xmlns:a16="http://schemas.microsoft.com/office/drawing/2014/main" id="{780BCF3B-1C51-C633-DB13-DBC97A250B27}"/>
              </a:ext>
            </a:extLst>
          </p:cNvPr>
          <p:cNvSpPr/>
          <p:nvPr/>
        </p:nvSpPr>
        <p:spPr>
          <a:xfrm>
            <a:off x="6746567" y="2743127"/>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4" name="Ovale 23">
            <a:extLst>
              <a:ext uri="{FF2B5EF4-FFF2-40B4-BE49-F238E27FC236}">
                <a16:creationId xmlns:a16="http://schemas.microsoft.com/office/drawing/2014/main" id="{4B05CEB3-97D6-BFB5-11E2-AB7F9CB405FC}"/>
              </a:ext>
            </a:extLst>
          </p:cNvPr>
          <p:cNvSpPr/>
          <p:nvPr/>
        </p:nvSpPr>
        <p:spPr>
          <a:xfrm>
            <a:off x="6346720" y="2933215"/>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5" name="Ovale 24">
            <a:extLst>
              <a:ext uri="{FF2B5EF4-FFF2-40B4-BE49-F238E27FC236}">
                <a16:creationId xmlns:a16="http://schemas.microsoft.com/office/drawing/2014/main" id="{3120B928-F706-3EAE-D4B7-1DC3697B9054}"/>
              </a:ext>
            </a:extLst>
          </p:cNvPr>
          <p:cNvSpPr/>
          <p:nvPr/>
        </p:nvSpPr>
        <p:spPr>
          <a:xfrm>
            <a:off x="5383161" y="3706581"/>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6" name="Ovale 25">
            <a:extLst>
              <a:ext uri="{FF2B5EF4-FFF2-40B4-BE49-F238E27FC236}">
                <a16:creationId xmlns:a16="http://schemas.microsoft.com/office/drawing/2014/main" id="{1BAAFFEC-EB21-B243-55F4-66A8C4D690A3}"/>
              </a:ext>
            </a:extLst>
          </p:cNvPr>
          <p:cNvSpPr/>
          <p:nvPr/>
        </p:nvSpPr>
        <p:spPr>
          <a:xfrm>
            <a:off x="5016092" y="2594008"/>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7" name="Ovale 26">
            <a:extLst>
              <a:ext uri="{FF2B5EF4-FFF2-40B4-BE49-F238E27FC236}">
                <a16:creationId xmlns:a16="http://schemas.microsoft.com/office/drawing/2014/main" id="{7B183F2A-954D-85A8-B7C6-307A6EB06863}"/>
              </a:ext>
            </a:extLst>
          </p:cNvPr>
          <p:cNvSpPr/>
          <p:nvPr/>
        </p:nvSpPr>
        <p:spPr>
          <a:xfrm>
            <a:off x="5923115" y="4628460"/>
            <a:ext cx="340852" cy="29168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8" name="Ovale 27">
            <a:extLst>
              <a:ext uri="{FF2B5EF4-FFF2-40B4-BE49-F238E27FC236}">
                <a16:creationId xmlns:a16="http://schemas.microsoft.com/office/drawing/2014/main" id="{C2430E75-EB05-4737-FC73-5C4AEFCDDFD0}"/>
              </a:ext>
            </a:extLst>
          </p:cNvPr>
          <p:cNvSpPr/>
          <p:nvPr/>
        </p:nvSpPr>
        <p:spPr>
          <a:xfrm>
            <a:off x="4816985" y="4364626"/>
            <a:ext cx="219587" cy="2032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9" name="Ovale 28">
            <a:extLst>
              <a:ext uri="{FF2B5EF4-FFF2-40B4-BE49-F238E27FC236}">
                <a16:creationId xmlns:a16="http://schemas.microsoft.com/office/drawing/2014/main" id="{92B8CA24-C7A6-7830-E898-95A4B5EB1052}"/>
              </a:ext>
            </a:extLst>
          </p:cNvPr>
          <p:cNvSpPr/>
          <p:nvPr/>
        </p:nvSpPr>
        <p:spPr>
          <a:xfrm>
            <a:off x="5733024" y="3371160"/>
            <a:ext cx="422787" cy="412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30" name="Ovale 29">
            <a:extLst>
              <a:ext uri="{FF2B5EF4-FFF2-40B4-BE49-F238E27FC236}">
                <a16:creationId xmlns:a16="http://schemas.microsoft.com/office/drawing/2014/main" id="{BAE138B7-DF4C-A169-44E0-E9E0561DDA1B}"/>
              </a:ext>
            </a:extLst>
          </p:cNvPr>
          <p:cNvSpPr/>
          <p:nvPr/>
        </p:nvSpPr>
        <p:spPr>
          <a:xfrm>
            <a:off x="5361856" y="1554648"/>
            <a:ext cx="422787" cy="41295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31" name="Ovale 30">
            <a:extLst>
              <a:ext uri="{FF2B5EF4-FFF2-40B4-BE49-F238E27FC236}">
                <a16:creationId xmlns:a16="http://schemas.microsoft.com/office/drawing/2014/main" id="{A0BFFA35-E468-43E7-6BD5-F0F75A3E60BC}"/>
              </a:ext>
            </a:extLst>
          </p:cNvPr>
          <p:cNvSpPr/>
          <p:nvPr/>
        </p:nvSpPr>
        <p:spPr>
          <a:xfrm>
            <a:off x="7777315" y="1821760"/>
            <a:ext cx="340852" cy="29168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32" name="Ovale 31">
            <a:extLst>
              <a:ext uri="{FF2B5EF4-FFF2-40B4-BE49-F238E27FC236}">
                <a16:creationId xmlns:a16="http://schemas.microsoft.com/office/drawing/2014/main" id="{57EF9936-F05B-9E57-1CE1-17F56E121223}"/>
              </a:ext>
            </a:extLst>
          </p:cNvPr>
          <p:cNvSpPr/>
          <p:nvPr/>
        </p:nvSpPr>
        <p:spPr>
          <a:xfrm>
            <a:off x="6671185" y="1557926"/>
            <a:ext cx="219587" cy="2032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33" name="Ovale 32">
            <a:extLst>
              <a:ext uri="{FF2B5EF4-FFF2-40B4-BE49-F238E27FC236}">
                <a16:creationId xmlns:a16="http://schemas.microsoft.com/office/drawing/2014/main" id="{E86FB0E5-705C-BE3C-C749-91BE26613E00}"/>
              </a:ext>
            </a:extLst>
          </p:cNvPr>
          <p:cNvSpPr/>
          <p:nvPr/>
        </p:nvSpPr>
        <p:spPr>
          <a:xfrm>
            <a:off x="6184492" y="1895508"/>
            <a:ext cx="127819" cy="9668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34" name="Ovale 33">
            <a:extLst>
              <a:ext uri="{FF2B5EF4-FFF2-40B4-BE49-F238E27FC236}">
                <a16:creationId xmlns:a16="http://schemas.microsoft.com/office/drawing/2014/main" id="{5426F274-91BC-71D0-FD7A-C8D3A515CBEF}"/>
              </a:ext>
            </a:extLst>
          </p:cNvPr>
          <p:cNvSpPr/>
          <p:nvPr/>
        </p:nvSpPr>
        <p:spPr>
          <a:xfrm>
            <a:off x="6387692" y="2098708"/>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Tree>
    <p:extLst>
      <p:ext uri="{BB962C8B-B14F-4D97-AF65-F5344CB8AC3E}">
        <p14:creationId xmlns:p14="http://schemas.microsoft.com/office/powerpoint/2010/main" val="1724129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DDB8C7C0-C1F0-34C1-0136-46F8314391CC}"/>
            </a:ext>
          </a:extLst>
        </p:cNvPr>
        <p:cNvGrpSpPr/>
        <p:nvPr/>
      </p:nvGrpSpPr>
      <p:grpSpPr>
        <a:xfrm>
          <a:off x="0" y="0"/>
          <a:ext cx="0" cy="0"/>
          <a:chOff x="0" y="0"/>
          <a:chExt cx="0" cy="0"/>
        </a:xfrm>
      </p:grpSpPr>
      <p:sp>
        <p:nvSpPr>
          <p:cNvPr id="3" name="Ovale 2">
            <a:extLst>
              <a:ext uri="{FF2B5EF4-FFF2-40B4-BE49-F238E27FC236}">
                <a16:creationId xmlns:a16="http://schemas.microsoft.com/office/drawing/2014/main" id="{5DFB3259-3DAF-191F-BC1E-E9C83627654E}"/>
              </a:ext>
            </a:extLst>
          </p:cNvPr>
          <p:cNvSpPr/>
          <p:nvPr/>
        </p:nvSpPr>
        <p:spPr>
          <a:xfrm>
            <a:off x="2374901" y="1945893"/>
            <a:ext cx="5918200" cy="3189336"/>
          </a:xfrm>
          <a:prstGeom prst="ellipse">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magine 11" descr="Immagine che contiene testo, clipart&#10;&#10;Descrizione generata automaticamente">
            <a:extLst>
              <a:ext uri="{FF2B5EF4-FFF2-40B4-BE49-F238E27FC236}">
                <a16:creationId xmlns:a16="http://schemas.microsoft.com/office/drawing/2014/main" id="{6C23DB0F-503D-564C-855C-D06ADE134D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2" name="CasellaDiTesto 1">
            <a:extLst>
              <a:ext uri="{FF2B5EF4-FFF2-40B4-BE49-F238E27FC236}">
                <a16:creationId xmlns:a16="http://schemas.microsoft.com/office/drawing/2014/main" id="{1DB7E065-F979-3640-3A4E-E7E84638F673}"/>
              </a:ext>
            </a:extLst>
          </p:cNvPr>
          <p:cNvSpPr txBox="1"/>
          <p:nvPr/>
        </p:nvSpPr>
        <p:spPr>
          <a:xfrm>
            <a:off x="349452" y="227596"/>
            <a:ext cx="10183510"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 se vediamo questo?</a:t>
            </a:r>
          </a:p>
        </p:txBody>
      </p:sp>
      <p:sp>
        <p:nvSpPr>
          <p:cNvPr id="6" name="Ovale 5">
            <a:extLst>
              <a:ext uri="{FF2B5EF4-FFF2-40B4-BE49-F238E27FC236}">
                <a16:creationId xmlns:a16="http://schemas.microsoft.com/office/drawing/2014/main" id="{D5535B4B-CE17-8D84-B997-7D508AB43847}"/>
              </a:ext>
            </a:extLst>
          </p:cNvPr>
          <p:cNvSpPr/>
          <p:nvPr/>
        </p:nvSpPr>
        <p:spPr>
          <a:xfrm>
            <a:off x="3990256" y="2049948"/>
            <a:ext cx="422787" cy="412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7" name="Ovale 6">
            <a:extLst>
              <a:ext uri="{FF2B5EF4-FFF2-40B4-BE49-F238E27FC236}">
                <a16:creationId xmlns:a16="http://schemas.microsoft.com/office/drawing/2014/main" id="{55516E5C-9F65-D473-89B4-89673F2CA94C}"/>
              </a:ext>
            </a:extLst>
          </p:cNvPr>
          <p:cNvSpPr/>
          <p:nvPr/>
        </p:nvSpPr>
        <p:spPr>
          <a:xfrm>
            <a:off x="7411882" y="3947576"/>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8" name="Ovale 7">
            <a:extLst>
              <a:ext uri="{FF2B5EF4-FFF2-40B4-BE49-F238E27FC236}">
                <a16:creationId xmlns:a16="http://schemas.microsoft.com/office/drawing/2014/main" id="{B4F20B01-FD5F-D741-43ED-E5F0384BFCFF}"/>
              </a:ext>
            </a:extLst>
          </p:cNvPr>
          <p:cNvSpPr/>
          <p:nvPr/>
        </p:nvSpPr>
        <p:spPr>
          <a:xfrm>
            <a:off x="6405715" y="2317060"/>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9" name="Ovale 8">
            <a:extLst>
              <a:ext uri="{FF2B5EF4-FFF2-40B4-BE49-F238E27FC236}">
                <a16:creationId xmlns:a16="http://schemas.microsoft.com/office/drawing/2014/main" id="{AB3FD81B-0565-8751-F6C9-4D4BE88DB45D}"/>
              </a:ext>
            </a:extLst>
          </p:cNvPr>
          <p:cNvSpPr/>
          <p:nvPr/>
        </p:nvSpPr>
        <p:spPr>
          <a:xfrm>
            <a:off x="5866577" y="5084845"/>
            <a:ext cx="340852" cy="29168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0" name="Ovale 9">
            <a:extLst>
              <a:ext uri="{FF2B5EF4-FFF2-40B4-BE49-F238E27FC236}">
                <a16:creationId xmlns:a16="http://schemas.microsoft.com/office/drawing/2014/main" id="{E5140D8C-B6E7-5744-6F6D-B4FAD3C39049}"/>
              </a:ext>
            </a:extLst>
          </p:cNvPr>
          <p:cNvSpPr/>
          <p:nvPr/>
        </p:nvSpPr>
        <p:spPr>
          <a:xfrm>
            <a:off x="3777224" y="3372387"/>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1" name="Ovale 10">
            <a:extLst>
              <a:ext uri="{FF2B5EF4-FFF2-40B4-BE49-F238E27FC236}">
                <a16:creationId xmlns:a16="http://schemas.microsoft.com/office/drawing/2014/main" id="{BEFA022A-557F-2DE9-A87B-76FEBBF10C0D}"/>
              </a:ext>
            </a:extLst>
          </p:cNvPr>
          <p:cNvSpPr/>
          <p:nvPr/>
        </p:nvSpPr>
        <p:spPr>
          <a:xfrm>
            <a:off x="5519172" y="2897570"/>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3" name="Ovale 12">
            <a:extLst>
              <a:ext uri="{FF2B5EF4-FFF2-40B4-BE49-F238E27FC236}">
                <a16:creationId xmlns:a16="http://schemas.microsoft.com/office/drawing/2014/main" id="{DBEE5A98-FBAD-D9C8-A535-95DBC2DE60EB}"/>
              </a:ext>
            </a:extLst>
          </p:cNvPr>
          <p:cNvSpPr/>
          <p:nvPr/>
        </p:nvSpPr>
        <p:spPr>
          <a:xfrm>
            <a:off x="4303249" y="4834114"/>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4" name="Ovale 13">
            <a:extLst>
              <a:ext uri="{FF2B5EF4-FFF2-40B4-BE49-F238E27FC236}">
                <a16:creationId xmlns:a16="http://schemas.microsoft.com/office/drawing/2014/main" id="{A76E4B23-F3E0-4607-F32B-138494606BC2}"/>
              </a:ext>
            </a:extLst>
          </p:cNvPr>
          <p:cNvSpPr/>
          <p:nvPr/>
        </p:nvSpPr>
        <p:spPr>
          <a:xfrm>
            <a:off x="5299585" y="2053226"/>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5" name="Ovale 14">
            <a:extLst>
              <a:ext uri="{FF2B5EF4-FFF2-40B4-BE49-F238E27FC236}">
                <a16:creationId xmlns:a16="http://schemas.microsoft.com/office/drawing/2014/main" id="{DFA54275-2D0B-E9A2-1557-423FC25AEAC2}"/>
              </a:ext>
            </a:extLst>
          </p:cNvPr>
          <p:cNvSpPr/>
          <p:nvPr/>
        </p:nvSpPr>
        <p:spPr>
          <a:xfrm>
            <a:off x="5179961" y="3514956"/>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6" name="Ovale 15">
            <a:extLst>
              <a:ext uri="{FF2B5EF4-FFF2-40B4-BE49-F238E27FC236}">
                <a16:creationId xmlns:a16="http://schemas.microsoft.com/office/drawing/2014/main" id="{44D0AFAA-0197-74E7-A115-3968E92D7235}"/>
              </a:ext>
            </a:extLst>
          </p:cNvPr>
          <p:cNvSpPr/>
          <p:nvPr/>
        </p:nvSpPr>
        <p:spPr>
          <a:xfrm>
            <a:off x="4812892" y="2390808"/>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7" name="Ovale 16">
            <a:extLst>
              <a:ext uri="{FF2B5EF4-FFF2-40B4-BE49-F238E27FC236}">
                <a16:creationId xmlns:a16="http://schemas.microsoft.com/office/drawing/2014/main" id="{07AFC12F-5E78-9D1A-6134-ED6D8DCEA5A4}"/>
              </a:ext>
            </a:extLst>
          </p:cNvPr>
          <p:cNvSpPr/>
          <p:nvPr/>
        </p:nvSpPr>
        <p:spPr>
          <a:xfrm>
            <a:off x="6484373" y="5084844"/>
            <a:ext cx="127819" cy="9668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8" name="Ovale 17">
            <a:extLst>
              <a:ext uri="{FF2B5EF4-FFF2-40B4-BE49-F238E27FC236}">
                <a16:creationId xmlns:a16="http://schemas.microsoft.com/office/drawing/2014/main" id="{3A8280F8-807F-1BC1-BE5E-06649C4CA799}"/>
              </a:ext>
            </a:extLst>
          </p:cNvPr>
          <p:cNvSpPr/>
          <p:nvPr/>
        </p:nvSpPr>
        <p:spPr>
          <a:xfrm>
            <a:off x="3304456" y="4158148"/>
            <a:ext cx="422787" cy="412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19" name="Ovale 18">
            <a:extLst>
              <a:ext uri="{FF2B5EF4-FFF2-40B4-BE49-F238E27FC236}">
                <a16:creationId xmlns:a16="http://schemas.microsoft.com/office/drawing/2014/main" id="{03371CEF-99F2-FB8C-0938-B64EE7696283}"/>
              </a:ext>
            </a:extLst>
          </p:cNvPr>
          <p:cNvSpPr/>
          <p:nvPr/>
        </p:nvSpPr>
        <p:spPr>
          <a:xfrm>
            <a:off x="6005045" y="4056975"/>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0" name="Ovale 19">
            <a:extLst>
              <a:ext uri="{FF2B5EF4-FFF2-40B4-BE49-F238E27FC236}">
                <a16:creationId xmlns:a16="http://schemas.microsoft.com/office/drawing/2014/main" id="{7BFB9D7A-3670-388B-B92C-A44BC93B3138}"/>
              </a:ext>
            </a:extLst>
          </p:cNvPr>
          <p:cNvSpPr/>
          <p:nvPr/>
        </p:nvSpPr>
        <p:spPr>
          <a:xfrm>
            <a:off x="5457720" y="4838215"/>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1" name="Ovale 20">
            <a:extLst>
              <a:ext uri="{FF2B5EF4-FFF2-40B4-BE49-F238E27FC236}">
                <a16:creationId xmlns:a16="http://schemas.microsoft.com/office/drawing/2014/main" id="{1406BEC1-D237-B226-E0C9-7BFB864BC13A}"/>
              </a:ext>
            </a:extLst>
          </p:cNvPr>
          <p:cNvSpPr/>
          <p:nvPr/>
        </p:nvSpPr>
        <p:spPr>
          <a:xfrm>
            <a:off x="4613785" y="4161426"/>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2" name="Ovale 21">
            <a:extLst>
              <a:ext uri="{FF2B5EF4-FFF2-40B4-BE49-F238E27FC236}">
                <a16:creationId xmlns:a16="http://schemas.microsoft.com/office/drawing/2014/main" id="{AF164C5F-2C69-FA5B-5681-F8CFC53A9DBB}"/>
              </a:ext>
            </a:extLst>
          </p:cNvPr>
          <p:cNvSpPr/>
          <p:nvPr/>
        </p:nvSpPr>
        <p:spPr>
          <a:xfrm>
            <a:off x="4127092" y="4499008"/>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3" name="Ovale 22">
            <a:extLst>
              <a:ext uri="{FF2B5EF4-FFF2-40B4-BE49-F238E27FC236}">
                <a16:creationId xmlns:a16="http://schemas.microsoft.com/office/drawing/2014/main" id="{EA96D22B-616E-A8C6-540A-EF2BBC01FEA5}"/>
              </a:ext>
            </a:extLst>
          </p:cNvPr>
          <p:cNvSpPr/>
          <p:nvPr/>
        </p:nvSpPr>
        <p:spPr>
          <a:xfrm>
            <a:off x="6746567" y="2743127"/>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4" name="Ovale 23">
            <a:extLst>
              <a:ext uri="{FF2B5EF4-FFF2-40B4-BE49-F238E27FC236}">
                <a16:creationId xmlns:a16="http://schemas.microsoft.com/office/drawing/2014/main" id="{5E3C95C1-3825-3D2A-8605-FE28302DC6E3}"/>
              </a:ext>
            </a:extLst>
          </p:cNvPr>
          <p:cNvSpPr/>
          <p:nvPr/>
        </p:nvSpPr>
        <p:spPr>
          <a:xfrm>
            <a:off x="6346720" y="2933215"/>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5" name="Ovale 24">
            <a:extLst>
              <a:ext uri="{FF2B5EF4-FFF2-40B4-BE49-F238E27FC236}">
                <a16:creationId xmlns:a16="http://schemas.microsoft.com/office/drawing/2014/main" id="{A13C4DEF-11E6-629F-D08E-214F5CE83746}"/>
              </a:ext>
            </a:extLst>
          </p:cNvPr>
          <p:cNvSpPr/>
          <p:nvPr/>
        </p:nvSpPr>
        <p:spPr>
          <a:xfrm>
            <a:off x="5383161" y="3706581"/>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6" name="Ovale 25">
            <a:extLst>
              <a:ext uri="{FF2B5EF4-FFF2-40B4-BE49-F238E27FC236}">
                <a16:creationId xmlns:a16="http://schemas.microsoft.com/office/drawing/2014/main" id="{4324FCC7-D4C2-ADAA-A2D5-374C2D78F526}"/>
              </a:ext>
            </a:extLst>
          </p:cNvPr>
          <p:cNvSpPr/>
          <p:nvPr/>
        </p:nvSpPr>
        <p:spPr>
          <a:xfrm>
            <a:off x="5016092" y="2594008"/>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7" name="Ovale 26">
            <a:extLst>
              <a:ext uri="{FF2B5EF4-FFF2-40B4-BE49-F238E27FC236}">
                <a16:creationId xmlns:a16="http://schemas.microsoft.com/office/drawing/2014/main" id="{516B5CBF-055C-C766-F809-4A9BC0F9E38B}"/>
              </a:ext>
            </a:extLst>
          </p:cNvPr>
          <p:cNvSpPr/>
          <p:nvPr/>
        </p:nvSpPr>
        <p:spPr>
          <a:xfrm>
            <a:off x="5923115" y="4628460"/>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8" name="Ovale 27">
            <a:extLst>
              <a:ext uri="{FF2B5EF4-FFF2-40B4-BE49-F238E27FC236}">
                <a16:creationId xmlns:a16="http://schemas.microsoft.com/office/drawing/2014/main" id="{EFEB9E2D-7998-A656-D100-7A0E4E568015}"/>
              </a:ext>
            </a:extLst>
          </p:cNvPr>
          <p:cNvSpPr/>
          <p:nvPr/>
        </p:nvSpPr>
        <p:spPr>
          <a:xfrm>
            <a:off x="4816985" y="4364626"/>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9" name="Ovale 28">
            <a:extLst>
              <a:ext uri="{FF2B5EF4-FFF2-40B4-BE49-F238E27FC236}">
                <a16:creationId xmlns:a16="http://schemas.microsoft.com/office/drawing/2014/main" id="{738DD0DB-F725-509F-2364-FE277802C8FD}"/>
              </a:ext>
            </a:extLst>
          </p:cNvPr>
          <p:cNvSpPr/>
          <p:nvPr/>
        </p:nvSpPr>
        <p:spPr>
          <a:xfrm>
            <a:off x="5733024" y="3371160"/>
            <a:ext cx="422787" cy="412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30" name="Ovale 29">
            <a:extLst>
              <a:ext uri="{FF2B5EF4-FFF2-40B4-BE49-F238E27FC236}">
                <a16:creationId xmlns:a16="http://schemas.microsoft.com/office/drawing/2014/main" id="{82410BD4-E309-1249-E16C-B1D8E8FAA434}"/>
              </a:ext>
            </a:extLst>
          </p:cNvPr>
          <p:cNvSpPr/>
          <p:nvPr/>
        </p:nvSpPr>
        <p:spPr>
          <a:xfrm>
            <a:off x="5361856" y="1554648"/>
            <a:ext cx="422787" cy="41295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31" name="Ovale 30">
            <a:extLst>
              <a:ext uri="{FF2B5EF4-FFF2-40B4-BE49-F238E27FC236}">
                <a16:creationId xmlns:a16="http://schemas.microsoft.com/office/drawing/2014/main" id="{2D601489-2900-E217-6F60-5DD17760179B}"/>
              </a:ext>
            </a:extLst>
          </p:cNvPr>
          <p:cNvSpPr/>
          <p:nvPr/>
        </p:nvSpPr>
        <p:spPr>
          <a:xfrm>
            <a:off x="7777315" y="1821760"/>
            <a:ext cx="340852" cy="29168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32" name="Ovale 31">
            <a:extLst>
              <a:ext uri="{FF2B5EF4-FFF2-40B4-BE49-F238E27FC236}">
                <a16:creationId xmlns:a16="http://schemas.microsoft.com/office/drawing/2014/main" id="{6D30701A-28FE-6662-CD1E-25A75BD6177D}"/>
              </a:ext>
            </a:extLst>
          </p:cNvPr>
          <p:cNvSpPr/>
          <p:nvPr/>
        </p:nvSpPr>
        <p:spPr>
          <a:xfrm>
            <a:off x="6671185" y="1557926"/>
            <a:ext cx="219587" cy="2032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33" name="Ovale 32">
            <a:extLst>
              <a:ext uri="{FF2B5EF4-FFF2-40B4-BE49-F238E27FC236}">
                <a16:creationId xmlns:a16="http://schemas.microsoft.com/office/drawing/2014/main" id="{A0913E5F-0CBE-9BA4-6A88-904052AD8FF1}"/>
              </a:ext>
            </a:extLst>
          </p:cNvPr>
          <p:cNvSpPr/>
          <p:nvPr/>
        </p:nvSpPr>
        <p:spPr>
          <a:xfrm>
            <a:off x="6184492" y="1895508"/>
            <a:ext cx="127819" cy="9668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34" name="Ovale 33">
            <a:extLst>
              <a:ext uri="{FF2B5EF4-FFF2-40B4-BE49-F238E27FC236}">
                <a16:creationId xmlns:a16="http://schemas.microsoft.com/office/drawing/2014/main" id="{DC2CF243-FC53-6D78-3757-D57DDA1F6E4A}"/>
              </a:ext>
            </a:extLst>
          </p:cNvPr>
          <p:cNvSpPr/>
          <p:nvPr/>
        </p:nvSpPr>
        <p:spPr>
          <a:xfrm>
            <a:off x="6387692" y="2098708"/>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Tree>
    <p:extLst>
      <p:ext uri="{BB962C8B-B14F-4D97-AF65-F5344CB8AC3E}">
        <p14:creationId xmlns:p14="http://schemas.microsoft.com/office/powerpoint/2010/main" val="795707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4532B766-C0B6-B829-18AC-F4899CD52837}"/>
            </a:ext>
          </a:extLst>
        </p:cNvPr>
        <p:cNvGrpSpPr/>
        <p:nvPr/>
      </p:nvGrpSpPr>
      <p:grpSpPr>
        <a:xfrm>
          <a:off x="0" y="0"/>
          <a:ext cx="0" cy="0"/>
          <a:chOff x="0" y="0"/>
          <a:chExt cx="0" cy="0"/>
        </a:xfrm>
      </p:grpSpPr>
      <p:sp>
        <p:nvSpPr>
          <p:cNvPr id="3" name="Ovale 2">
            <a:extLst>
              <a:ext uri="{FF2B5EF4-FFF2-40B4-BE49-F238E27FC236}">
                <a16:creationId xmlns:a16="http://schemas.microsoft.com/office/drawing/2014/main" id="{C3B7E1BF-ED6E-2E8E-6DD0-EBAA64C76FF7}"/>
              </a:ext>
            </a:extLst>
          </p:cNvPr>
          <p:cNvSpPr/>
          <p:nvPr/>
        </p:nvSpPr>
        <p:spPr>
          <a:xfrm>
            <a:off x="2374900" y="1250066"/>
            <a:ext cx="7278385" cy="4305782"/>
          </a:xfrm>
          <a:prstGeom prst="ellipse">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magine 11" descr="Immagine che contiene testo, clipart&#10;&#10;Descrizione generata automaticamente">
            <a:extLst>
              <a:ext uri="{FF2B5EF4-FFF2-40B4-BE49-F238E27FC236}">
                <a16:creationId xmlns:a16="http://schemas.microsoft.com/office/drawing/2014/main" id="{3FE9147F-6552-89C8-A046-E19786A715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2" name="CasellaDiTesto 1">
            <a:extLst>
              <a:ext uri="{FF2B5EF4-FFF2-40B4-BE49-F238E27FC236}">
                <a16:creationId xmlns:a16="http://schemas.microsoft.com/office/drawing/2014/main" id="{29C20F1E-EDE0-6A95-711C-5E7377BE62D2}"/>
              </a:ext>
            </a:extLst>
          </p:cNvPr>
          <p:cNvSpPr txBox="1"/>
          <p:nvPr/>
        </p:nvSpPr>
        <p:spPr>
          <a:xfrm>
            <a:off x="349452" y="227596"/>
            <a:ext cx="10183510"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 se vediamo questo?</a:t>
            </a:r>
          </a:p>
        </p:txBody>
      </p:sp>
      <p:sp>
        <p:nvSpPr>
          <p:cNvPr id="6" name="Ovale 5">
            <a:extLst>
              <a:ext uri="{FF2B5EF4-FFF2-40B4-BE49-F238E27FC236}">
                <a16:creationId xmlns:a16="http://schemas.microsoft.com/office/drawing/2014/main" id="{915600B4-C6C8-79CF-FC43-E689D2FE0F7E}"/>
              </a:ext>
            </a:extLst>
          </p:cNvPr>
          <p:cNvSpPr/>
          <p:nvPr/>
        </p:nvSpPr>
        <p:spPr>
          <a:xfrm>
            <a:off x="3990256" y="2049948"/>
            <a:ext cx="422787" cy="412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7" name="Ovale 6">
            <a:extLst>
              <a:ext uri="{FF2B5EF4-FFF2-40B4-BE49-F238E27FC236}">
                <a16:creationId xmlns:a16="http://schemas.microsoft.com/office/drawing/2014/main" id="{5EAEAC94-7239-70DD-54CC-076A062E5640}"/>
              </a:ext>
            </a:extLst>
          </p:cNvPr>
          <p:cNvSpPr/>
          <p:nvPr/>
        </p:nvSpPr>
        <p:spPr>
          <a:xfrm>
            <a:off x="7411882" y="3947576"/>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8" name="Ovale 7">
            <a:extLst>
              <a:ext uri="{FF2B5EF4-FFF2-40B4-BE49-F238E27FC236}">
                <a16:creationId xmlns:a16="http://schemas.microsoft.com/office/drawing/2014/main" id="{B1A311D5-FAC6-2D6F-8AA2-1E859794B920}"/>
              </a:ext>
            </a:extLst>
          </p:cNvPr>
          <p:cNvSpPr/>
          <p:nvPr/>
        </p:nvSpPr>
        <p:spPr>
          <a:xfrm>
            <a:off x="6405715" y="2317060"/>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9" name="Ovale 8">
            <a:extLst>
              <a:ext uri="{FF2B5EF4-FFF2-40B4-BE49-F238E27FC236}">
                <a16:creationId xmlns:a16="http://schemas.microsoft.com/office/drawing/2014/main" id="{C7A0421D-56BC-9FAD-B617-A5364D723792}"/>
              </a:ext>
            </a:extLst>
          </p:cNvPr>
          <p:cNvSpPr/>
          <p:nvPr/>
        </p:nvSpPr>
        <p:spPr>
          <a:xfrm>
            <a:off x="5866577" y="5084845"/>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0" name="Ovale 9">
            <a:extLst>
              <a:ext uri="{FF2B5EF4-FFF2-40B4-BE49-F238E27FC236}">
                <a16:creationId xmlns:a16="http://schemas.microsoft.com/office/drawing/2014/main" id="{FF15F2B2-99F0-6684-FB46-D84201730248}"/>
              </a:ext>
            </a:extLst>
          </p:cNvPr>
          <p:cNvSpPr/>
          <p:nvPr/>
        </p:nvSpPr>
        <p:spPr>
          <a:xfrm>
            <a:off x="3777224" y="3372387"/>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1" name="Ovale 10">
            <a:extLst>
              <a:ext uri="{FF2B5EF4-FFF2-40B4-BE49-F238E27FC236}">
                <a16:creationId xmlns:a16="http://schemas.microsoft.com/office/drawing/2014/main" id="{61ABF8F8-72AF-D4C9-FBF3-D68BBD7AE923}"/>
              </a:ext>
            </a:extLst>
          </p:cNvPr>
          <p:cNvSpPr/>
          <p:nvPr/>
        </p:nvSpPr>
        <p:spPr>
          <a:xfrm>
            <a:off x="5519172" y="2897570"/>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3" name="Ovale 12">
            <a:extLst>
              <a:ext uri="{FF2B5EF4-FFF2-40B4-BE49-F238E27FC236}">
                <a16:creationId xmlns:a16="http://schemas.microsoft.com/office/drawing/2014/main" id="{9FBB96E1-117B-87F7-A9C5-EBA79DAF2018}"/>
              </a:ext>
            </a:extLst>
          </p:cNvPr>
          <p:cNvSpPr/>
          <p:nvPr/>
        </p:nvSpPr>
        <p:spPr>
          <a:xfrm>
            <a:off x="4303249" y="4834114"/>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4" name="Ovale 13">
            <a:extLst>
              <a:ext uri="{FF2B5EF4-FFF2-40B4-BE49-F238E27FC236}">
                <a16:creationId xmlns:a16="http://schemas.microsoft.com/office/drawing/2014/main" id="{6E8D202D-F3E3-6DCE-194C-44992911C9EE}"/>
              </a:ext>
            </a:extLst>
          </p:cNvPr>
          <p:cNvSpPr/>
          <p:nvPr/>
        </p:nvSpPr>
        <p:spPr>
          <a:xfrm>
            <a:off x="5299585" y="2053226"/>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5" name="Ovale 14">
            <a:extLst>
              <a:ext uri="{FF2B5EF4-FFF2-40B4-BE49-F238E27FC236}">
                <a16:creationId xmlns:a16="http://schemas.microsoft.com/office/drawing/2014/main" id="{AB489D08-2F24-9DE2-1DAA-7C6939F4EEF6}"/>
              </a:ext>
            </a:extLst>
          </p:cNvPr>
          <p:cNvSpPr/>
          <p:nvPr/>
        </p:nvSpPr>
        <p:spPr>
          <a:xfrm>
            <a:off x="5179961" y="3514956"/>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6" name="Ovale 15">
            <a:extLst>
              <a:ext uri="{FF2B5EF4-FFF2-40B4-BE49-F238E27FC236}">
                <a16:creationId xmlns:a16="http://schemas.microsoft.com/office/drawing/2014/main" id="{77609B00-84C4-823F-957D-FBC50399F37C}"/>
              </a:ext>
            </a:extLst>
          </p:cNvPr>
          <p:cNvSpPr/>
          <p:nvPr/>
        </p:nvSpPr>
        <p:spPr>
          <a:xfrm>
            <a:off x="4812892" y="2390808"/>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7" name="Ovale 16">
            <a:extLst>
              <a:ext uri="{FF2B5EF4-FFF2-40B4-BE49-F238E27FC236}">
                <a16:creationId xmlns:a16="http://schemas.microsoft.com/office/drawing/2014/main" id="{EE1BEFAD-460D-EB29-464D-D74C50842519}"/>
              </a:ext>
            </a:extLst>
          </p:cNvPr>
          <p:cNvSpPr/>
          <p:nvPr/>
        </p:nvSpPr>
        <p:spPr>
          <a:xfrm>
            <a:off x="6484373" y="5084844"/>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8" name="Ovale 17">
            <a:extLst>
              <a:ext uri="{FF2B5EF4-FFF2-40B4-BE49-F238E27FC236}">
                <a16:creationId xmlns:a16="http://schemas.microsoft.com/office/drawing/2014/main" id="{C2D227D1-54E8-5E7C-9BD0-8B4C5A4E7F97}"/>
              </a:ext>
            </a:extLst>
          </p:cNvPr>
          <p:cNvSpPr/>
          <p:nvPr/>
        </p:nvSpPr>
        <p:spPr>
          <a:xfrm>
            <a:off x="3304456" y="4158148"/>
            <a:ext cx="422787" cy="412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19" name="Ovale 18">
            <a:extLst>
              <a:ext uri="{FF2B5EF4-FFF2-40B4-BE49-F238E27FC236}">
                <a16:creationId xmlns:a16="http://schemas.microsoft.com/office/drawing/2014/main" id="{4FF33B67-AF9E-47C7-6A65-FE9CF41B7B5C}"/>
              </a:ext>
            </a:extLst>
          </p:cNvPr>
          <p:cNvSpPr/>
          <p:nvPr/>
        </p:nvSpPr>
        <p:spPr>
          <a:xfrm>
            <a:off x="6005045" y="4056975"/>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0" name="Ovale 19">
            <a:extLst>
              <a:ext uri="{FF2B5EF4-FFF2-40B4-BE49-F238E27FC236}">
                <a16:creationId xmlns:a16="http://schemas.microsoft.com/office/drawing/2014/main" id="{5D3EEF40-9CCB-7D1A-694B-07C023881F4F}"/>
              </a:ext>
            </a:extLst>
          </p:cNvPr>
          <p:cNvSpPr/>
          <p:nvPr/>
        </p:nvSpPr>
        <p:spPr>
          <a:xfrm>
            <a:off x="5457720" y="4838215"/>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1" name="Ovale 20">
            <a:extLst>
              <a:ext uri="{FF2B5EF4-FFF2-40B4-BE49-F238E27FC236}">
                <a16:creationId xmlns:a16="http://schemas.microsoft.com/office/drawing/2014/main" id="{596EC653-1203-96F2-A233-05CDE69D33D8}"/>
              </a:ext>
            </a:extLst>
          </p:cNvPr>
          <p:cNvSpPr/>
          <p:nvPr/>
        </p:nvSpPr>
        <p:spPr>
          <a:xfrm>
            <a:off x="4613785" y="4161426"/>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2" name="Ovale 21">
            <a:extLst>
              <a:ext uri="{FF2B5EF4-FFF2-40B4-BE49-F238E27FC236}">
                <a16:creationId xmlns:a16="http://schemas.microsoft.com/office/drawing/2014/main" id="{D1B5DE90-B238-6A91-A6D8-5F793EA57902}"/>
              </a:ext>
            </a:extLst>
          </p:cNvPr>
          <p:cNvSpPr/>
          <p:nvPr/>
        </p:nvSpPr>
        <p:spPr>
          <a:xfrm>
            <a:off x="4127092" y="4499008"/>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3" name="Ovale 22">
            <a:extLst>
              <a:ext uri="{FF2B5EF4-FFF2-40B4-BE49-F238E27FC236}">
                <a16:creationId xmlns:a16="http://schemas.microsoft.com/office/drawing/2014/main" id="{156EB2C4-4A7A-FD17-5700-A2566BBBF5A9}"/>
              </a:ext>
            </a:extLst>
          </p:cNvPr>
          <p:cNvSpPr/>
          <p:nvPr/>
        </p:nvSpPr>
        <p:spPr>
          <a:xfrm>
            <a:off x="6746567" y="2743127"/>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4" name="Ovale 23">
            <a:extLst>
              <a:ext uri="{FF2B5EF4-FFF2-40B4-BE49-F238E27FC236}">
                <a16:creationId xmlns:a16="http://schemas.microsoft.com/office/drawing/2014/main" id="{12986496-B273-4303-33E4-764D57D2A2DF}"/>
              </a:ext>
            </a:extLst>
          </p:cNvPr>
          <p:cNvSpPr/>
          <p:nvPr/>
        </p:nvSpPr>
        <p:spPr>
          <a:xfrm>
            <a:off x="6346720" y="2933215"/>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5" name="Ovale 24">
            <a:extLst>
              <a:ext uri="{FF2B5EF4-FFF2-40B4-BE49-F238E27FC236}">
                <a16:creationId xmlns:a16="http://schemas.microsoft.com/office/drawing/2014/main" id="{92CEF72A-537D-D6D8-1EB4-4A0076F81D00}"/>
              </a:ext>
            </a:extLst>
          </p:cNvPr>
          <p:cNvSpPr/>
          <p:nvPr/>
        </p:nvSpPr>
        <p:spPr>
          <a:xfrm>
            <a:off x="5383161" y="3706581"/>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6" name="Ovale 25">
            <a:extLst>
              <a:ext uri="{FF2B5EF4-FFF2-40B4-BE49-F238E27FC236}">
                <a16:creationId xmlns:a16="http://schemas.microsoft.com/office/drawing/2014/main" id="{60F525DE-46F3-AFDE-AC5C-2E70A61E255D}"/>
              </a:ext>
            </a:extLst>
          </p:cNvPr>
          <p:cNvSpPr/>
          <p:nvPr/>
        </p:nvSpPr>
        <p:spPr>
          <a:xfrm>
            <a:off x="5016092" y="2594008"/>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7" name="Ovale 26">
            <a:extLst>
              <a:ext uri="{FF2B5EF4-FFF2-40B4-BE49-F238E27FC236}">
                <a16:creationId xmlns:a16="http://schemas.microsoft.com/office/drawing/2014/main" id="{94CE3E8D-E35E-113E-21DE-C5CAAB7799F8}"/>
              </a:ext>
            </a:extLst>
          </p:cNvPr>
          <p:cNvSpPr/>
          <p:nvPr/>
        </p:nvSpPr>
        <p:spPr>
          <a:xfrm>
            <a:off x="5923115" y="4628460"/>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8" name="Ovale 27">
            <a:extLst>
              <a:ext uri="{FF2B5EF4-FFF2-40B4-BE49-F238E27FC236}">
                <a16:creationId xmlns:a16="http://schemas.microsoft.com/office/drawing/2014/main" id="{02668ECF-F010-1ABA-0ADA-F69CB501B0B6}"/>
              </a:ext>
            </a:extLst>
          </p:cNvPr>
          <p:cNvSpPr/>
          <p:nvPr/>
        </p:nvSpPr>
        <p:spPr>
          <a:xfrm>
            <a:off x="4816985" y="4364626"/>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9" name="Ovale 28">
            <a:extLst>
              <a:ext uri="{FF2B5EF4-FFF2-40B4-BE49-F238E27FC236}">
                <a16:creationId xmlns:a16="http://schemas.microsoft.com/office/drawing/2014/main" id="{88767395-031C-4296-D496-28C9A7C202C8}"/>
              </a:ext>
            </a:extLst>
          </p:cNvPr>
          <p:cNvSpPr/>
          <p:nvPr/>
        </p:nvSpPr>
        <p:spPr>
          <a:xfrm>
            <a:off x="5733024" y="3371160"/>
            <a:ext cx="422787" cy="412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30" name="Ovale 29">
            <a:extLst>
              <a:ext uri="{FF2B5EF4-FFF2-40B4-BE49-F238E27FC236}">
                <a16:creationId xmlns:a16="http://schemas.microsoft.com/office/drawing/2014/main" id="{35F4CD2D-7D7F-FAA0-E30D-7A6F945718CE}"/>
              </a:ext>
            </a:extLst>
          </p:cNvPr>
          <p:cNvSpPr/>
          <p:nvPr/>
        </p:nvSpPr>
        <p:spPr>
          <a:xfrm>
            <a:off x="5361856" y="1554648"/>
            <a:ext cx="422787" cy="412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31" name="Ovale 30">
            <a:extLst>
              <a:ext uri="{FF2B5EF4-FFF2-40B4-BE49-F238E27FC236}">
                <a16:creationId xmlns:a16="http://schemas.microsoft.com/office/drawing/2014/main" id="{05CB6EF7-1442-43CD-CD48-C4F3419A04AF}"/>
              </a:ext>
            </a:extLst>
          </p:cNvPr>
          <p:cNvSpPr/>
          <p:nvPr/>
        </p:nvSpPr>
        <p:spPr>
          <a:xfrm>
            <a:off x="7777315" y="1821760"/>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32" name="Ovale 31">
            <a:extLst>
              <a:ext uri="{FF2B5EF4-FFF2-40B4-BE49-F238E27FC236}">
                <a16:creationId xmlns:a16="http://schemas.microsoft.com/office/drawing/2014/main" id="{8D31E25D-9CF7-8E32-EC25-8C743B8F387D}"/>
              </a:ext>
            </a:extLst>
          </p:cNvPr>
          <p:cNvSpPr/>
          <p:nvPr/>
        </p:nvSpPr>
        <p:spPr>
          <a:xfrm>
            <a:off x="6671185" y="1557926"/>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33" name="Ovale 32">
            <a:extLst>
              <a:ext uri="{FF2B5EF4-FFF2-40B4-BE49-F238E27FC236}">
                <a16:creationId xmlns:a16="http://schemas.microsoft.com/office/drawing/2014/main" id="{8FCCE09F-BAFA-918E-80A2-A7D2C5203594}"/>
              </a:ext>
            </a:extLst>
          </p:cNvPr>
          <p:cNvSpPr/>
          <p:nvPr/>
        </p:nvSpPr>
        <p:spPr>
          <a:xfrm>
            <a:off x="6184492" y="1895508"/>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34" name="Ovale 33">
            <a:extLst>
              <a:ext uri="{FF2B5EF4-FFF2-40B4-BE49-F238E27FC236}">
                <a16:creationId xmlns:a16="http://schemas.microsoft.com/office/drawing/2014/main" id="{643E0C8F-4553-0014-09FD-580178FAB47A}"/>
              </a:ext>
            </a:extLst>
          </p:cNvPr>
          <p:cNvSpPr/>
          <p:nvPr/>
        </p:nvSpPr>
        <p:spPr>
          <a:xfrm>
            <a:off x="6387692" y="2098708"/>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Tree>
    <p:extLst>
      <p:ext uri="{BB962C8B-B14F-4D97-AF65-F5344CB8AC3E}">
        <p14:creationId xmlns:p14="http://schemas.microsoft.com/office/powerpoint/2010/main" val="4274463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D79612F2-9952-EB4A-C981-0566245B9909}"/>
            </a:ext>
          </a:extLst>
        </p:cNvPr>
        <p:cNvGrpSpPr/>
        <p:nvPr/>
      </p:nvGrpSpPr>
      <p:grpSpPr>
        <a:xfrm>
          <a:off x="0" y="0"/>
          <a:ext cx="0" cy="0"/>
          <a:chOff x="0" y="0"/>
          <a:chExt cx="0" cy="0"/>
        </a:xfrm>
      </p:grpSpPr>
      <p:sp>
        <p:nvSpPr>
          <p:cNvPr id="3" name="Ovale 2">
            <a:extLst>
              <a:ext uri="{FF2B5EF4-FFF2-40B4-BE49-F238E27FC236}">
                <a16:creationId xmlns:a16="http://schemas.microsoft.com/office/drawing/2014/main" id="{F6BD50EF-CBA5-450B-894E-91D518A40BC8}"/>
              </a:ext>
            </a:extLst>
          </p:cNvPr>
          <p:cNvSpPr/>
          <p:nvPr/>
        </p:nvSpPr>
        <p:spPr>
          <a:xfrm>
            <a:off x="2374900" y="1250066"/>
            <a:ext cx="7278385" cy="4305782"/>
          </a:xfrm>
          <a:prstGeom prst="ellipse">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magine 11" descr="Immagine che contiene testo, clipart&#10;&#10;Descrizione generata automaticamente">
            <a:extLst>
              <a:ext uri="{FF2B5EF4-FFF2-40B4-BE49-F238E27FC236}">
                <a16:creationId xmlns:a16="http://schemas.microsoft.com/office/drawing/2014/main" id="{E4F885A5-A590-626A-8DE8-82DA36053B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2" name="CasellaDiTesto 1">
            <a:extLst>
              <a:ext uri="{FF2B5EF4-FFF2-40B4-BE49-F238E27FC236}">
                <a16:creationId xmlns:a16="http://schemas.microsoft.com/office/drawing/2014/main" id="{5B089A9C-7A1D-9FCE-5E88-4ED647CD374A}"/>
              </a:ext>
            </a:extLst>
          </p:cNvPr>
          <p:cNvSpPr txBox="1"/>
          <p:nvPr/>
        </p:nvSpPr>
        <p:spPr>
          <a:xfrm>
            <a:off x="349452" y="227596"/>
            <a:ext cx="10183510"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 se vediamo questo?</a:t>
            </a:r>
          </a:p>
        </p:txBody>
      </p:sp>
      <p:sp>
        <p:nvSpPr>
          <p:cNvPr id="6" name="Ovale 5">
            <a:extLst>
              <a:ext uri="{FF2B5EF4-FFF2-40B4-BE49-F238E27FC236}">
                <a16:creationId xmlns:a16="http://schemas.microsoft.com/office/drawing/2014/main" id="{826B53D5-EF5D-F322-A765-394E2A5E7D09}"/>
              </a:ext>
            </a:extLst>
          </p:cNvPr>
          <p:cNvSpPr/>
          <p:nvPr/>
        </p:nvSpPr>
        <p:spPr>
          <a:xfrm>
            <a:off x="3990256" y="2049948"/>
            <a:ext cx="422787" cy="412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7" name="Ovale 6">
            <a:extLst>
              <a:ext uri="{FF2B5EF4-FFF2-40B4-BE49-F238E27FC236}">
                <a16:creationId xmlns:a16="http://schemas.microsoft.com/office/drawing/2014/main" id="{447633B9-3988-DCDF-8E61-26681A2F8B0A}"/>
              </a:ext>
            </a:extLst>
          </p:cNvPr>
          <p:cNvSpPr/>
          <p:nvPr/>
        </p:nvSpPr>
        <p:spPr>
          <a:xfrm>
            <a:off x="7411882" y="3947576"/>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8" name="Ovale 7">
            <a:extLst>
              <a:ext uri="{FF2B5EF4-FFF2-40B4-BE49-F238E27FC236}">
                <a16:creationId xmlns:a16="http://schemas.microsoft.com/office/drawing/2014/main" id="{D8AD26F6-A974-64C3-2456-8307DBEA5601}"/>
              </a:ext>
            </a:extLst>
          </p:cNvPr>
          <p:cNvSpPr/>
          <p:nvPr/>
        </p:nvSpPr>
        <p:spPr>
          <a:xfrm>
            <a:off x="6405715" y="2317060"/>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9" name="Ovale 8">
            <a:extLst>
              <a:ext uri="{FF2B5EF4-FFF2-40B4-BE49-F238E27FC236}">
                <a16:creationId xmlns:a16="http://schemas.microsoft.com/office/drawing/2014/main" id="{1BF0BD77-01A7-DEB5-0DBC-8B61D3349655}"/>
              </a:ext>
            </a:extLst>
          </p:cNvPr>
          <p:cNvSpPr/>
          <p:nvPr/>
        </p:nvSpPr>
        <p:spPr>
          <a:xfrm>
            <a:off x="5866577" y="5084845"/>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0" name="Ovale 9">
            <a:extLst>
              <a:ext uri="{FF2B5EF4-FFF2-40B4-BE49-F238E27FC236}">
                <a16:creationId xmlns:a16="http://schemas.microsoft.com/office/drawing/2014/main" id="{8828AFBF-AF73-A2A1-EFE9-BDB77D7E2109}"/>
              </a:ext>
            </a:extLst>
          </p:cNvPr>
          <p:cNvSpPr/>
          <p:nvPr/>
        </p:nvSpPr>
        <p:spPr>
          <a:xfrm>
            <a:off x="3777224" y="3372387"/>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1" name="Ovale 10">
            <a:extLst>
              <a:ext uri="{FF2B5EF4-FFF2-40B4-BE49-F238E27FC236}">
                <a16:creationId xmlns:a16="http://schemas.microsoft.com/office/drawing/2014/main" id="{BB103F8C-E1DD-DE9F-E172-6B362044E7FA}"/>
              </a:ext>
            </a:extLst>
          </p:cNvPr>
          <p:cNvSpPr/>
          <p:nvPr/>
        </p:nvSpPr>
        <p:spPr>
          <a:xfrm>
            <a:off x="5519172" y="2897570"/>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3" name="Ovale 12">
            <a:extLst>
              <a:ext uri="{FF2B5EF4-FFF2-40B4-BE49-F238E27FC236}">
                <a16:creationId xmlns:a16="http://schemas.microsoft.com/office/drawing/2014/main" id="{5F0EC5DB-B748-C6EB-1A91-5541263189AD}"/>
              </a:ext>
            </a:extLst>
          </p:cNvPr>
          <p:cNvSpPr/>
          <p:nvPr/>
        </p:nvSpPr>
        <p:spPr>
          <a:xfrm>
            <a:off x="4303249" y="4834114"/>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4" name="Ovale 13">
            <a:extLst>
              <a:ext uri="{FF2B5EF4-FFF2-40B4-BE49-F238E27FC236}">
                <a16:creationId xmlns:a16="http://schemas.microsoft.com/office/drawing/2014/main" id="{11BC4D6D-AF0B-99C5-0423-4FBC51F1F39B}"/>
              </a:ext>
            </a:extLst>
          </p:cNvPr>
          <p:cNvSpPr/>
          <p:nvPr/>
        </p:nvSpPr>
        <p:spPr>
          <a:xfrm>
            <a:off x="5299585" y="2053226"/>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5" name="Ovale 14">
            <a:extLst>
              <a:ext uri="{FF2B5EF4-FFF2-40B4-BE49-F238E27FC236}">
                <a16:creationId xmlns:a16="http://schemas.microsoft.com/office/drawing/2014/main" id="{D2266231-D832-9CDF-39AB-A4D7D3D5E315}"/>
              </a:ext>
            </a:extLst>
          </p:cNvPr>
          <p:cNvSpPr/>
          <p:nvPr/>
        </p:nvSpPr>
        <p:spPr>
          <a:xfrm>
            <a:off x="5179961" y="3514956"/>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6" name="Ovale 15">
            <a:extLst>
              <a:ext uri="{FF2B5EF4-FFF2-40B4-BE49-F238E27FC236}">
                <a16:creationId xmlns:a16="http://schemas.microsoft.com/office/drawing/2014/main" id="{9011DB2F-197F-5C98-B253-DF48357A4CED}"/>
              </a:ext>
            </a:extLst>
          </p:cNvPr>
          <p:cNvSpPr/>
          <p:nvPr/>
        </p:nvSpPr>
        <p:spPr>
          <a:xfrm>
            <a:off x="4812892" y="2390808"/>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7" name="Ovale 16">
            <a:extLst>
              <a:ext uri="{FF2B5EF4-FFF2-40B4-BE49-F238E27FC236}">
                <a16:creationId xmlns:a16="http://schemas.microsoft.com/office/drawing/2014/main" id="{7DC53013-0C6A-3406-0B74-AD11AE048034}"/>
              </a:ext>
            </a:extLst>
          </p:cNvPr>
          <p:cNvSpPr/>
          <p:nvPr/>
        </p:nvSpPr>
        <p:spPr>
          <a:xfrm>
            <a:off x="6484373" y="5084844"/>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18" name="Ovale 17">
            <a:extLst>
              <a:ext uri="{FF2B5EF4-FFF2-40B4-BE49-F238E27FC236}">
                <a16:creationId xmlns:a16="http://schemas.microsoft.com/office/drawing/2014/main" id="{0FEFF02D-4DDD-7240-52B4-B333D3B02C6C}"/>
              </a:ext>
            </a:extLst>
          </p:cNvPr>
          <p:cNvSpPr/>
          <p:nvPr/>
        </p:nvSpPr>
        <p:spPr>
          <a:xfrm>
            <a:off x="3339181" y="4134998"/>
            <a:ext cx="422787" cy="412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19" name="Ovale 18">
            <a:extLst>
              <a:ext uri="{FF2B5EF4-FFF2-40B4-BE49-F238E27FC236}">
                <a16:creationId xmlns:a16="http://schemas.microsoft.com/office/drawing/2014/main" id="{34B712DC-FBAD-4AB0-BB7D-5FDAB2173B4F}"/>
              </a:ext>
            </a:extLst>
          </p:cNvPr>
          <p:cNvSpPr/>
          <p:nvPr/>
        </p:nvSpPr>
        <p:spPr>
          <a:xfrm>
            <a:off x="6005045" y="4056975"/>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0" name="Ovale 19">
            <a:extLst>
              <a:ext uri="{FF2B5EF4-FFF2-40B4-BE49-F238E27FC236}">
                <a16:creationId xmlns:a16="http://schemas.microsoft.com/office/drawing/2014/main" id="{00217D58-F84F-F48C-EE7B-856DE4E732DA}"/>
              </a:ext>
            </a:extLst>
          </p:cNvPr>
          <p:cNvSpPr/>
          <p:nvPr/>
        </p:nvSpPr>
        <p:spPr>
          <a:xfrm>
            <a:off x="5457720" y="4838215"/>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1" name="Ovale 20">
            <a:extLst>
              <a:ext uri="{FF2B5EF4-FFF2-40B4-BE49-F238E27FC236}">
                <a16:creationId xmlns:a16="http://schemas.microsoft.com/office/drawing/2014/main" id="{ACC9A80D-9A02-8B33-90AA-B26037367392}"/>
              </a:ext>
            </a:extLst>
          </p:cNvPr>
          <p:cNvSpPr/>
          <p:nvPr/>
        </p:nvSpPr>
        <p:spPr>
          <a:xfrm>
            <a:off x="4613785" y="4161426"/>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2" name="Ovale 21">
            <a:extLst>
              <a:ext uri="{FF2B5EF4-FFF2-40B4-BE49-F238E27FC236}">
                <a16:creationId xmlns:a16="http://schemas.microsoft.com/office/drawing/2014/main" id="{31A03A52-9527-C25C-58F7-543EC8AFC9D2}"/>
              </a:ext>
            </a:extLst>
          </p:cNvPr>
          <p:cNvSpPr/>
          <p:nvPr/>
        </p:nvSpPr>
        <p:spPr>
          <a:xfrm>
            <a:off x="4127092" y="4499008"/>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3" name="Ovale 22">
            <a:extLst>
              <a:ext uri="{FF2B5EF4-FFF2-40B4-BE49-F238E27FC236}">
                <a16:creationId xmlns:a16="http://schemas.microsoft.com/office/drawing/2014/main" id="{23E2B46C-0900-41B2-503F-470D5123C936}"/>
              </a:ext>
            </a:extLst>
          </p:cNvPr>
          <p:cNvSpPr/>
          <p:nvPr/>
        </p:nvSpPr>
        <p:spPr>
          <a:xfrm>
            <a:off x="6746567" y="2743127"/>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4" name="Ovale 23">
            <a:extLst>
              <a:ext uri="{FF2B5EF4-FFF2-40B4-BE49-F238E27FC236}">
                <a16:creationId xmlns:a16="http://schemas.microsoft.com/office/drawing/2014/main" id="{D0A00D9B-DA37-9BED-B8C3-690751A896AF}"/>
              </a:ext>
            </a:extLst>
          </p:cNvPr>
          <p:cNvSpPr/>
          <p:nvPr/>
        </p:nvSpPr>
        <p:spPr>
          <a:xfrm>
            <a:off x="6346720" y="2933215"/>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5" name="Ovale 24">
            <a:extLst>
              <a:ext uri="{FF2B5EF4-FFF2-40B4-BE49-F238E27FC236}">
                <a16:creationId xmlns:a16="http://schemas.microsoft.com/office/drawing/2014/main" id="{6F94D7FD-0662-FE41-72A0-E57F54FF50C9}"/>
              </a:ext>
            </a:extLst>
          </p:cNvPr>
          <p:cNvSpPr/>
          <p:nvPr/>
        </p:nvSpPr>
        <p:spPr>
          <a:xfrm>
            <a:off x="5383161" y="3706581"/>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6" name="Ovale 25">
            <a:extLst>
              <a:ext uri="{FF2B5EF4-FFF2-40B4-BE49-F238E27FC236}">
                <a16:creationId xmlns:a16="http://schemas.microsoft.com/office/drawing/2014/main" id="{0A983374-F244-2408-714C-CF1346A80B54}"/>
              </a:ext>
            </a:extLst>
          </p:cNvPr>
          <p:cNvSpPr/>
          <p:nvPr/>
        </p:nvSpPr>
        <p:spPr>
          <a:xfrm>
            <a:off x="5016092" y="2594008"/>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7" name="Ovale 26">
            <a:extLst>
              <a:ext uri="{FF2B5EF4-FFF2-40B4-BE49-F238E27FC236}">
                <a16:creationId xmlns:a16="http://schemas.microsoft.com/office/drawing/2014/main" id="{DBDF4804-CF48-6FB3-1B5C-6D72AC8BB37B}"/>
              </a:ext>
            </a:extLst>
          </p:cNvPr>
          <p:cNvSpPr/>
          <p:nvPr/>
        </p:nvSpPr>
        <p:spPr>
          <a:xfrm>
            <a:off x="5923115" y="4628460"/>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8" name="Ovale 27">
            <a:extLst>
              <a:ext uri="{FF2B5EF4-FFF2-40B4-BE49-F238E27FC236}">
                <a16:creationId xmlns:a16="http://schemas.microsoft.com/office/drawing/2014/main" id="{85CE3CEC-BBFE-31DF-C050-A09AB96201BA}"/>
              </a:ext>
            </a:extLst>
          </p:cNvPr>
          <p:cNvSpPr/>
          <p:nvPr/>
        </p:nvSpPr>
        <p:spPr>
          <a:xfrm>
            <a:off x="4816985" y="4364626"/>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29" name="Ovale 28">
            <a:extLst>
              <a:ext uri="{FF2B5EF4-FFF2-40B4-BE49-F238E27FC236}">
                <a16:creationId xmlns:a16="http://schemas.microsoft.com/office/drawing/2014/main" id="{36233AFB-43A5-5393-7AE0-058E7C442E8A}"/>
              </a:ext>
            </a:extLst>
          </p:cNvPr>
          <p:cNvSpPr/>
          <p:nvPr/>
        </p:nvSpPr>
        <p:spPr>
          <a:xfrm>
            <a:off x="5733024" y="3371160"/>
            <a:ext cx="422787" cy="412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30" name="Ovale 29">
            <a:extLst>
              <a:ext uri="{FF2B5EF4-FFF2-40B4-BE49-F238E27FC236}">
                <a16:creationId xmlns:a16="http://schemas.microsoft.com/office/drawing/2014/main" id="{323B882A-2E1B-BB1A-65DA-FE57E2F07856}"/>
              </a:ext>
            </a:extLst>
          </p:cNvPr>
          <p:cNvSpPr/>
          <p:nvPr/>
        </p:nvSpPr>
        <p:spPr>
          <a:xfrm>
            <a:off x="5361856" y="1554648"/>
            <a:ext cx="422787" cy="412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highlight>
                <a:srgbClr val="262536"/>
              </a:highlight>
              <a:uLnTx/>
              <a:uFillTx/>
              <a:latin typeface="Calibri" panose="020F0502020204030204"/>
              <a:ea typeface="+mn-ea"/>
              <a:cs typeface="+mn-cs"/>
            </a:endParaRPr>
          </a:p>
        </p:txBody>
      </p:sp>
      <p:sp>
        <p:nvSpPr>
          <p:cNvPr id="31" name="Ovale 30">
            <a:extLst>
              <a:ext uri="{FF2B5EF4-FFF2-40B4-BE49-F238E27FC236}">
                <a16:creationId xmlns:a16="http://schemas.microsoft.com/office/drawing/2014/main" id="{742F4CA6-AE9F-5BAB-EDA1-E36A7D61167E}"/>
              </a:ext>
            </a:extLst>
          </p:cNvPr>
          <p:cNvSpPr/>
          <p:nvPr/>
        </p:nvSpPr>
        <p:spPr>
          <a:xfrm>
            <a:off x="7777315" y="1821760"/>
            <a:ext cx="340852" cy="2916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32" name="Ovale 31">
            <a:extLst>
              <a:ext uri="{FF2B5EF4-FFF2-40B4-BE49-F238E27FC236}">
                <a16:creationId xmlns:a16="http://schemas.microsoft.com/office/drawing/2014/main" id="{CB6314DB-FF79-48ED-0D0C-20BD80E19D2D}"/>
              </a:ext>
            </a:extLst>
          </p:cNvPr>
          <p:cNvSpPr/>
          <p:nvPr/>
        </p:nvSpPr>
        <p:spPr>
          <a:xfrm>
            <a:off x="6671185" y="1557926"/>
            <a:ext cx="219587" cy="20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33" name="Ovale 32">
            <a:extLst>
              <a:ext uri="{FF2B5EF4-FFF2-40B4-BE49-F238E27FC236}">
                <a16:creationId xmlns:a16="http://schemas.microsoft.com/office/drawing/2014/main" id="{10CC8ABB-9DE8-F27D-EAD2-B8D3EE659AF4}"/>
              </a:ext>
            </a:extLst>
          </p:cNvPr>
          <p:cNvSpPr/>
          <p:nvPr/>
        </p:nvSpPr>
        <p:spPr>
          <a:xfrm>
            <a:off x="6184492" y="1895508"/>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sp>
        <p:nvSpPr>
          <p:cNvPr id="34" name="Ovale 33">
            <a:extLst>
              <a:ext uri="{FF2B5EF4-FFF2-40B4-BE49-F238E27FC236}">
                <a16:creationId xmlns:a16="http://schemas.microsoft.com/office/drawing/2014/main" id="{13311B33-C76A-2521-D13F-7B588DB729E7}"/>
              </a:ext>
            </a:extLst>
          </p:cNvPr>
          <p:cNvSpPr/>
          <p:nvPr/>
        </p:nvSpPr>
        <p:spPr>
          <a:xfrm>
            <a:off x="6387692" y="2098708"/>
            <a:ext cx="127819" cy="966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highlight>
                <a:srgbClr val="262536"/>
              </a:highlight>
              <a:uLnTx/>
              <a:uFillTx/>
              <a:latin typeface="Calibri" panose="020F0502020204030204"/>
              <a:ea typeface="+mn-ea"/>
              <a:cs typeface="+mn-cs"/>
            </a:endParaRPr>
          </a:p>
        </p:txBody>
      </p:sp>
      <p:cxnSp>
        <p:nvCxnSpPr>
          <p:cNvPr id="4" name="Connettore diritto 3">
            <a:extLst>
              <a:ext uri="{FF2B5EF4-FFF2-40B4-BE49-F238E27FC236}">
                <a16:creationId xmlns:a16="http://schemas.microsoft.com/office/drawing/2014/main" id="{121F9472-1CFD-F5AB-299B-7661783B39D8}"/>
              </a:ext>
            </a:extLst>
          </p:cNvPr>
          <p:cNvCxnSpPr/>
          <p:nvPr/>
        </p:nvCxnSpPr>
        <p:spPr>
          <a:xfrm>
            <a:off x="4413043" y="2336003"/>
            <a:ext cx="418568" cy="102607"/>
          </a:xfrm>
          <a:prstGeom prst="line">
            <a:avLst/>
          </a:prstGeom>
        </p:spPr>
        <p:style>
          <a:lnRef idx="1">
            <a:schemeClr val="dk1"/>
          </a:lnRef>
          <a:fillRef idx="0">
            <a:schemeClr val="dk1"/>
          </a:fillRef>
          <a:effectRef idx="0">
            <a:schemeClr val="dk1"/>
          </a:effectRef>
          <a:fontRef idx="minor">
            <a:schemeClr val="tx1"/>
          </a:fontRef>
        </p:style>
      </p:cxnSp>
      <p:cxnSp>
        <p:nvCxnSpPr>
          <p:cNvPr id="5" name="Connettore diritto 4">
            <a:extLst>
              <a:ext uri="{FF2B5EF4-FFF2-40B4-BE49-F238E27FC236}">
                <a16:creationId xmlns:a16="http://schemas.microsoft.com/office/drawing/2014/main" id="{510D7790-CA47-FC09-2D39-7126F861B3A5}"/>
              </a:ext>
            </a:extLst>
          </p:cNvPr>
          <p:cNvCxnSpPr>
            <a:cxnSpLocks/>
            <a:stCxn id="6" idx="5"/>
          </p:cNvCxnSpPr>
          <p:nvPr/>
        </p:nvCxnSpPr>
        <p:spPr>
          <a:xfrm>
            <a:off x="4351127" y="2402427"/>
            <a:ext cx="1443813" cy="994487"/>
          </a:xfrm>
          <a:prstGeom prst="line">
            <a:avLst/>
          </a:prstGeom>
        </p:spPr>
        <p:style>
          <a:lnRef idx="1">
            <a:schemeClr val="dk1"/>
          </a:lnRef>
          <a:fillRef idx="0">
            <a:schemeClr val="dk1"/>
          </a:fillRef>
          <a:effectRef idx="0">
            <a:schemeClr val="dk1"/>
          </a:effectRef>
          <a:fontRef idx="minor">
            <a:schemeClr val="tx1"/>
          </a:fontRef>
        </p:style>
      </p:cxnSp>
      <p:cxnSp>
        <p:nvCxnSpPr>
          <p:cNvPr id="35" name="Connettore diritto 34">
            <a:extLst>
              <a:ext uri="{FF2B5EF4-FFF2-40B4-BE49-F238E27FC236}">
                <a16:creationId xmlns:a16="http://schemas.microsoft.com/office/drawing/2014/main" id="{B00D901A-5879-E0C4-9983-E9A18FCFA27F}"/>
              </a:ext>
            </a:extLst>
          </p:cNvPr>
          <p:cNvCxnSpPr>
            <a:cxnSpLocks/>
          </p:cNvCxnSpPr>
          <p:nvPr/>
        </p:nvCxnSpPr>
        <p:spPr>
          <a:xfrm flipH="1">
            <a:off x="3724761" y="3688916"/>
            <a:ext cx="2070180" cy="539387"/>
          </a:xfrm>
          <a:prstGeom prst="line">
            <a:avLst/>
          </a:prstGeom>
        </p:spPr>
        <p:style>
          <a:lnRef idx="1">
            <a:schemeClr val="dk1"/>
          </a:lnRef>
          <a:fillRef idx="0">
            <a:schemeClr val="dk1"/>
          </a:fillRef>
          <a:effectRef idx="0">
            <a:schemeClr val="dk1"/>
          </a:effectRef>
          <a:fontRef idx="minor">
            <a:schemeClr val="tx1"/>
          </a:fontRef>
        </p:style>
      </p:cxnSp>
      <p:cxnSp>
        <p:nvCxnSpPr>
          <p:cNvPr id="36" name="Connettore diritto 35">
            <a:extLst>
              <a:ext uri="{FF2B5EF4-FFF2-40B4-BE49-F238E27FC236}">
                <a16:creationId xmlns:a16="http://schemas.microsoft.com/office/drawing/2014/main" id="{08321016-8031-15C2-84BC-4859A6CC50B2}"/>
              </a:ext>
            </a:extLst>
          </p:cNvPr>
          <p:cNvCxnSpPr>
            <a:cxnSpLocks/>
            <a:endCxn id="32" idx="2"/>
          </p:cNvCxnSpPr>
          <p:nvPr/>
        </p:nvCxnSpPr>
        <p:spPr>
          <a:xfrm flipV="1">
            <a:off x="5784643" y="1659526"/>
            <a:ext cx="886542" cy="66877"/>
          </a:xfrm>
          <a:prstGeom prst="line">
            <a:avLst/>
          </a:prstGeom>
        </p:spPr>
        <p:style>
          <a:lnRef idx="1">
            <a:schemeClr val="dk1"/>
          </a:lnRef>
          <a:fillRef idx="0">
            <a:schemeClr val="dk1"/>
          </a:fillRef>
          <a:effectRef idx="0">
            <a:schemeClr val="dk1"/>
          </a:effectRef>
          <a:fontRef idx="minor">
            <a:schemeClr val="tx1"/>
          </a:fontRef>
        </p:style>
      </p:cxnSp>
      <p:cxnSp>
        <p:nvCxnSpPr>
          <p:cNvPr id="37" name="Connettore diritto 36">
            <a:extLst>
              <a:ext uri="{FF2B5EF4-FFF2-40B4-BE49-F238E27FC236}">
                <a16:creationId xmlns:a16="http://schemas.microsoft.com/office/drawing/2014/main" id="{875C22E0-B991-060B-F4C9-E571E773BFD9}"/>
              </a:ext>
            </a:extLst>
          </p:cNvPr>
          <p:cNvCxnSpPr>
            <a:cxnSpLocks/>
          </p:cNvCxnSpPr>
          <p:nvPr/>
        </p:nvCxnSpPr>
        <p:spPr>
          <a:xfrm flipH="1">
            <a:off x="3724761" y="3439265"/>
            <a:ext cx="137777" cy="823761"/>
          </a:xfrm>
          <a:prstGeom prst="line">
            <a:avLst/>
          </a:prstGeom>
        </p:spPr>
        <p:style>
          <a:lnRef idx="1">
            <a:schemeClr val="dk1"/>
          </a:lnRef>
          <a:fillRef idx="0">
            <a:schemeClr val="dk1"/>
          </a:fillRef>
          <a:effectRef idx="0">
            <a:schemeClr val="dk1"/>
          </a:effectRef>
          <a:fontRef idx="minor">
            <a:schemeClr val="tx1"/>
          </a:fontRef>
        </p:style>
      </p:cxnSp>
      <p:cxnSp>
        <p:nvCxnSpPr>
          <p:cNvPr id="38" name="Connettore diritto 37">
            <a:extLst>
              <a:ext uri="{FF2B5EF4-FFF2-40B4-BE49-F238E27FC236}">
                <a16:creationId xmlns:a16="http://schemas.microsoft.com/office/drawing/2014/main" id="{16343576-9DC3-39AD-1484-23A929B57770}"/>
              </a:ext>
            </a:extLst>
          </p:cNvPr>
          <p:cNvCxnSpPr>
            <a:cxnSpLocks/>
          </p:cNvCxnSpPr>
          <p:nvPr/>
        </p:nvCxnSpPr>
        <p:spPr>
          <a:xfrm flipV="1">
            <a:off x="4921993" y="1821760"/>
            <a:ext cx="439863" cy="61684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79206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A74A915B-2022-7919-91ED-16560E99FA41}"/>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BF82E040-5766-8935-A6A8-B2F8C5B233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4" name="Rectangle 10">
            <a:extLst>
              <a:ext uri="{FF2B5EF4-FFF2-40B4-BE49-F238E27FC236}">
                <a16:creationId xmlns:a16="http://schemas.microsoft.com/office/drawing/2014/main" id="{03335BE5-0B59-8C05-4641-E406FBC66FC2}"/>
              </a:ext>
            </a:extLst>
          </p:cNvPr>
          <p:cNvSpPr/>
          <p:nvPr/>
        </p:nvSpPr>
        <p:spPr>
          <a:xfrm>
            <a:off x="6898518" y="217700"/>
            <a:ext cx="5106257" cy="493099"/>
          </a:xfrm>
          <a:prstGeom prst="rect">
            <a:avLst/>
          </a:prstGeom>
        </p:spPr>
        <p:txBody>
          <a:bodyPr vert="horz" lIns="91440" tIns="45720" rIns="91440" bIns="45720" rtlCol="0" anchor="ctr">
            <a:noAutofit/>
          </a:bodyPr>
          <a:lstStyle/>
          <a:p>
            <a:pPr marL="0" marR="0" lvl="0" indent="0" algn="ctr" defTabSz="914037" rtl="0" eaLnBrk="1" fontAlgn="auto" latinLnBrk="0" hangingPunct="1">
              <a:lnSpc>
                <a:spcPct val="100000"/>
              </a:lnSpc>
              <a:spcBef>
                <a:spcPts val="1333"/>
              </a:spcBef>
              <a:spcAft>
                <a:spcPts val="0"/>
              </a:spcAft>
              <a:buClrTx/>
              <a:buSzTx/>
              <a:buFontTx/>
              <a:buNone/>
              <a:tabLst/>
              <a:defRPr/>
            </a:pPr>
            <a:r>
              <a:rPr kumimoji="0" lang="en-US" sz="3600" b="1" i="0" u="none" strike="noStrike" kern="1200" cap="none" spc="0" normalizeH="0" baseline="0" noProof="1">
                <a:ln>
                  <a:noFill/>
                </a:ln>
                <a:solidFill>
                  <a:prstClr val="white"/>
                </a:solidFill>
                <a:effectLst/>
                <a:uLnTx/>
                <a:uFillTx/>
                <a:latin typeface="Arial" panose="020B0604020202020204" pitchFamily="34" charset="0"/>
                <a:ea typeface="Lato Black" charset="0"/>
                <a:cs typeface="Arial" panose="020B0604020202020204" pitchFamily="34" charset="0"/>
              </a:rPr>
              <a:t>Complex thinking</a:t>
            </a:r>
          </a:p>
        </p:txBody>
      </p:sp>
      <p:sp>
        <p:nvSpPr>
          <p:cNvPr id="5" name="Segnaposto testo 15">
            <a:extLst>
              <a:ext uri="{FF2B5EF4-FFF2-40B4-BE49-F238E27FC236}">
                <a16:creationId xmlns:a16="http://schemas.microsoft.com/office/drawing/2014/main" id="{1A60876E-8BDC-1E96-67E5-0B66521A6A36}"/>
              </a:ext>
            </a:extLst>
          </p:cNvPr>
          <p:cNvSpPr txBox="1">
            <a:spLocks/>
          </p:cNvSpPr>
          <p:nvPr/>
        </p:nvSpPr>
        <p:spPr>
          <a:xfrm>
            <a:off x="7389290" y="1989594"/>
            <a:ext cx="4437866" cy="3147485"/>
          </a:xfrm>
          <a:prstGeom prst="rect">
            <a:avLst/>
          </a:prstGeom>
          <a:ln>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Tx/>
              <a:buSzTx/>
              <a:buFont typeface="Arial" panose="020B0604020202020204" pitchFamily="34" charset="0"/>
              <a:buNone/>
              <a:tabLst/>
              <a:defRPr/>
            </a:pPr>
            <a:r>
              <a:rPr kumimoji="0" lang="it-IT"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Abilità di avere una visione sistemica della situazione: piena consapevolezza delle conseguenze delle proprie azioni</a:t>
            </a:r>
          </a:p>
        </p:txBody>
      </p:sp>
      <p:pic>
        <p:nvPicPr>
          <p:cNvPr id="3" name="Immagine 2">
            <a:extLst>
              <a:ext uri="{FF2B5EF4-FFF2-40B4-BE49-F238E27FC236}">
                <a16:creationId xmlns:a16="http://schemas.microsoft.com/office/drawing/2014/main" id="{28C624CE-4F5D-34CC-10E8-947A56C1FD47}"/>
              </a:ext>
            </a:extLst>
          </p:cNvPr>
          <p:cNvPicPr>
            <a:picLocks noChangeAspect="1"/>
          </p:cNvPicPr>
          <p:nvPr/>
        </p:nvPicPr>
        <p:blipFill>
          <a:blip r:embed="rId3"/>
          <a:stretch>
            <a:fillRect/>
          </a:stretch>
        </p:blipFill>
        <p:spPr>
          <a:xfrm>
            <a:off x="0" y="0"/>
            <a:ext cx="7107936" cy="6858000"/>
          </a:xfrm>
          <a:prstGeom prst="rect">
            <a:avLst/>
          </a:prstGeom>
        </p:spPr>
      </p:pic>
    </p:spTree>
    <p:extLst>
      <p:ext uri="{BB962C8B-B14F-4D97-AF65-F5344CB8AC3E}">
        <p14:creationId xmlns:p14="http://schemas.microsoft.com/office/powerpoint/2010/main" val="3378306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BDBE8AFD-1221-4F65-D90C-B462D74033F2}"/>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F961CC31-FAF8-24AA-89FB-E50ACCA4A9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grpSp>
        <p:nvGrpSpPr>
          <p:cNvPr id="4" name="Gruppo 3">
            <a:extLst>
              <a:ext uri="{FF2B5EF4-FFF2-40B4-BE49-F238E27FC236}">
                <a16:creationId xmlns:a16="http://schemas.microsoft.com/office/drawing/2014/main" id="{2AD49E48-8E9E-8E02-7FB9-783741929143}"/>
              </a:ext>
            </a:extLst>
          </p:cNvPr>
          <p:cNvGrpSpPr/>
          <p:nvPr/>
        </p:nvGrpSpPr>
        <p:grpSpPr>
          <a:xfrm>
            <a:off x="1992653" y="1528541"/>
            <a:ext cx="7393652" cy="2471236"/>
            <a:chOff x="2149740" y="1752601"/>
            <a:chExt cx="5286354" cy="2052061"/>
          </a:xfrm>
        </p:grpSpPr>
        <p:sp>
          <p:nvSpPr>
            <p:cNvPr id="7" name="Oval 11">
              <a:extLst>
                <a:ext uri="{FF2B5EF4-FFF2-40B4-BE49-F238E27FC236}">
                  <a16:creationId xmlns:a16="http://schemas.microsoft.com/office/drawing/2014/main" id="{B1A8F074-DF1D-3A18-C76E-DDB0F72E9285}"/>
                </a:ext>
              </a:extLst>
            </p:cNvPr>
            <p:cNvSpPr>
              <a:spLocks noChangeArrowheads="1"/>
            </p:cNvSpPr>
            <p:nvPr/>
          </p:nvSpPr>
          <p:spPr bwMode="auto">
            <a:xfrm>
              <a:off x="3690388" y="1931411"/>
              <a:ext cx="3745706" cy="1873251"/>
            </a:xfrm>
            <a:prstGeom prst="ellipse">
              <a:avLst/>
            </a:prstGeom>
            <a:solidFill>
              <a:srgbClr val="C00000"/>
            </a:solidFill>
            <a:ln w="9525">
              <a:no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67" b="0" i="0" u="none" strike="noStrike" kern="1200" cap="none" spc="0" normalizeH="0" baseline="0" noProof="0" dirty="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rPr>
                <a:t>                              </a:t>
              </a:r>
              <a:r>
                <a:rPr kumimoji="0" lang="it-IT" sz="1867" b="0"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C</a:t>
              </a:r>
            </a:p>
          </p:txBody>
        </p:sp>
        <p:sp>
          <p:nvSpPr>
            <p:cNvPr id="8" name="Oval 10">
              <a:extLst>
                <a:ext uri="{FF2B5EF4-FFF2-40B4-BE49-F238E27FC236}">
                  <a16:creationId xmlns:a16="http://schemas.microsoft.com/office/drawing/2014/main" id="{0D2A36F0-B0FA-5C04-50A8-662360A5025A}"/>
                </a:ext>
              </a:extLst>
            </p:cNvPr>
            <p:cNvSpPr>
              <a:spLocks noChangeArrowheads="1"/>
            </p:cNvSpPr>
            <p:nvPr/>
          </p:nvSpPr>
          <p:spPr bwMode="auto">
            <a:xfrm>
              <a:off x="3347539" y="2173250"/>
              <a:ext cx="2516056" cy="1438274"/>
            </a:xfrm>
            <a:prstGeom prst="ellipse">
              <a:avLst/>
            </a:prstGeom>
            <a:solidFill>
              <a:srgbClr val="FF0010"/>
            </a:solidFill>
            <a:ln w="9525">
              <a:no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67" b="0" i="0" u="none" strike="noStrike" kern="1200" cap="none" spc="0" normalizeH="0" baseline="0" noProof="0" dirty="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rPr>
                <a:t>      </a:t>
              </a:r>
              <a:r>
                <a:rPr kumimoji="0" lang="it-IT" sz="1867" b="0"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B</a:t>
              </a:r>
            </a:p>
          </p:txBody>
        </p:sp>
        <p:pic>
          <p:nvPicPr>
            <p:cNvPr id="9" name="Picture 2">
              <a:extLst>
                <a:ext uri="{FF2B5EF4-FFF2-40B4-BE49-F238E27FC236}">
                  <a16:creationId xmlns:a16="http://schemas.microsoft.com/office/drawing/2014/main" id="{7A0817F7-D838-DC42-4E09-C241F53A7199}"/>
                </a:ext>
              </a:extLst>
            </p:cNvPr>
            <p:cNvPicPr>
              <a:picLocks noChangeAspect="1" noChangeArrowheads="1"/>
            </p:cNvPicPr>
            <p:nvPr/>
          </p:nvPicPr>
          <p:blipFill>
            <a:blip r:embed="rId3" cstate="print"/>
            <a:srcRect t="12444" b="29491"/>
            <a:stretch>
              <a:fillRect/>
            </a:stretch>
          </p:blipFill>
          <p:spPr bwMode="auto">
            <a:xfrm>
              <a:off x="2149740" y="1752601"/>
              <a:ext cx="1585648" cy="2016125"/>
            </a:xfrm>
            <a:prstGeom prst="rect">
              <a:avLst/>
            </a:prstGeom>
            <a:noFill/>
            <a:ln w="9525">
              <a:noFill/>
              <a:miter lim="800000"/>
              <a:headEnd/>
              <a:tailEnd/>
            </a:ln>
          </p:spPr>
        </p:pic>
        <p:sp>
          <p:nvSpPr>
            <p:cNvPr id="10" name="Oval 9">
              <a:extLst>
                <a:ext uri="{FF2B5EF4-FFF2-40B4-BE49-F238E27FC236}">
                  <a16:creationId xmlns:a16="http://schemas.microsoft.com/office/drawing/2014/main" id="{D4DFB1F7-3ABC-A5F9-68DA-9466CBB769DF}"/>
                </a:ext>
              </a:extLst>
            </p:cNvPr>
            <p:cNvSpPr>
              <a:spLocks noChangeArrowheads="1"/>
            </p:cNvSpPr>
            <p:nvPr/>
          </p:nvSpPr>
          <p:spPr bwMode="auto">
            <a:xfrm>
              <a:off x="3216011" y="2430464"/>
              <a:ext cx="1150541" cy="936625"/>
            </a:xfrm>
            <a:prstGeom prst="ellipse">
              <a:avLst/>
            </a:prstGeom>
            <a:solidFill>
              <a:srgbClr val="FF9933"/>
            </a:solidFill>
            <a:ln w="9525">
              <a:no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67" b="0"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A</a:t>
              </a:r>
            </a:p>
          </p:txBody>
        </p:sp>
      </p:grpSp>
      <p:sp>
        <p:nvSpPr>
          <p:cNvPr id="11" name="Text Box 12">
            <a:extLst>
              <a:ext uri="{FF2B5EF4-FFF2-40B4-BE49-F238E27FC236}">
                <a16:creationId xmlns:a16="http://schemas.microsoft.com/office/drawing/2014/main" id="{F88AAD16-0D6B-3721-823F-A3105C0FF625}"/>
              </a:ext>
            </a:extLst>
          </p:cNvPr>
          <p:cNvSpPr txBox="1">
            <a:spLocks noChangeArrowheads="1"/>
          </p:cNvSpPr>
          <p:nvPr/>
        </p:nvSpPr>
        <p:spPr bwMode="auto">
          <a:xfrm>
            <a:off x="2040713" y="4244179"/>
            <a:ext cx="8031427" cy="156966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err="1">
                <a:ln>
                  <a:noFill/>
                </a:ln>
                <a:solidFill>
                  <a:srgbClr val="FF0010"/>
                </a:solidFill>
                <a:effectLst/>
                <a:uLnTx/>
                <a:uFillTx/>
                <a:latin typeface="Arial" panose="020B0604020202020204" pitchFamily="34" charset="0"/>
                <a:ea typeface="Lato" panose="020F0502020204030203" pitchFamily="34" charset="0"/>
                <a:cs typeface="Arial" panose="020B0604020202020204" pitchFamily="34" charset="0"/>
              </a:rPr>
              <a:t>A</a:t>
            </a:r>
            <a:r>
              <a:rPr kumimoji="0" lang="it-IT" sz="2133" b="0" i="0" u="none" strike="noStrike" kern="1200" cap="none" spc="0" normalizeH="0" baseline="0" noProof="0" dirty="0" err="1">
                <a:ln>
                  <a:noFill/>
                </a:ln>
                <a:solidFill>
                  <a:srgbClr val="FF0010"/>
                </a:solidFill>
                <a:effectLst/>
                <a:uLnTx/>
                <a:uFillTx/>
                <a:latin typeface="Arial" panose="020B0604020202020204" pitchFamily="34" charset="0"/>
                <a:ea typeface="Lato" panose="020F0502020204030203" pitchFamily="34" charset="0"/>
                <a:cs typeface="Arial" panose="020B0604020202020204" pitchFamily="34" charset="0"/>
              </a:rPr>
              <a:t>=</a:t>
            </a:r>
            <a:r>
              <a:rPr kumimoji="0" lang="it-IT" sz="2133" b="0" i="0" u="none" strike="noStrike" kern="1200" cap="none" spc="0" normalizeH="0" baseline="0" noProof="0" dirty="0">
                <a:ln>
                  <a:noFill/>
                </a:ln>
                <a:solidFill>
                  <a:srgbClr val="FF0010"/>
                </a:solidFill>
                <a:effectLst/>
                <a:uLnTx/>
                <a:uFillTx/>
                <a:latin typeface="Arial" panose="020B0604020202020204" pitchFamily="34" charset="0"/>
                <a:ea typeface="Lato" panose="020F0502020204030203" pitchFamily="34" charset="0"/>
                <a:cs typeface="Arial" panose="020B0604020202020204" pitchFamily="34" charset="0"/>
              </a:rPr>
              <a:t> </a:t>
            </a:r>
            <a:r>
              <a:rPr kumimoji="0" lang="it-IT" sz="2133" b="0"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Realtà immaginata (livello di complessità della costruzion</a:t>
            </a:r>
            <a:r>
              <a:rPr kumimoji="0" lang="it-IT" sz="2133" b="0" i="0" u="none" strike="noStrike" kern="1200" cap="none" spc="0" normalizeH="0" baseline="0" noProof="0" dirty="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err="1">
                <a:ln>
                  <a:noFill/>
                </a:ln>
                <a:solidFill>
                  <a:srgbClr val="FF0010"/>
                </a:solidFill>
                <a:effectLst/>
                <a:uLnTx/>
                <a:uFillTx/>
                <a:latin typeface="Arial" panose="020B0604020202020204" pitchFamily="34" charset="0"/>
                <a:ea typeface="Lato" panose="020F0502020204030203" pitchFamily="34" charset="0"/>
                <a:cs typeface="Arial" panose="020B0604020202020204" pitchFamily="34" charset="0"/>
              </a:rPr>
              <a:t>B</a:t>
            </a:r>
            <a:r>
              <a:rPr kumimoji="0" lang="it-IT" sz="2133" b="0" i="0" u="none" strike="noStrike" kern="1200" cap="none" spc="0" normalizeH="0" baseline="0" noProof="0" dirty="0" err="1">
                <a:ln>
                  <a:noFill/>
                </a:ln>
                <a:solidFill>
                  <a:srgbClr val="FF0010"/>
                </a:solidFill>
                <a:effectLst/>
                <a:uLnTx/>
                <a:uFillTx/>
                <a:latin typeface="Arial" panose="020B0604020202020204" pitchFamily="34" charset="0"/>
                <a:ea typeface="Lato" panose="020F0502020204030203" pitchFamily="34" charset="0"/>
                <a:cs typeface="Arial" panose="020B0604020202020204" pitchFamily="34" charset="0"/>
              </a:rPr>
              <a:t>=</a:t>
            </a:r>
            <a:r>
              <a:rPr kumimoji="0" lang="it-IT" sz="2133" b="0" i="0" u="none" strike="noStrike" kern="1200" cap="none" spc="0" normalizeH="0" baseline="0" noProof="0" dirty="0">
                <a:ln>
                  <a:noFill/>
                </a:ln>
                <a:solidFill>
                  <a:srgbClr val="FF0010"/>
                </a:solidFill>
                <a:effectLst/>
                <a:uLnTx/>
                <a:uFillTx/>
                <a:latin typeface="Arial" panose="020B0604020202020204" pitchFamily="34" charset="0"/>
                <a:ea typeface="Lato" panose="020F0502020204030203" pitchFamily="34" charset="0"/>
                <a:cs typeface="Arial" panose="020B0604020202020204" pitchFamily="34" charset="0"/>
              </a:rPr>
              <a:t> </a:t>
            </a:r>
            <a:r>
              <a:rPr kumimoji="0" lang="it-IT" sz="2133" b="0"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Realtà realizzata al tempo 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err="1">
                <a:ln>
                  <a:noFill/>
                </a:ln>
                <a:solidFill>
                  <a:srgbClr val="FF0010"/>
                </a:solidFill>
                <a:effectLst/>
                <a:uLnTx/>
                <a:uFillTx/>
                <a:latin typeface="Arial" panose="020B0604020202020204" pitchFamily="34" charset="0"/>
                <a:ea typeface="Lato" panose="020F0502020204030203" pitchFamily="34" charset="0"/>
                <a:cs typeface="Arial" panose="020B0604020202020204" pitchFamily="34" charset="0"/>
              </a:rPr>
              <a:t>C</a:t>
            </a:r>
            <a:r>
              <a:rPr kumimoji="0" lang="it-IT" sz="2133" b="0" i="0" u="none" strike="noStrike" kern="1200" cap="none" spc="0" normalizeH="0" baseline="0" noProof="0" dirty="0" err="1">
                <a:ln>
                  <a:noFill/>
                </a:ln>
                <a:solidFill>
                  <a:srgbClr val="FF0010"/>
                </a:solidFill>
                <a:effectLst/>
                <a:uLnTx/>
                <a:uFillTx/>
                <a:latin typeface="Arial" panose="020B0604020202020204" pitchFamily="34" charset="0"/>
                <a:ea typeface="Lato" panose="020F0502020204030203" pitchFamily="34" charset="0"/>
                <a:cs typeface="Arial" panose="020B0604020202020204" pitchFamily="34" charset="0"/>
              </a:rPr>
              <a:t>=</a:t>
            </a:r>
            <a:r>
              <a:rPr kumimoji="0" lang="it-IT" sz="2133" b="0" i="0" u="none" strike="noStrike" kern="1200" cap="none" spc="0" normalizeH="0" baseline="0" noProof="0" dirty="0">
                <a:ln>
                  <a:noFill/>
                </a:ln>
                <a:solidFill>
                  <a:srgbClr val="FF0010"/>
                </a:solidFill>
                <a:effectLst/>
                <a:uLnTx/>
                <a:uFillTx/>
                <a:latin typeface="Arial" panose="020B0604020202020204" pitchFamily="34" charset="0"/>
                <a:ea typeface="Lato" panose="020F0502020204030203" pitchFamily="34" charset="0"/>
                <a:cs typeface="Arial" panose="020B0604020202020204" pitchFamily="34" charset="0"/>
              </a:rPr>
              <a:t> </a:t>
            </a:r>
            <a:r>
              <a:rPr kumimoji="0" lang="it-IT" sz="2133" b="0"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Realtà potenziale (tutte le realtà possibili e alternative)</a:t>
            </a:r>
          </a:p>
        </p:txBody>
      </p:sp>
    </p:spTree>
    <p:extLst>
      <p:ext uri="{BB962C8B-B14F-4D97-AF65-F5344CB8AC3E}">
        <p14:creationId xmlns:p14="http://schemas.microsoft.com/office/powerpoint/2010/main" val="2026337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F3E60C6E-D5E4-A622-7876-D309090FD8C5}"/>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959E02FC-1102-BC58-5F16-28C3439929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4" name="CasellaDiTesto 3">
            <a:extLst>
              <a:ext uri="{FF2B5EF4-FFF2-40B4-BE49-F238E27FC236}">
                <a16:creationId xmlns:a16="http://schemas.microsoft.com/office/drawing/2014/main" id="{2DCC5D06-DBC7-B965-7196-B11E42E6BACA}"/>
              </a:ext>
            </a:extLst>
          </p:cNvPr>
          <p:cNvSpPr txBox="1"/>
          <p:nvPr/>
        </p:nvSpPr>
        <p:spPr>
          <a:xfrm>
            <a:off x="1250426" y="2462000"/>
            <a:ext cx="9009258" cy="8309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CONTEXT GENERATION</a:t>
            </a:r>
          </a:p>
        </p:txBody>
      </p:sp>
      <p:sp>
        <p:nvSpPr>
          <p:cNvPr id="2" name="Titolo 7">
            <a:extLst>
              <a:ext uri="{FF2B5EF4-FFF2-40B4-BE49-F238E27FC236}">
                <a16:creationId xmlns:a16="http://schemas.microsoft.com/office/drawing/2014/main" id="{8F84F609-ABD5-7E93-BAB5-8E08FC83E617}"/>
              </a:ext>
            </a:extLst>
          </p:cNvPr>
          <p:cNvSpPr txBox="1">
            <a:spLocks/>
          </p:cNvSpPr>
          <p:nvPr/>
        </p:nvSpPr>
        <p:spPr>
          <a:xfrm>
            <a:off x="1123356" y="3440031"/>
            <a:ext cx="9554223" cy="1608455"/>
          </a:xfrm>
          <a:prstGeom prst="rect">
            <a:avLst/>
          </a:prstGeom>
        </p:spPr>
        <p:txBody>
          <a:bodyPr anchor="ctr"/>
          <a:lstStyle>
            <a:lvl1pPr algn="ctr" defTabSz="9144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44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Dal controllo al governo</a:t>
            </a:r>
            <a:endParaRPr kumimoji="0" lang="it-IT" sz="66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983968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D7AF8B6B-3EDA-6BCA-B7BD-F6595B1D2A1C}"/>
            </a:ext>
          </a:extLst>
        </p:cNvPr>
        <p:cNvGrpSpPr/>
        <p:nvPr/>
      </p:nvGrpSpPr>
      <p:grpSpPr>
        <a:xfrm>
          <a:off x="0" y="0"/>
          <a:ext cx="0" cy="0"/>
          <a:chOff x="0" y="0"/>
          <a:chExt cx="0" cy="0"/>
        </a:xfrm>
      </p:grpSpPr>
      <p:pic>
        <p:nvPicPr>
          <p:cNvPr id="13" name="Immagine 12" descr="Immagine che contiene testo, clipart&#10;&#10;Descrizione generata automaticamente">
            <a:extLst>
              <a:ext uri="{FF2B5EF4-FFF2-40B4-BE49-F238E27FC236}">
                <a16:creationId xmlns:a16="http://schemas.microsoft.com/office/drawing/2014/main" id="{29E95A2C-6733-C8D4-FB55-69E8402835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pic>
        <p:nvPicPr>
          <p:cNvPr id="5" name="Segnaposto immagine 4">
            <a:extLst>
              <a:ext uri="{FF2B5EF4-FFF2-40B4-BE49-F238E27FC236}">
                <a16:creationId xmlns:a16="http://schemas.microsoft.com/office/drawing/2014/main" id="{8BF77610-3A2B-11B3-6E98-3A3FAAA509B6}"/>
              </a:ext>
            </a:extLst>
          </p:cNvPr>
          <p:cNvPicPr>
            <a:picLocks noGrp="1" noChangeAspect="1"/>
          </p:cNvPicPr>
          <p:nvPr>
            <p:ph type="pic" sz="quarter" idx="10"/>
          </p:nvPr>
        </p:nvPicPr>
        <p:blipFill>
          <a:blip r:embed="rId4"/>
          <a:srcRect l="16555" r="16555"/>
          <a:stretch/>
        </p:blipFill>
        <p:spPr>
          <a:custGeom>
            <a:avLst/>
            <a:gdLst>
              <a:gd name="connsiteX0" fmla="*/ 0 w 4062413"/>
              <a:gd name="connsiteY0" fmla="*/ 0 h 6858000"/>
              <a:gd name="connsiteX1" fmla="*/ 4062413 w 4062413"/>
              <a:gd name="connsiteY1" fmla="*/ 0 h 6858000"/>
              <a:gd name="connsiteX2" fmla="*/ 4062413 w 4062413"/>
              <a:gd name="connsiteY2" fmla="*/ 6858000 h 6858000"/>
              <a:gd name="connsiteX3" fmla="*/ 0 w 40624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2413" h="6858000">
                <a:moveTo>
                  <a:pt x="0" y="0"/>
                </a:moveTo>
                <a:lnTo>
                  <a:pt x="4062413" y="0"/>
                </a:lnTo>
                <a:lnTo>
                  <a:pt x="4062413" y="6858000"/>
                </a:lnTo>
                <a:lnTo>
                  <a:pt x="0" y="6858000"/>
                </a:lnTo>
                <a:close/>
              </a:path>
            </a:pathLst>
          </a:custGeom>
          <a:solidFill>
            <a:prstClr val="white">
              <a:lumMod val="95000"/>
            </a:prstClr>
          </a:solidFill>
        </p:spPr>
      </p:pic>
      <p:sp>
        <p:nvSpPr>
          <p:cNvPr id="7" name="CasellaDiTesto 6">
            <a:extLst>
              <a:ext uri="{FF2B5EF4-FFF2-40B4-BE49-F238E27FC236}">
                <a16:creationId xmlns:a16="http://schemas.microsoft.com/office/drawing/2014/main" id="{0311EAD2-86B7-2775-0AAF-E439BAA42135}"/>
              </a:ext>
            </a:extLst>
          </p:cNvPr>
          <p:cNvSpPr txBox="1"/>
          <p:nvPr/>
        </p:nvSpPr>
        <p:spPr>
          <a:xfrm>
            <a:off x="4819290" y="1375473"/>
            <a:ext cx="6722237" cy="36933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it-IT" altLang="it-IT"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Il comportamento di un sistema complesso </a:t>
            </a:r>
            <a:r>
              <a:rPr kumimoji="0" lang="it-IT" altLang="it-IT"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“emerge” </a:t>
            </a:r>
            <a:r>
              <a:rPr kumimoji="0" lang="it-IT" altLang="it-IT"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dalla </a:t>
            </a:r>
            <a:r>
              <a:rPr kumimoji="0" lang="it-IT" altLang="it-IT" sz="3200" b="0"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continua interazione</a:t>
            </a:r>
            <a:r>
              <a:rPr kumimoji="0" lang="it-IT" altLang="it-IT"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di agenti indipendenti.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it-IT" altLang="it-IT"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Il controllo perde il suo significato classico. Il controllo deve trasformarsi in </a:t>
            </a:r>
            <a:r>
              <a:rPr kumimoji="0" lang="it-IT" altLang="it-IT"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“governo” delle dinamiche emergenti</a:t>
            </a:r>
          </a:p>
        </p:txBody>
      </p:sp>
    </p:spTree>
    <p:extLst>
      <p:ext uri="{BB962C8B-B14F-4D97-AF65-F5344CB8AC3E}">
        <p14:creationId xmlns:p14="http://schemas.microsoft.com/office/powerpoint/2010/main" val="232983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D3D296F5-049D-54D1-4ECE-CAD5C959C821}"/>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BD7A0243-77A5-9BD9-B125-46B6A05B2C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6" name="Rectangle 10">
            <a:extLst>
              <a:ext uri="{FF2B5EF4-FFF2-40B4-BE49-F238E27FC236}">
                <a16:creationId xmlns:a16="http://schemas.microsoft.com/office/drawing/2014/main" id="{C4EFFF5C-6369-06AD-7633-F87E98FE7C1D}"/>
              </a:ext>
            </a:extLst>
          </p:cNvPr>
          <p:cNvSpPr>
            <a:spLocks noChangeArrowheads="1"/>
          </p:cNvSpPr>
          <p:nvPr/>
        </p:nvSpPr>
        <p:spPr bwMode="auto">
          <a:xfrm>
            <a:off x="54430" y="260906"/>
            <a:ext cx="7864619" cy="52322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marL="0" marR="0" lvl="0" indent="-12" algn="just" defTabSz="914400" rtl="0" eaLnBrk="1" fontAlgn="auto" latinLnBrk="0" hangingPunct="1">
              <a:lnSpc>
                <a:spcPct val="100000"/>
              </a:lnSpc>
              <a:spcBef>
                <a:spcPts val="0"/>
              </a:spcBef>
              <a:spcAft>
                <a:spcPts val="2400"/>
              </a:spcAft>
              <a:buClrTx/>
              <a:buSzTx/>
              <a:buFontTx/>
              <a:buNone/>
              <a:tabLst/>
              <a:defRPr/>
            </a:pPr>
            <a:r>
              <a:rPr kumimoji="0" lang="it-IT"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Il ruolo degli attrattori nei sistemi complessi</a:t>
            </a:r>
          </a:p>
        </p:txBody>
      </p:sp>
      <p:pic>
        <p:nvPicPr>
          <p:cNvPr id="7" name="Picture 4" descr="The Lorenz attractor | IMAGINARY">
            <a:extLst>
              <a:ext uri="{FF2B5EF4-FFF2-40B4-BE49-F238E27FC236}">
                <a16:creationId xmlns:a16="http://schemas.microsoft.com/office/drawing/2014/main" id="{F5705E46-8BED-668B-E1F7-D00CA5E23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7" b="157"/>
          <a:stretch>
            <a:fillRect/>
          </a:stretch>
        </p:blipFill>
        <p:spPr bwMode="auto">
          <a:xfrm>
            <a:off x="7513109" y="189939"/>
            <a:ext cx="4624461" cy="6154765"/>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11">
            <a:extLst>
              <a:ext uri="{FF2B5EF4-FFF2-40B4-BE49-F238E27FC236}">
                <a16:creationId xmlns:a16="http://schemas.microsoft.com/office/drawing/2014/main" id="{5F9DFBE8-7229-3155-96C8-63D107798EE5}"/>
              </a:ext>
            </a:extLst>
          </p:cNvPr>
          <p:cNvSpPr txBox="1">
            <a:spLocks noChangeArrowheads="1"/>
          </p:cNvSpPr>
          <p:nvPr/>
        </p:nvSpPr>
        <p:spPr bwMode="auto">
          <a:xfrm>
            <a:off x="343944" y="1238885"/>
            <a:ext cx="6264275" cy="12003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ctr" defTabSz="914400" rtl="0" eaLnBrk="1" fontAlgn="auto" latinLnBrk="0" hangingPunct="1">
              <a:lnSpc>
                <a:spcPct val="100000"/>
              </a:lnSpc>
              <a:spcBef>
                <a:spcPts val="0"/>
              </a:spcBef>
              <a:spcAft>
                <a:spcPts val="1800"/>
              </a:spcAft>
              <a:buClr>
                <a:srgbClr val="000000"/>
              </a:buClr>
              <a:buSzPct val="100000"/>
              <a:buFontTx/>
              <a:buNone/>
              <a:tabLst/>
              <a:defRPr/>
            </a:pPr>
            <a:r>
              <a:rPr kumimoji="0" lang="it-IT" altLang="it-IT"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Un attrattore è un insieme verso il quale evolve un sistema dinamico dopo un tempo sufficientemente lungo</a:t>
            </a:r>
            <a:endParaRPr kumimoji="0" lang="it-IT" altLang="it-IT"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1" name="CasellaDiTesto 11">
            <a:extLst>
              <a:ext uri="{FF2B5EF4-FFF2-40B4-BE49-F238E27FC236}">
                <a16:creationId xmlns:a16="http://schemas.microsoft.com/office/drawing/2014/main" id="{BFFA6E6C-6ADB-8D7C-3635-9848802E0A39}"/>
              </a:ext>
            </a:extLst>
          </p:cNvPr>
          <p:cNvSpPr txBox="1">
            <a:spLocks noChangeArrowheads="1"/>
          </p:cNvSpPr>
          <p:nvPr/>
        </p:nvSpPr>
        <p:spPr bwMode="auto">
          <a:xfrm>
            <a:off x="343944" y="2847023"/>
            <a:ext cx="6262687"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ctr" defTabSz="914400" rtl="0" eaLnBrk="1" fontAlgn="auto" latinLnBrk="0" hangingPunct="1">
              <a:lnSpc>
                <a:spcPct val="100000"/>
              </a:lnSpc>
              <a:spcBef>
                <a:spcPts val="0"/>
              </a:spcBef>
              <a:spcAft>
                <a:spcPts val="1800"/>
              </a:spcAft>
              <a:buClr>
                <a:srgbClr val="000000"/>
              </a:buClr>
              <a:buSzPct val="100000"/>
              <a:buFontTx/>
              <a:buNone/>
              <a:tabLst/>
              <a:defRPr/>
            </a:pPr>
            <a:r>
              <a:rPr kumimoji="0" lang="it-IT" altLang="it-IT" sz="24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All’interno delle organizzazioni (sistemi complessi) vi sono 2 tipi di attrattori:</a:t>
            </a:r>
            <a:endParaRPr kumimoji="0" lang="it-IT" altLang="it-IT" sz="32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13" name="CasellaDiTesto 11">
            <a:extLst>
              <a:ext uri="{FF2B5EF4-FFF2-40B4-BE49-F238E27FC236}">
                <a16:creationId xmlns:a16="http://schemas.microsoft.com/office/drawing/2014/main" id="{F944446A-F87B-679D-FF21-D0AC5AD4F5BE}"/>
              </a:ext>
            </a:extLst>
          </p:cNvPr>
          <p:cNvSpPr txBox="1">
            <a:spLocks noChangeArrowheads="1"/>
          </p:cNvSpPr>
          <p:nvPr/>
        </p:nvSpPr>
        <p:spPr bwMode="auto">
          <a:xfrm>
            <a:off x="202844" y="4364674"/>
            <a:ext cx="3356785" cy="1323439"/>
          </a:xfrm>
          <a:prstGeom prst="rect">
            <a:avLst/>
          </a:prstGeom>
          <a:solidFill>
            <a:srgbClr val="C00000"/>
          </a:solidFill>
          <a:ln w="9525">
            <a:solidFill>
              <a:schemeClr val="tx1"/>
            </a:solid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1800"/>
              </a:spcAft>
              <a:buClr>
                <a:srgbClr val="000000"/>
              </a:buClr>
              <a:buSzPct val="100000"/>
              <a:buFontTx/>
              <a:buNone/>
              <a:tabLst/>
              <a:defRPr/>
            </a:pPr>
            <a:r>
              <a:rPr kumimoji="0" lang="it-IT" altLang="it-IT"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Attrattori che influenzano un comportamento (eventi, strategie, persone, rituali, comunità, ecc.)</a:t>
            </a:r>
            <a:endParaRPr kumimoji="0" lang="it-IT" altLang="it-IT"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4" name="CasellaDiTesto 11">
            <a:extLst>
              <a:ext uri="{FF2B5EF4-FFF2-40B4-BE49-F238E27FC236}">
                <a16:creationId xmlns:a16="http://schemas.microsoft.com/office/drawing/2014/main" id="{D85689BF-8AE5-B27A-5A35-DECD9199D61F}"/>
              </a:ext>
            </a:extLst>
          </p:cNvPr>
          <p:cNvSpPr txBox="1">
            <a:spLocks noChangeArrowheads="1"/>
          </p:cNvSpPr>
          <p:nvPr/>
        </p:nvSpPr>
        <p:spPr bwMode="auto">
          <a:xfrm>
            <a:off x="3729896" y="4364674"/>
            <a:ext cx="3271613" cy="1323439"/>
          </a:xfrm>
          <a:prstGeom prst="rect">
            <a:avLst/>
          </a:prstGeom>
          <a:solidFill>
            <a:srgbClr val="FFC000"/>
          </a:solidFill>
          <a:ln w="9525">
            <a:solidFill>
              <a:schemeClr val="tx1"/>
            </a:solid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1800"/>
              </a:spcAft>
              <a:buClr>
                <a:srgbClr val="000000"/>
              </a:buClr>
              <a:buSzPct val="100000"/>
              <a:buFontTx/>
              <a:buNone/>
              <a:tabLst/>
              <a:defRPr/>
            </a:pPr>
            <a:r>
              <a:rPr kumimoji="0" lang="it-IT" altLang="it-IT"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E attrattori che emergono dall’interazione di  comportamenti di persone tra loro interconnesse </a:t>
            </a:r>
            <a:endParaRPr kumimoji="0" lang="it-IT" altLang="it-IT" sz="2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cxnSp>
        <p:nvCxnSpPr>
          <p:cNvPr id="15" name="Connettore 2 10">
            <a:extLst>
              <a:ext uri="{FF2B5EF4-FFF2-40B4-BE49-F238E27FC236}">
                <a16:creationId xmlns:a16="http://schemas.microsoft.com/office/drawing/2014/main" id="{0B3887D0-A72E-21FB-9FE3-CC701B81ACA5}"/>
              </a:ext>
            </a:extLst>
          </p:cNvPr>
          <p:cNvCxnSpPr>
            <a:cxnSpLocks noChangeShapeType="1"/>
            <a:endCxn id="13" idx="0"/>
          </p:cNvCxnSpPr>
          <p:nvPr/>
        </p:nvCxnSpPr>
        <p:spPr bwMode="auto">
          <a:xfrm flipH="1">
            <a:off x="1881237" y="3692308"/>
            <a:ext cx="3271612" cy="672366"/>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6" name="Connettore 2 12">
            <a:extLst>
              <a:ext uri="{FF2B5EF4-FFF2-40B4-BE49-F238E27FC236}">
                <a16:creationId xmlns:a16="http://schemas.microsoft.com/office/drawing/2014/main" id="{AA36956E-72BE-1B7E-A1C2-FF6799323EBF}"/>
              </a:ext>
            </a:extLst>
          </p:cNvPr>
          <p:cNvCxnSpPr>
            <a:cxnSpLocks noChangeShapeType="1"/>
          </p:cNvCxnSpPr>
          <p:nvPr/>
        </p:nvCxnSpPr>
        <p:spPr bwMode="auto">
          <a:xfrm>
            <a:off x="5137914" y="3678020"/>
            <a:ext cx="592025" cy="658078"/>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72850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59CD4B80-F363-D0A7-6244-4D2C4381AAF3}"/>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856D9369-6887-29D3-3B66-3DC8721E8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9" name="CasellaDiTesto 8">
            <a:extLst>
              <a:ext uri="{FF2B5EF4-FFF2-40B4-BE49-F238E27FC236}">
                <a16:creationId xmlns:a16="http://schemas.microsoft.com/office/drawing/2014/main" id="{085E875B-74B4-9B36-8949-2C4B960D7FAE}"/>
              </a:ext>
            </a:extLst>
          </p:cNvPr>
          <p:cNvSpPr txBox="1"/>
          <p:nvPr/>
        </p:nvSpPr>
        <p:spPr>
          <a:xfrm>
            <a:off x="4622161" y="3015850"/>
            <a:ext cx="3241137" cy="1959511"/>
          </a:xfrm>
          <a:prstGeom prst="rect">
            <a:avLst/>
          </a:prstGeom>
          <a:noFill/>
          <a:ln>
            <a:solidFill>
              <a:srgbClr val="FF0000"/>
            </a:solidFill>
          </a:ln>
        </p:spPr>
        <p:txBody>
          <a:bodyPr wrap="square" rtlCol="0">
            <a:spAutoFit/>
          </a:bodyPr>
          <a:lstStyle/>
          <a:p>
            <a:pPr marL="380990" marR="0" lvl="0" indent="-380990" algn="l"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it-IT"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Esito reale: la produzione di carta è aumentata.</a:t>
            </a:r>
          </a:p>
          <a:p>
            <a:pPr marL="380990" marR="0" lvl="0" indent="-380990" algn="l"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it-IT"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Stampare è diventato più facile ed economico</a:t>
            </a:r>
          </a:p>
          <a:p>
            <a:pPr marL="380990" marR="0" lvl="0" indent="-380990" algn="l"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it-IT"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Più informazione → più documenti </a:t>
            </a:r>
          </a:p>
        </p:txBody>
      </p:sp>
      <p:sp>
        <p:nvSpPr>
          <p:cNvPr id="14" name="CasellaDiTesto 13">
            <a:extLst>
              <a:ext uri="{FF2B5EF4-FFF2-40B4-BE49-F238E27FC236}">
                <a16:creationId xmlns:a16="http://schemas.microsoft.com/office/drawing/2014/main" id="{11355FB2-1AF7-FE93-6F9D-53149BBE9F20}"/>
              </a:ext>
            </a:extLst>
          </p:cNvPr>
          <p:cNvSpPr txBox="1"/>
          <p:nvPr/>
        </p:nvSpPr>
        <p:spPr>
          <a:xfrm>
            <a:off x="8336399" y="3050314"/>
            <a:ext cx="3241137" cy="2410916"/>
          </a:xfrm>
          <a:prstGeom prst="rect">
            <a:avLst/>
          </a:prstGeom>
          <a:noFill/>
          <a:ln>
            <a:solidFill>
              <a:srgbClr val="FF0000"/>
            </a:solidFill>
          </a:ln>
        </p:spPr>
        <p:txBody>
          <a:bodyPr wrap="square" rtlCol="0">
            <a:spAutoFit/>
          </a:bodyPr>
          <a:lstStyle/>
          <a:p>
            <a:pPr marL="380990" marR="0" lvl="0" indent="-380990" algn="l"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it-IT"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Esito reale: maggiore polarizzazione, populismo, </a:t>
            </a:r>
            <a:r>
              <a:rPr kumimoji="0" lang="it-IT"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echo</a:t>
            </a:r>
            <a:r>
              <a:rPr kumimoji="0" lang="it-IT"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it-IT"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chambers</a:t>
            </a:r>
            <a:r>
              <a:rPr kumimoji="0" lang="it-IT"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380990" marR="0" lvl="0" indent="-380990" algn="l"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it-IT"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Algoritmi orientati all’engagement, disinformazione scalabile, micro-targeting politico</a:t>
            </a:r>
          </a:p>
        </p:txBody>
      </p:sp>
      <p:sp>
        <p:nvSpPr>
          <p:cNvPr id="15" name="Rettangolo 14">
            <a:extLst>
              <a:ext uri="{FF2B5EF4-FFF2-40B4-BE49-F238E27FC236}">
                <a16:creationId xmlns:a16="http://schemas.microsoft.com/office/drawing/2014/main" id="{F297BFAE-157C-281C-29FE-B0E61017CEC2}"/>
              </a:ext>
            </a:extLst>
          </p:cNvPr>
          <p:cNvSpPr/>
          <p:nvPr/>
        </p:nvSpPr>
        <p:spPr>
          <a:xfrm>
            <a:off x="684645" y="1478023"/>
            <a:ext cx="3241137" cy="1230453"/>
          </a:xfrm>
          <a:prstGeom prst="rect">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it-IT" sz="21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AUTOMAZIONE: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 produttività ridurrà il tempo di lavoro</a:t>
            </a:r>
          </a:p>
        </p:txBody>
      </p:sp>
      <p:sp>
        <p:nvSpPr>
          <p:cNvPr id="16" name="CasellaDiTesto 15">
            <a:extLst>
              <a:ext uri="{FF2B5EF4-FFF2-40B4-BE49-F238E27FC236}">
                <a16:creationId xmlns:a16="http://schemas.microsoft.com/office/drawing/2014/main" id="{254FB7D6-682B-662A-80A3-E3B28C7477AE}"/>
              </a:ext>
            </a:extLst>
          </p:cNvPr>
          <p:cNvSpPr txBox="1"/>
          <p:nvPr/>
        </p:nvSpPr>
        <p:spPr>
          <a:xfrm>
            <a:off x="698836" y="2957975"/>
            <a:ext cx="3225464" cy="2410916"/>
          </a:xfrm>
          <a:prstGeom prst="rect">
            <a:avLst/>
          </a:prstGeom>
          <a:noFill/>
          <a:ln>
            <a:solidFill>
              <a:srgbClr val="FF0000"/>
            </a:solidFill>
          </a:ln>
        </p:spPr>
        <p:txBody>
          <a:bodyPr wrap="square" rtlCol="0">
            <a:spAutoFit/>
          </a:bodyPr>
          <a:lstStyle/>
          <a:p>
            <a:pPr marL="380990" marR="0" lvl="0" indent="-380990" algn="l"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it-IT"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Esito reale: iper-connessione, pressione performativa, competizione.</a:t>
            </a:r>
          </a:p>
          <a:p>
            <a:pPr marL="380990" marR="0" lvl="0" indent="-380990" algn="l"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it-IT"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Il tempo percepito di lavoro è aumentato (iper-connessione, email, lavoro cognitivo). </a:t>
            </a:r>
          </a:p>
        </p:txBody>
      </p:sp>
      <p:sp>
        <p:nvSpPr>
          <p:cNvPr id="17" name="CasellaDiTesto 16">
            <a:extLst>
              <a:ext uri="{FF2B5EF4-FFF2-40B4-BE49-F238E27FC236}">
                <a16:creationId xmlns:a16="http://schemas.microsoft.com/office/drawing/2014/main" id="{7252135A-176B-4805-4E7A-AED59042942D}"/>
              </a:ext>
            </a:extLst>
          </p:cNvPr>
          <p:cNvSpPr txBox="1"/>
          <p:nvPr/>
        </p:nvSpPr>
        <p:spPr>
          <a:xfrm>
            <a:off x="592044" y="304801"/>
            <a:ext cx="7320056"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2800" b="1" dirty="0">
                <a:solidFill>
                  <a:prstClr val="white"/>
                </a:solidFill>
                <a:latin typeface="Arial" panose="020B0604020202020204" pitchFamily="34" charset="0"/>
                <a:cs typeface="Arial" panose="020B0604020202020204" pitchFamily="34" charset="0"/>
              </a:rPr>
              <a:t>… E come sono stati previsti e gestiti…</a:t>
            </a:r>
            <a:endParaRPr kumimoji="0" lang="it-I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Rettangolo 17">
            <a:extLst>
              <a:ext uri="{FF2B5EF4-FFF2-40B4-BE49-F238E27FC236}">
                <a16:creationId xmlns:a16="http://schemas.microsoft.com/office/drawing/2014/main" id="{134C1AC4-1EA4-B1AC-C812-6A362A137B00}"/>
              </a:ext>
            </a:extLst>
          </p:cNvPr>
          <p:cNvSpPr/>
          <p:nvPr/>
        </p:nvSpPr>
        <p:spPr>
          <a:xfrm>
            <a:off x="4622161" y="1430741"/>
            <a:ext cx="3241137" cy="1230453"/>
          </a:xfrm>
          <a:prstGeom prst="rect">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it-IT" sz="21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DIGITALIZZAZIONE: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 carta sarà eliminata (Paperless society)</a:t>
            </a:r>
          </a:p>
        </p:txBody>
      </p:sp>
      <p:sp>
        <p:nvSpPr>
          <p:cNvPr id="19" name="Rettangolo 18">
            <a:extLst>
              <a:ext uri="{FF2B5EF4-FFF2-40B4-BE49-F238E27FC236}">
                <a16:creationId xmlns:a16="http://schemas.microsoft.com/office/drawing/2014/main" id="{5CCE620F-13D7-EC1A-491A-56EAD4A0FE65}"/>
              </a:ext>
            </a:extLst>
          </p:cNvPr>
          <p:cNvSpPr/>
          <p:nvPr/>
        </p:nvSpPr>
        <p:spPr>
          <a:xfrm>
            <a:off x="8336399" y="1416576"/>
            <a:ext cx="3241137" cy="1230453"/>
          </a:xfrm>
          <a:prstGeom prst="rect">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it-IT" sz="21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INTERNET: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 rete unirà i popoli e rafforzerà la democrazia</a:t>
            </a:r>
          </a:p>
        </p:txBody>
      </p:sp>
    </p:spTree>
    <p:extLst>
      <p:ext uri="{BB962C8B-B14F-4D97-AF65-F5344CB8AC3E}">
        <p14:creationId xmlns:p14="http://schemas.microsoft.com/office/powerpoint/2010/main" val="1818540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B5A6958D-C698-69FA-63C0-E7CB195A036F}"/>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2D0A5497-1576-0A40-3C0D-40BEB5A76F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4" name="Rectangle 1">
            <a:extLst>
              <a:ext uri="{FF2B5EF4-FFF2-40B4-BE49-F238E27FC236}">
                <a16:creationId xmlns:a16="http://schemas.microsoft.com/office/drawing/2014/main" id="{BC655F23-0B95-5CC2-DF56-EFA84C34FDE9}"/>
              </a:ext>
            </a:extLst>
          </p:cNvPr>
          <p:cNvSpPr>
            <a:spLocks noChangeArrowheads="1"/>
          </p:cNvSpPr>
          <p:nvPr/>
        </p:nvSpPr>
        <p:spPr bwMode="auto">
          <a:xfrm>
            <a:off x="216594" y="189939"/>
            <a:ext cx="11210924" cy="74483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21920" tIns="60960" rIns="121920" bIns="60960" numCol="1" rtlCol="0" anchor="ctr" anchorCtr="0" compatLnSpc="1">
            <a:prstTxWarp prst="textNoShape">
              <a:avLst/>
            </a:prstTxWarp>
            <a:normAutofit/>
          </a:bodyPr>
          <a:lstStyle/>
          <a:p>
            <a:pPr marL="0" marR="0" lvl="0" indent="0" defTabSz="1219170" rtl="0" eaLnBrk="1" fontAlgn="base" latinLnBrk="0" hangingPunct="1">
              <a:lnSpc>
                <a:spcPct val="90000"/>
              </a:lnSpc>
              <a:spcBef>
                <a:spcPct val="0"/>
              </a:spcBef>
              <a:spcAft>
                <a:spcPts val="800"/>
              </a:spcAft>
              <a:buClrTx/>
              <a:buSzTx/>
              <a:buFontTx/>
              <a:buNone/>
              <a:tabLst/>
              <a:defRPr/>
            </a:pPr>
            <a:r>
              <a:rPr lang="en-US" altLang="it-IT" sz="3200" b="1" dirty="0" err="1">
                <a:solidFill>
                  <a:prstClr val="white"/>
                </a:solidFill>
                <a:latin typeface="Arial" panose="020B0604020202020204" pitchFamily="34" charset="0"/>
                <a:cs typeface="Arial" panose="020B0604020202020204" pitchFamily="34" charset="0"/>
              </a:rPr>
              <a:t>Possibili</a:t>
            </a:r>
            <a:r>
              <a:rPr lang="en-US" altLang="it-IT" sz="3200" b="1" dirty="0">
                <a:solidFill>
                  <a:prstClr val="white"/>
                </a:solidFill>
                <a:latin typeface="Arial" panose="020B0604020202020204" pitchFamily="34" charset="0"/>
                <a:cs typeface="Arial" panose="020B0604020202020204" pitchFamily="34" charset="0"/>
              </a:rPr>
              <a:t> </a:t>
            </a:r>
            <a:r>
              <a:rPr lang="en-US" altLang="it-IT" sz="3200" b="1" dirty="0" err="1">
                <a:solidFill>
                  <a:prstClr val="white"/>
                </a:solidFill>
                <a:latin typeface="Arial" panose="020B0604020202020204" pitchFamily="34" charset="0"/>
                <a:cs typeface="Arial" panose="020B0604020202020204" pitchFamily="34" charset="0"/>
              </a:rPr>
              <a:t>attrattori</a:t>
            </a:r>
            <a:r>
              <a:rPr kumimoji="0" lang="en-US" altLang="it-IT"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per la </a:t>
            </a:r>
            <a:r>
              <a:rPr lang="en-US" altLang="it-IT" sz="3200" b="1" dirty="0">
                <a:solidFill>
                  <a:prstClr val="white"/>
                </a:solidFill>
                <a:latin typeface="Arial" panose="020B0604020202020204" pitchFamily="34" charset="0"/>
                <a:cs typeface="Arial" panose="020B0604020202020204" pitchFamily="34" charset="0"/>
              </a:rPr>
              <a:t>g</a:t>
            </a:r>
            <a:r>
              <a:rPr kumimoji="0" lang="en-US" altLang="it-IT" sz="3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enerazione</a:t>
            </a:r>
            <a:r>
              <a:rPr kumimoji="0" lang="en-US" altLang="it-IT"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di </a:t>
            </a:r>
            <a:r>
              <a:rPr lang="en-US" altLang="it-IT" sz="3200" b="1" dirty="0">
                <a:solidFill>
                  <a:prstClr val="white"/>
                </a:solidFill>
                <a:latin typeface="Arial" panose="020B0604020202020204" pitchFamily="34" charset="0"/>
                <a:cs typeface="Arial" panose="020B0604020202020204" pitchFamily="34" charset="0"/>
              </a:rPr>
              <a:t>n</a:t>
            </a:r>
            <a:r>
              <a:rPr kumimoji="0" lang="en-US" altLang="it-IT" sz="3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uovi</a:t>
            </a:r>
            <a:r>
              <a:rPr kumimoji="0" lang="en-US" altLang="it-IT"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lang="en-US" altLang="it-IT" sz="3200" b="1" dirty="0">
                <a:solidFill>
                  <a:prstClr val="white"/>
                </a:solidFill>
                <a:latin typeface="Arial" panose="020B0604020202020204" pitchFamily="34" charset="0"/>
                <a:cs typeface="Arial" panose="020B0604020202020204" pitchFamily="34" charset="0"/>
              </a:rPr>
              <a:t>c</a:t>
            </a:r>
            <a:r>
              <a:rPr kumimoji="0" lang="en-US" altLang="it-IT" sz="3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ontesti</a:t>
            </a:r>
            <a:endParaRPr kumimoji="0" lang="en-US" altLang="it-IT"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 name="CasellaDiTesto 1">
            <a:extLst>
              <a:ext uri="{FF2B5EF4-FFF2-40B4-BE49-F238E27FC236}">
                <a16:creationId xmlns:a16="http://schemas.microsoft.com/office/drawing/2014/main" id="{B27C67FC-EC80-0BFB-92AB-0616A95D43D5}"/>
              </a:ext>
            </a:extLst>
          </p:cNvPr>
          <p:cNvSpPr txBox="1"/>
          <p:nvPr/>
        </p:nvSpPr>
        <p:spPr>
          <a:xfrm>
            <a:off x="3249283" y="1203320"/>
            <a:ext cx="3032927"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Cosa viene raccontato e ricordato</a:t>
            </a:r>
          </a:p>
        </p:txBody>
      </p:sp>
      <p:sp>
        <p:nvSpPr>
          <p:cNvPr id="3" name="CasellaDiTesto 2">
            <a:extLst>
              <a:ext uri="{FF2B5EF4-FFF2-40B4-BE49-F238E27FC236}">
                <a16:creationId xmlns:a16="http://schemas.microsoft.com/office/drawing/2014/main" id="{18EAD11D-CD65-01C5-1603-AB9558732192}"/>
              </a:ext>
            </a:extLst>
          </p:cNvPr>
          <p:cNvSpPr txBox="1"/>
          <p:nvPr/>
        </p:nvSpPr>
        <p:spPr>
          <a:xfrm>
            <a:off x="29451" y="1326431"/>
            <a:ext cx="3032927"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Narrazione</a:t>
            </a:r>
          </a:p>
        </p:txBody>
      </p:sp>
      <p:cxnSp>
        <p:nvCxnSpPr>
          <p:cNvPr id="7" name="Connettore 2 6">
            <a:extLst>
              <a:ext uri="{FF2B5EF4-FFF2-40B4-BE49-F238E27FC236}">
                <a16:creationId xmlns:a16="http://schemas.microsoft.com/office/drawing/2014/main" id="{F5B705E0-6ABD-BAB5-73E8-7F77D15629DD}"/>
              </a:ext>
            </a:extLst>
          </p:cNvPr>
          <p:cNvCxnSpPr/>
          <p:nvPr/>
        </p:nvCxnSpPr>
        <p:spPr>
          <a:xfrm>
            <a:off x="2536166" y="1598760"/>
            <a:ext cx="71311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CasellaDiTesto 7">
            <a:extLst>
              <a:ext uri="{FF2B5EF4-FFF2-40B4-BE49-F238E27FC236}">
                <a16:creationId xmlns:a16="http://schemas.microsoft.com/office/drawing/2014/main" id="{0AE03969-E8B3-8CEC-891C-EF54FE2A4511}"/>
              </a:ext>
            </a:extLst>
          </p:cNvPr>
          <p:cNvSpPr txBox="1"/>
          <p:nvPr/>
        </p:nvSpPr>
        <p:spPr>
          <a:xfrm>
            <a:off x="6927011" y="1244817"/>
            <a:ext cx="3032927"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Dà nuovo senso ai comportamenti</a:t>
            </a:r>
          </a:p>
        </p:txBody>
      </p:sp>
      <p:cxnSp>
        <p:nvCxnSpPr>
          <p:cNvPr id="9" name="Connettore 2 8">
            <a:extLst>
              <a:ext uri="{FF2B5EF4-FFF2-40B4-BE49-F238E27FC236}">
                <a16:creationId xmlns:a16="http://schemas.microsoft.com/office/drawing/2014/main" id="{02A8288B-F6D0-F849-3F97-D5730964205C}"/>
              </a:ext>
            </a:extLst>
          </p:cNvPr>
          <p:cNvCxnSpPr/>
          <p:nvPr/>
        </p:nvCxnSpPr>
        <p:spPr>
          <a:xfrm>
            <a:off x="6213894" y="1640257"/>
            <a:ext cx="71311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A2E3FCA4-83FE-2D5A-AB92-7C738D5AEB91}"/>
              </a:ext>
            </a:extLst>
          </p:cNvPr>
          <p:cNvSpPr txBox="1"/>
          <p:nvPr/>
        </p:nvSpPr>
        <p:spPr>
          <a:xfrm>
            <a:off x="3260088" y="2213464"/>
            <a:ext cx="3032927"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Chi lavora con chi e in che configurazione</a:t>
            </a:r>
          </a:p>
        </p:txBody>
      </p:sp>
      <p:sp>
        <p:nvSpPr>
          <p:cNvPr id="11" name="CasellaDiTesto 10">
            <a:extLst>
              <a:ext uri="{FF2B5EF4-FFF2-40B4-BE49-F238E27FC236}">
                <a16:creationId xmlns:a16="http://schemas.microsoft.com/office/drawing/2014/main" id="{011E2587-9DBA-699B-27A2-54AD772CAAD9}"/>
              </a:ext>
            </a:extLst>
          </p:cNvPr>
          <p:cNvSpPr txBox="1"/>
          <p:nvPr/>
        </p:nvSpPr>
        <p:spPr>
          <a:xfrm>
            <a:off x="40256" y="2336575"/>
            <a:ext cx="3032927"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Architettura</a:t>
            </a:r>
          </a:p>
        </p:txBody>
      </p:sp>
      <p:cxnSp>
        <p:nvCxnSpPr>
          <p:cNvPr id="13" name="Connettore 2 12">
            <a:extLst>
              <a:ext uri="{FF2B5EF4-FFF2-40B4-BE49-F238E27FC236}">
                <a16:creationId xmlns:a16="http://schemas.microsoft.com/office/drawing/2014/main" id="{EB25C655-7190-0C43-2DD9-EE0BA82202DA}"/>
              </a:ext>
            </a:extLst>
          </p:cNvPr>
          <p:cNvCxnSpPr/>
          <p:nvPr/>
        </p:nvCxnSpPr>
        <p:spPr>
          <a:xfrm>
            <a:off x="2546971" y="2608904"/>
            <a:ext cx="71311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CasellaDiTesto 13">
            <a:extLst>
              <a:ext uri="{FF2B5EF4-FFF2-40B4-BE49-F238E27FC236}">
                <a16:creationId xmlns:a16="http://schemas.microsoft.com/office/drawing/2014/main" id="{CEA4D8FD-8851-62AF-2799-FA48CB667FB5}"/>
              </a:ext>
            </a:extLst>
          </p:cNvPr>
          <p:cNvSpPr txBox="1"/>
          <p:nvPr/>
        </p:nvSpPr>
        <p:spPr>
          <a:xfrm>
            <a:off x="6937816" y="2254961"/>
            <a:ext cx="3344871"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Favorisce nuove connessioni e prospettive</a:t>
            </a:r>
          </a:p>
        </p:txBody>
      </p:sp>
      <p:cxnSp>
        <p:nvCxnSpPr>
          <p:cNvPr id="15" name="Connettore 2 14">
            <a:extLst>
              <a:ext uri="{FF2B5EF4-FFF2-40B4-BE49-F238E27FC236}">
                <a16:creationId xmlns:a16="http://schemas.microsoft.com/office/drawing/2014/main" id="{09F46500-1665-217B-375C-90A0E26560F0}"/>
              </a:ext>
            </a:extLst>
          </p:cNvPr>
          <p:cNvCxnSpPr/>
          <p:nvPr/>
        </p:nvCxnSpPr>
        <p:spPr>
          <a:xfrm>
            <a:off x="6224699" y="2650401"/>
            <a:ext cx="71311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CasellaDiTesto 15">
            <a:extLst>
              <a:ext uri="{FF2B5EF4-FFF2-40B4-BE49-F238E27FC236}">
                <a16:creationId xmlns:a16="http://schemas.microsoft.com/office/drawing/2014/main" id="{8A50C434-1A86-EBDD-928D-7A692341AF0B}"/>
              </a:ext>
            </a:extLst>
          </p:cNvPr>
          <p:cNvSpPr txBox="1"/>
          <p:nvPr/>
        </p:nvSpPr>
        <p:spPr>
          <a:xfrm>
            <a:off x="3249283" y="3154619"/>
            <a:ext cx="3032927"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Cosa viene premiato o punito</a:t>
            </a:r>
          </a:p>
        </p:txBody>
      </p:sp>
      <p:sp>
        <p:nvSpPr>
          <p:cNvPr id="17" name="CasellaDiTesto 16">
            <a:extLst>
              <a:ext uri="{FF2B5EF4-FFF2-40B4-BE49-F238E27FC236}">
                <a16:creationId xmlns:a16="http://schemas.microsoft.com/office/drawing/2014/main" id="{71F5E8B1-3A91-B43B-9E70-D00FEBEA01CD}"/>
              </a:ext>
            </a:extLst>
          </p:cNvPr>
          <p:cNvSpPr txBox="1"/>
          <p:nvPr/>
        </p:nvSpPr>
        <p:spPr>
          <a:xfrm>
            <a:off x="29451" y="3277730"/>
            <a:ext cx="3032927"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Incentivi</a:t>
            </a:r>
          </a:p>
        </p:txBody>
      </p:sp>
      <p:cxnSp>
        <p:nvCxnSpPr>
          <p:cNvPr id="18" name="Connettore 2 17">
            <a:extLst>
              <a:ext uri="{FF2B5EF4-FFF2-40B4-BE49-F238E27FC236}">
                <a16:creationId xmlns:a16="http://schemas.microsoft.com/office/drawing/2014/main" id="{5749D0D2-0234-07DE-BE50-FF8155A4A1F5}"/>
              </a:ext>
            </a:extLst>
          </p:cNvPr>
          <p:cNvCxnSpPr/>
          <p:nvPr/>
        </p:nvCxnSpPr>
        <p:spPr>
          <a:xfrm>
            <a:off x="2536166" y="3550059"/>
            <a:ext cx="71311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CasellaDiTesto 18">
            <a:extLst>
              <a:ext uri="{FF2B5EF4-FFF2-40B4-BE49-F238E27FC236}">
                <a16:creationId xmlns:a16="http://schemas.microsoft.com/office/drawing/2014/main" id="{9C895394-AD64-3830-21BE-B6380524C19C}"/>
              </a:ext>
            </a:extLst>
          </p:cNvPr>
          <p:cNvSpPr txBox="1"/>
          <p:nvPr/>
        </p:nvSpPr>
        <p:spPr>
          <a:xfrm>
            <a:off x="6927011" y="3196116"/>
            <a:ext cx="3344871"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Genera il modo di affrontare le cose</a:t>
            </a:r>
          </a:p>
        </p:txBody>
      </p:sp>
      <p:cxnSp>
        <p:nvCxnSpPr>
          <p:cNvPr id="20" name="Connettore 2 19">
            <a:extLst>
              <a:ext uri="{FF2B5EF4-FFF2-40B4-BE49-F238E27FC236}">
                <a16:creationId xmlns:a16="http://schemas.microsoft.com/office/drawing/2014/main" id="{B20C9232-006A-D93F-671D-0D0DE7F84AFA}"/>
              </a:ext>
            </a:extLst>
          </p:cNvPr>
          <p:cNvCxnSpPr/>
          <p:nvPr/>
        </p:nvCxnSpPr>
        <p:spPr>
          <a:xfrm>
            <a:off x="6213894" y="3591556"/>
            <a:ext cx="71311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CasellaDiTesto 20">
            <a:extLst>
              <a:ext uri="{FF2B5EF4-FFF2-40B4-BE49-F238E27FC236}">
                <a16:creationId xmlns:a16="http://schemas.microsoft.com/office/drawing/2014/main" id="{2325AC5A-8AFD-A04C-8586-1E02135499B0}"/>
              </a:ext>
            </a:extLst>
          </p:cNvPr>
          <p:cNvSpPr txBox="1"/>
          <p:nvPr/>
        </p:nvSpPr>
        <p:spPr>
          <a:xfrm>
            <a:off x="3214778" y="4054276"/>
            <a:ext cx="3032927"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Dove si impara e da cosa</a:t>
            </a:r>
          </a:p>
        </p:txBody>
      </p:sp>
      <p:sp>
        <p:nvSpPr>
          <p:cNvPr id="22" name="CasellaDiTesto 21">
            <a:extLst>
              <a:ext uri="{FF2B5EF4-FFF2-40B4-BE49-F238E27FC236}">
                <a16:creationId xmlns:a16="http://schemas.microsoft.com/office/drawing/2014/main" id="{2E194BF3-078A-B81C-D20B-BDCFB7B9EA8D}"/>
              </a:ext>
            </a:extLst>
          </p:cNvPr>
          <p:cNvSpPr txBox="1"/>
          <p:nvPr/>
        </p:nvSpPr>
        <p:spPr>
          <a:xfrm>
            <a:off x="-5054" y="4177387"/>
            <a:ext cx="3032927"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Apprendimento</a:t>
            </a:r>
          </a:p>
        </p:txBody>
      </p:sp>
      <p:cxnSp>
        <p:nvCxnSpPr>
          <p:cNvPr id="23" name="Connettore 2 22">
            <a:extLst>
              <a:ext uri="{FF2B5EF4-FFF2-40B4-BE49-F238E27FC236}">
                <a16:creationId xmlns:a16="http://schemas.microsoft.com/office/drawing/2014/main" id="{DD201C0F-2707-B571-21D2-0B45C11C0419}"/>
              </a:ext>
            </a:extLst>
          </p:cNvPr>
          <p:cNvCxnSpPr/>
          <p:nvPr/>
        </p:nvCxnSpPr>
        <p:spPr>
          <a:xfrm>
            <a:off x="2691444" y="4449716"/>
            <a:ext cx="71311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4" name="CasellaDiTesto 23">
            <a:extLst>
              <a:ext uri="{FF2B5EF4-FFF2-40B4-BE49-F238E27FC236}">
                <a16:creationId xmlns:a16="http://schemas.microsoft.com/office/drawing/2014/main" id="{21682120-B91A-ED83-0F00-8F960EB5FD45}"/>
              </a:ext>
            </a:extLst>
          </p:cNvPr>
          <p:cNvSpPr txBox="1"/>
          <p:nvPr/>
        </p:nvSpPr>
        <p:spPr>
          <a:xfrm>
            <a:off x="6892506" y="4095773"/>
            <a:ext cx="3344871"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Abilita riflessività e sperimentazione</a:t>
            </a:r>
          </a:p>
        </p:txBody>
      </p:sp>
      <p:cxnSp>
        <p:nvCxnSpPr>
          <p:cNvPr id="25" name="Connettore 2 24">
            <a:extLst>
              <a:ext uri="{FF2B5EF4-FFF2-40B4-BE49-F238E27FC236}">
                <a16:creationId xmlns:a16="http://schemas.microsoft.com/office/drawing/2014/main" id="{928DC413-0199-A67F-FF36-01697B855957}"/>
              </a:ext>
            </a:extLst>
          </p:cNvPr>
          <p:cNvCxnSpPr/>
          <p:nvPr/>
        </p:nvCxnSpPr>
        <p:spPr>
          <a:xfrm>
            <a:off x="6179389" y="4491213"/>
            <a:ext cx="71311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1" name="CasellaDiTesto 30">
            <a:extLst>
              <a:ext uri="{FF2B5EF4-FFF2-40B4-BE49-F238E27FC236}">
                <a16:creationId xmlns:a16="http://schemas.microsoft.com/office/drawing/2014/main" id="{C37777FA-529F-CEFD-9D49-A34303452765}"/>
              </a:ext>
            </a:extLst>
          </p:cNvPr>
          <p:cNvSpPr txBox="1"/>
          <p:nvPr/>
        </p:nvSpPr>
        <p:spPr>
          <a:xfrm>
            <a:off x="3260088" y="4931309"/>
            <a:ext cx="2685691"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Chi crediamo di essere</a:t>
            </a:r>
          </a:p>
        </p:txBody>
      </p:sp>
      <p:sp>
        <p:nvSpPr>
          <p:cNvPr id="32" name="CasellaDiTesto 31">
            <a:extLst>
              <a:ext uri="{FF2B5EF4-FFF2-40B4-BE49-F238E27FC236}">
                <a16:creationId xmlns:a16="http://schemas.microsoft.com/office/drawing/2014/main" id="{40707630-4AFE-3BD9-AE29-F9087F55805D}"/>
              </a:ext>
            </a:extLst>
          </p:cNvPr>
          <p:cNvSpPr txBox="1"/>
          <p:nvPr/>
        </p:nvSpPr>
        <p:spPr>
          <a:xfrm>
            <a:off x="29451" y="5012923"/>
            <a:ext cx="3032927"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Identità</a:t>
            </a:r>
          </a:p>
        </p:txBody>
      </p:sp>
      <p:cxnSp>
        <p:nvCxnSpPr>
          <p:cNvPr id="33" name="Connettore 2 32">
            <a:extLst>
              <a:ext uri="{FF2B5EF4-FFF2-40B4-BE49-F238E27FC236}">
                <a16:creationId xmlns:a16="http://schemas.microsoft.com/office/drawing/2014/main" id="{A77D249A-F6E3-6058-7A8F-EFA6E944E3B7}"/>
              </a:ext>
            </a:extLst>
          </p:cNvPr>
          <p:cNvCxnSpPr/>
          <p:nvPr/>
        </p:nvCxnSpPr>
        <p:spPr>
          <a:xfrm>
            <a:off x="2536166" y="5285252"/>
            <a:ext cx="71311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4" name="CasellaDiTesto 33">
            <a:extLst>
              <a:ext uri="{FF2B5EF4-FFF2-40B4-BE49-F238E27FC236}">
                <a16:creationId xmlns:a16="http://schemas.microsoft.com/office/drawing/2014/main" id="{BA06AFE3-9D7F-726E-D73C-2F4335DE4FD1}"/>
              </a:ext>
            </a:extLst>
          </p:cNvPr>
          <p:cNvSpPr txBox="1"/>
          <p:nvPr/>
        </p:nvSpPr>
        <p:spPr>
          <a:xfrm>
            <a:off x="6927011" y="4931309"/>
            <a:ext cx="3344871"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Attiva nuove possibilità di sé collettivo</a:t>
            </a:r>
          </a:p>
        </p:txBody>
      </p:sp>
      <p:cxnSp>
        <p:nvCxnSpPr>
          <p:cNvPr id="35" name="Connettore 2 34">
            <a:extLst>
              <a:ext uri="{FF2B5EF4-FFF2-40B4-BE49-F238E27FC236}">
                <a16:creationId xmlns:a16="http://schemas.microsoft.com/office/drawing/2014/main" id="{8630CEE3-EF31-B582-60D1-29D5F0C51069}"/>
              </a:ext>
            </a:extLst>
          </p:cNvPr>
          <p:cNvCxnSpPr/>
          <p:nvPr/>
        </p:nvCxnSpPr>
        <p:spPr>
          <a:xfrm>
            <a:off x="6213894" y="5326749"/>
            <a:ext cx="71311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6" name="CasellaDiTesto 35">
            <a:extLst>
              <a:ext uri="{FF2B5EF4-FFF2-40B4-BE49-F238E27FC236}">
                <a16:creationId xmlns:a16="http://schemas.microsoft.com/office/drawing/2014/main" id="{7E60E12C-9F3B-5400-809A-765FDAFCC315}"/>
              </a:ext>
            </a:extLst>
          </p:cNvPr>
          <p:cNvSpPr txBox="1"/>
          <p:nvPr/>
        </p:nvSpPr>
        <p:spPr>
          <a:xfrm>
            <a:off x="3275162" y="5694606"/>
            <a:ext cx="3032927"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Come si comporta chi guida</a:t>
            </a:r>
          </a:p>
        </p:txBody>
      </p:sp>
      <p:sp>
        <p:nvSpPr>
          <p:cNvPr id="37" name="CasellaDiTesto 36">
            <a:extLst>
              <a:ext uri="{FF2B5EF4-FFF2-40B4-BE49-F238E27FC236}">
                <a16:creationId xmlns:a16="http://schemas.microsoft.com/office/drawing/2014/main" id="{39202889-EEA3-B170-73BD-8CF7C8A1FCDC}"/>
              </a:ext>
            </a:extLst>
          </p:cNvPr>
          <p:cNvSpPr txBox="1"/>
          <p:nvPr/>
        </p:nvSpPr>
        <p:spPr>
          <a:xfrm>
            <a:off x="55330" y="5817717"/>
            <a:ext cx="3032927"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Esempio</a:t>
            </a:r>
          </a:p>
        </p:txBody>
      </p:sp>
      <p:cxnSp>
        <p:nvCxnSpPr>
          <p:cNvPr id="38" name="Connettore 2 37">
            <a:extLst>
              <a:ext uri="{FF2B5EF4-FFF2-40B4-BE49-F238E27FC236}">
                <a16:creationId xmlns:a16="http://schemas.microsoft.com/office/drawing/2014/main" id="{5380F0EE-19AC-8A2F-92B8-55923E22CAC1}"/>
              </a:ext>
            </a:extLst>
          </p:cNvPr>
          <p:cNvCxnSpPr/>
          <p:nvPr/>
        </p:nvCxnSpPr>
        <p:spPr>
          <a:xfrm>
            <a:off x="2562045" y="6090046"/>
            <a:ext cx="71311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9" name="CasellaDiTesto 38">
            <a:extLst>
              <a:ext uri="{FF2B5EF4-FFF2-40B4-BE49-F238E27FC236}">
                <a16:creationId xmlns:a16="http://schemas.microsoft.com/office/drawing/2014/main" id="{555B83AA-4202-B5A4-1260-8FE1CF4B0C97}"/>
              </a:ext>
            </a:extLst>
          </p:cNvPr>
          <p:cNvSpPr txBox="1"/>
          <p:nvPr/>
        </p:nvSpPr>
        <p:spPr>
          <a:xfrm>
            <a:off x="6952890" y="5736103"/>
            <a:ext cx="3344871"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sz="2000" dirty="0">
                <a:solidFill>
                  <a:schemeClr val="bg1"/>
                </a:solidFill>
                <a:latin typeface="Arial" panose="020B0604020202020204" pitchFamily="34" charset="0"/>
                <a:cs typeface="Arial" panose="020B0604020202020204" pitchFamily="34" charset="0"/>
              </a:rPr>
              <a:t>Consolida il messaggio e la cultura</a:t>
            </a:r>
            <a:endParaRPr kumimoji="0" lang="it-IT"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40" name="Connettore 2 39">
            <a:extLst>
              <a:ext uri="{FF2B5EF4-FFF2-40B4-BE49-F238E27FC236}">
                <a16:creationId xmlns:a16="http://schemas.microsoft.com/office/drawing/2014/main" id="{8F913B00-4B11-C37A-F27D-DD0C990B1539}"/>
              </a:ext>
            </a:extLst>
          </p:cNvPr>
          <p:cNvCxnSpPr/>
          <p:nvPr/>
        </p:nvCxnSpPr>
        <p:spPr>
          <a:xfrm>
            <a:off x="6239773" y="6131543"/>
            <a:ext cx="71311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5701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7412FFFF-2655-5EE8-825F-E295621687E4}"/>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17565EF2-7475-BC56-AC31-1B414628C4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6" name="Rectangle 1">
            <a:extLst>
              <a:ext uri="{FF2B5EF4-FFF2-40B4-BE49-F238E27FC236}">
                <a16:creationId xmlns:a16="http://schemas.microsoft.com/office/drawing/2014/main" id="{BB1B4729-1632-E40D-A100-C416DBD145E4}"/>
              </a:ext>
            </a:extLst>
          </p:cNvPr>
          <p:cNvSpPr>
            <a:spLocks noChangeArrowheads="1"/>
          </p:cNvSpPr>
          <p:nvPr/>
        </p:nvSpPr>
        <p:spPr bwMode="auto">
          <a:xfrm>
            <a:off x="368300" y="12701"/>
            <a:ext cx="10515600" cy="9073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21920" tIns="60960" rIns="121920" bIns="60960" numCol="1" rtlCol="0" anchor="ctr" anchorCtr="0" compatLnSpc="1">
            <a:prstTxWarp prst="textNoShape">
              <a:avLst/>
            </a:prstTxWarp>
            <a:normAutofit/>
          </a:bodyPr>
          <a:lstStyle/>
          <a:p>
            <a:pPr marL="0" marR="0" lvl="0" indent="0" algn="l" defTabSz="1219170" rtl="0" eaLnBrk="1" fontAlgn="base" latinLnBrk="0" hangingPunct="1">
              <a:lnSpc>
                <a:spcPct val="90000"/>
              </a:lnSpc>
              <a:spcBef>
                <a:spcPct val="0"/>
              </a:spcBef>
              <a:spcAft>
                <a:spcPts val="800"/>
              </a:spcAft>
              <a:buClrTx/>
              <a:buSzTx/>
              <a:buFontTx/>
              <a:buNone/>
              <a:tabLst/>
              <a:defRPr/>
            </a:pPr>
            <a:r>
              <a:rPr kumimoji="0" lang="it-IT" altLang="it-IT"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La narrazione come attrattore</a:t>
            </a:r>
            <a:endParaRPr kumimoji="0" lang="en-US" altLang="it-IT" sz="32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11" name="Rettangolo con angoli arrotondati 10">
            <a:extLst>
              <a:ext uri="{FF2B5EF4-FFF2-40B4-BE49-F238E27FC236}">
                <a16:creationId xmlns:a16="http://schemas.microsoft.com/office/drawing/2014/main" id="{9B70498C-41E3-C235-B1FD-0A1A9BFE1D2E}"/>
              </a:ext>
            </a:extLst>
          </p:cNvPr>
          <p:cNvSpPr/>
          <p:nvPr/>
        </p:nvSpPr>
        <p:spPr>
          <a:xfrm>
            <a:off x="448574" y="2492767"/>
            <a:ext cx="10610490" cy="12249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1219170" eaLnBrk="0" fontAlgn="base" hangingPunct="0">
              <a:spcBef>
                <a:spcPct val="0"/>
              </a:spcBef>
              <a:spcAft>
                <a:spcPct val="0"/>
              </a:spcAft>
              <a:defRPr/>
            </a:pPr>
            <a:r>
              <a:rPr lang="it-IT" altLang="it-IT" b="1" dirty="0">
                <a:solidFill>
                  <a:schemeClr val="bg1"/>
                </a:solidFill>
                <a:latin typeface="Arial" panose="020B0604020202020204" pitchFamily="34" charset="0"/>
              </a:rPr>
              <a:t>«Make America Great </a:t>
            </a:r>
            <a:r>
              <a:rPr lang="it-IT" altLang="it-IT" b="1" dirty="0" err="1">
                <a:solidFill>
                  <a:schemeClr val="bg1"/>
                </a:solidFill>
                <a:latin typeface="Arial" panose="020B0604020202020204" pitchFamily="34" charset="0"/>
              </a:rPr>
              <a:t>Again</a:t>
            </a:r>
            <a:r>
              <a:rPr lang="it-IT" altLang="it-IT" b="1" dirty="0">
                <a:solidFill>
                  <a:schemeClr val="bg1"/>
                </a:solidFill>
                <a:latin typeface="Arial" panose="020B0604020202020204" pitchFamily="34" charset="0"/>
              </a:rPr>
              <a:t>» (MAGA)</a:t>
            </a:r>
            <a:r>
              <a:rPr lang="it-IT" altLang="it-IT" dirty="0">
                <a:solidFill>
                  <a:schemeClr val="bg1"/>
                </a:solidFill>
                <a:latin typeface="Arial" panose="020B0604020202020204" pitchFamily="34" charset="0"/>
              </a:rPr>
              <a:t> </a:t>
            </a:r>
          </a:p>
          <a:p>
            <a:pPr marL="285750" lvl="0" indent="-285750" defTabSz="1219170" eaLnBrk="0" fontAlgn="base" hangingPunct="0">
              <a:spcBef>
                <a:spcPct val="0"/>
              </a:spcBef>
              <a:spcAft>
                <a:spcPct val="0"/>
              </a:spcAft>
              <a:buFont typeface="Arial" panose="020B0604020202020204" pitchFamily="34" charset="0"/>
              <a:buChar char="•"/>
              <a:defRPr/>
            </a:pPr>
            <a:r>
              <a:rPr lang="it-IT" altLang="it-IT" dirty="0">
                <a:solidFill>
                  <a:schemeClr val="bg1"/>
                </a:solidFill>
                <a:latin typeface="Arial" panose="020B0604020202020204" pitchFamily="34" charset="0"/>
              </a:rPr>
              <a:t>Attiva nostalgia, senso di perdita e promessa di riscatto.</a:t>
            </a:r>
          </a:p>
          <a:p>
            <a:pPr marL="285750" lvl="0" indent="-285750" defTabSz="1219170" eaLnBrk="0" fontAlgn="base" hangingPunct="0">
              <a:spcBef>
                <a:spcPct val="0"/>
              </a:spcBef>
              <a:spcAft>
                <a:spcPct val="0"/>
              </a:spcAft>
              <a:buFont typeface="Arial" panose="020B0604020202020204" pitchFamily="34" charset="0"/>
              <a:buChar char="•"/>
              <a:defRPr/>
            </a:pPr>
            <a:r>
              <a:rPr lang="it-IT" altLang="it-IT" dirty="0">
                <a:solidFill>
                  <a:schemeClr val="bg1"/>
                </a:solidFill>
                <a:latin typeface="Arial" panose="020B0604020202020204" pitchFamily="34" charset="0"/>
              </a:rPr>
              <a:t>Chi vi aderisce filtra notizie e percezioni in funzione di questo frame.</a:t>
            </a:r>
          </a:p>
        </p:txBody>
      </p:sp>
      <p:sp>
        <p:nvSpPr>
          <p:cNvPr id="13" name="Rettangolo con angoli arrotondati 12">
            <a:extLst>
              <a:ext uri="{FF2B5EF4-FFF2-40B4-BE49-F238E27FC236}">
                <a16:creationId xmlns:a16="http://schemas.microsoft.com/office/drawing/2014/main" id="{7B7F4F60-728A-710B-346A-4A8DE356C780}"/>
              </a:ext>
            </a:extLst>
          </p:cNvPr>
          <p:cNvSpPr/>
          <p:nvPr/>
        </p:nvSpPr>
        <p:spPr>
          <a:xfrm>
            <a:off x="448574" y="4024322"/>
            <a:ext cx="10610490" cy="12249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1219170" eaLnBrk="0" fontAlgn="base" hangingPunct="0">
              <a:spcBef>
                <a:spcPct val="0"/>
              </a:spcBef>
              <a:spcAft>
                <a:spcPct val="0"/>
              </a:spcAft>
              <a:defRPr/>
            </a:pPr>
            <a:r>
              <a:rPr lang="it-IT" altLang="it-IT" b="1" dirty="0">
                <a:solidFill>
                  <a:schemeClr val="bg1"/>
                </a:solidFill>
                <a:latin typeface="Arial" panose="020B0604020202020204" pitchFamily="34" charset="0"/>
              </a:rPr>
              <a:t>“Take Back Control” – campagna Brexit</a:t>
            </a:r>
          </a:p>
          <a:p>
            <a:pPr marL="285750" lvl="0" indent="-285750" defTabSz="1219170" eaLnBrk="0" fontAlgn="base" hangingPunct="0">
              <a:spcBef>
                <a:spcPct val="0"/>
              </a:spcBef>
              <a:spcAft>
                <a:spcPct val="0"/>
              </a:spcAft>
              <a:buFont typeface="Arial" panose="020B0604020202020204" pitchFamily="34" charset="0"/>
              <a:buChar char="•"/>
              <a:defRPr/>
            </a:pPr>
            <a:r>
              <a:rPr lang="it-IT" altLang="it-IT" dirty="0">
                <a:solidFill>
                  <a:schemeClr val="bg1"/>
                </a:solidFill>
                <a:latin typeface="Arial" panose="020B0604020202020204" pitchFamily="34" charset="0"/>
              </a:rPr>
              <a:t>Semplice, potente, immediato. Attiva emozione di sottrazione (qualcosa ci è stato tolto) e promessa di recupero.</a:t>
            </a:r>
          </a:p>
          <a:p>
            <a:pPr marL="285750" lvl="0" indent="-285750" defTabSz="1219170" eaLnBrk="0" fontAlgn="base" hangingPunct="0">
              <a:spcBef>
                <a:spcPct val="0"/>
              </a:spcBef>
              <a:spcAft>
                <a:spcPct val="0"/>
              </a:spcAft>
              <a:buFont typeface="Arial" panose="020B0604020202020204" pitchFamily="34" charset="0"/>
              <a:buChar char="•"/>
              <a:defRPr/>
            </a:pPr>
            <a:r>
              <a:rPr lang="it-IT" altLang="it-IT" dirty="0">
                <a:solidFill>
                  <a:schemeClr val="bg1"/>
                </a:solidFill>
                <a:latin typeface="Arial" panose="020B0604020202020204" pitchFamily="34" charset="0"/>
              </a:rPr>
              <a:t>Non richiede dettagli su cosa o come controllare</a:t>
            </a:r>
          </a:p>
        </p:txBody>
      </p:sp>
      <p:sp>
        <p:nvSpPr>
          <p:cNvPr id="2" name="Rettangolo con angoli arrotondati 1">
            <a:extLst>
              <a:ext uri="{FF2B5EF4-FFF2-40B4-BE49-F238E27FC236}">
                <a16:creationId xmlns:a16="http://schemas.microsoft.com/office/drawing/2014/main" id="{9B986F24-15BC-384A-C33B-7482C5191231}"/>
              </a:ext>
            </a:extLst>
          </p:cNvPr>
          <p:cNvSpPr/>
          <p:nvPr/>
        </p:nvSpPr>
        <p:spPr>
          <a:xfrm>
            <a:off x="448574" y="1049755"/>
            <a:ext cx="10610490" cy="12249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1219170" eaLnBrk="0" fontAlgn="base" hangingPunct="0">
              <a:spcBef>
                <a:spcPct val="0"/>
              </a:spcBef>
              <a:spcAft>
                <a:spcPct val="0"/>
              </a:spcAft>
              <a:defRPr/>
            </a:pPr>
            <a:r>
              <a:rPr lang="it-IT" altLang="it-IT" b="1" dirty="0">
                <a:solidFill>
                  <a:schemeClr val="bg1"/>
                </a:solidFill>
                <a:latin typeface="Arial" panose="020B0604020202020204" pitchFamily="34" charset="0"/>
              </a:rPr>
              <a:t>«I </a:t>
            </a:r>
            <a:r>
              <a:rPr lang="it-IT" altLang="it-IT" b="1" dirty="0" err="1">
                <a:solidFill>
                  <a:schemeClr val="bg1"/>
                </a:solidFill>
                <a:latin typeface="Arial" panose="020B0604020202020204" pitchFamily="34" charset="0"/>
              </a:rPr>
              <a:t>need</a:t>
            </a:r>
            <a:r>
              <a:rPr lang="it-IT" altLang="it-IT" b="1" dirty="0">
                <a:solidFill>
                  <a:schemeClr val="bg1"/>
                </a:solidFill>
                <a:latin typeface="Arial" panose="020B0604020202020204" pitchFamily="34" charset="0"/>
              </a:rPr>
              <a:t> </a:t>
            </a:r>
            <a:r>
              <a:rPr lang="it-IT" altLang="it-IT" b="1" dirty="0" err="1">
                <a:solidFill>
                  <a:schemeClr val="bg1"/>
                </a:solidFill>
                <a:latin typeface="Arial" panose="020B0604020202020204" pitchFamily="34" charset="0"/>
              </a:rPr>
              <a:t>ammunition</a:t>
            </a:r>
            <a:r>
              <a:rPr lang="it-IT" altLang="it-IT" b="1" dirty="0">
                <a:solidFill>
                  <a:schemeClr val="bg1"/>
                </a:solidFill>
                <a:latin typeface="Arial" panose="020B0604020202020204" pitchFamily="34" charset="0"/>
              </a:rPr>
              <a:t>, </a:t>
            </a:r>
            <a:r>
              <a:rPr lang="it-IT" altLang="it-IT" b="1" dirty="0" err="1">
                <a:solidFill>
                  <a:schemeClr val="bg1"/>
                </a:solidFill>
                <a:latin typeface="Arial" panose="020B0604020202020204" pitchFamily="34" charset="0"/>
              </a:rPr>
              <a:t>not</a:t>
            </a:r>
            <a:r>
              <a:rPr lang="it-IT" altLang="it-IT" b="1" dirty="0">
                <a:solidFill>
                  <a:schemeClr val="bg1"/>
                </a:solidFill>
                <a:latin typeface="Arial" panose="020B0604020202020204" pitchFamily="34" charset="0"/>
              </a:rPr>
              <a:t> a ride»  – Volodymyr Zelensky</a:t>
            </a:r>
          </a:p>
          <a:p>
            <a:pPr marL="285750" lvl="0" indent="-285750" defTabSz="1219170" eaLnBrk="0" fontAlgn="base" hangingPunct="0">
              <a:spcBef>
                <a:spcPct val="0"/>
              </a:spcBef>
              <a:spcAft>
                <a:spcPct val="0"/>
              </a:spcAft>
              <a:buFont typeface="Arial" panose="020B0604020202020204" pitchFamily="34" charset="0"/>
              <a:buChar char="•"/>
              <a:defRPr/>
            </a:pPr>
            <a:r>
              <a:rPr lang="it-IT" altLang="it-IT" dirty="0">
                <a:solidFill>
                  <a:schemeClr val="bg1"/>
                </a:solidFill>
                <a:latin typeface="Arial" panose="020B0604020202020204" pitchFamily="34" charset="0"/>
              </a:rPr>
              <a:t>Non evacuazione, ma resistenza. Non fuga ma permanenza. Non protezione ma supporto operativo</a:t>
            </a:r>
          </a:p>
          <a:p>
            <a:pPr marL="285750" lvl="0" indent="-285750" defTabSz="1219170" eaLnBrk="0" fontAlgn="base" hangingPunct="0">
              <a:spcBef>
                <a:spcPct val="0"/>
              </a:spcBef>
              <a:spcAft>
                <a:spcPct val="0"/>
              </a:spcAft>
              <a:buFont typeface="Arial" panose="020B0604020202020204" pitchFamily="34" charset="0"/>
              <a:buChar char="•"/>
              <a:defRPr/>
            </a:pPr>
            <a:r>
              <a:rPr lang="it-IT" altLang="it-IT" dirty="0">
                <a:solidFill>
                  <a:schemeClr val="bg1"/>
                </a:solidFill>
                <a:latin typeface="Arial" panose="020B0604020202020204" pitchFamily="34" charset="0"/>
              </a:rPr>
              <a:t>Orienta morale, alleanze, decisioni e percezione internazionale.</a:t>
            </a:r>
          </a:p>
        </p:txBody>
      </p:sp>
    </p:spTree>
    <p:extLst>
      <p:ext uri="{BB962C8B-B14F-4D97-AF65-F5344CB8AC3E}">
        <p14:creationId xmlns:p14="http://schemas.microsoft.com/office/powerpoint/2010/main" val="4239158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F97B4257-A157-39B5-179B-C7E25D805D43}"/>
            </a:ext>
          </a:extLst>
        </p:cNvPr>
        <p:cNvGrpSpPr/>
        <p:nvPr/>
      </p:nvGrpSpPr>
      <p:grpSpPr>
        <a:xfrm>
          <a:off x="0" y="0"/>
          <a:ext cx="0" cy="0"/>
          <a:chOff x="0" y="0"/>
          <a:chExt cx="0" cy="0"/>
        </a:xfrm>
      </p:grpSpPr>
      <p:pic>
        <p:nvPicPr>
          <p:cNvPr id="13" name="Immagine 12" descr="Immagine che contiene testo, clipart&#10;&#10;Descrizione generata automaticamente">
            <a:extLst>
              <a:ext uri="{FF2B5EF4-FFF2-40B4-BE49-F238E27FC236}">
                <a16:creationId xmlns:a16="http://schemas.microsoft.com/office/drawing/2014/main" id="{9FF5B60E-F70E-434F-2F4F-F2A8588509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pic>
        <p:nvPicPr>
          <p:cNvPr id="6" name="Segnaposto immagine 5">
            <a:extLst>
              <a:ext uri="{FF2B5EF4-FFF2-40B4-BE49-F238E27FC236}">
                <a16:creationId xmlns:a16="http://schemas.microsoft.com/office/drawing/2014/main" id="{531978C9-7A42-894B-FB88-31E9F242EC99}"/>
              </a:ext>
            </a:extLst>
          </p:cNvPr>
          <p:cNvPicPr>
            <a:picLocks noGrp="1" noChangeAspect="1"/>
          </p:cNvPicPr>
          <p:nvPr>
            <p:ph type="pic" sz="quarter" idx="10"/>
          </p:nvPr>
        </p:nvPicPr>
        <p:blipFill>
          <a:blip r:embed="rId4"/>
          <a:srcRect l="10594" r="10594"/>
          <a:stretch/>
        </p:blipFill>
        <p:spPr>
          <a:custGeom>
            <a:avLst/>
            <a:gdLst>
              <a:gd name="connsiteX0" fmla="*/ 0 w 4062413"/>
              <a:gd name="connsiteY0" fmla="*/ 0 h 6858000"/>
              <a:gd name="connsiteX1" fmla="*/ 4062413 w 4062413"/>
              <a:gd name="connsiteY1" fmla="*/ 0 h 6858000"/>
              <a:gd name="connsiteX2" fmla="*/ 4062413 w 4062413"/>
              <a:gd name="connsiteY2" fmla="*/ 6858000 h 6858000"/>
              <a:gd name="connsiteX3" fmla="*/ 0 w 40624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2413" h="6858000">
                <a:moveTo>
                  <a:pt x="0" y="0"/>
                </a:moveTo>
                <a:lnTo>
                  <a:pt x="4062413" y="0"/>
                </a:lnTo>
                <a:lnTo>
                  <a:pt x="4062413" y="6858000"/>
                </a:lnTo>
                <a:lnTo>
                  <a:pt x="0" y="6858000"/>
                </a:lnTo>
                <a:close/>
              </a:path>
            </a:pathLst>
          </a:custGeom>
          <a:solidFill>
            <a:prstClr val="white">
              <a:lumMod val="95000"/>
            </a:prstClr>
          </a:solidFill>
        </p:spPr>
      </p:pic>
      <p:pic>
        <p:nvPicPr>
          <p:cNvPr id="8" name="Immagine 7">
            <a:extLst>
              <a:ext uri="{FF2B5EF4-FFF2-40B4-BE49-F238E27FC236}">
                <a16:creationId xmlns:a16="http://schemas.microsoft.com/office/drawing/2014/main" id="{D06FD857-B45C-4146-6A8F-AAA5592428C6}"/>
              </a:ext>
            </a:extLst>
          </p:cNvPr>
          <p:cNvPicPr>
            <a:picLocks noChangeAspect="1"/>
          </p:cNvPicPr>
          <p:nvPr/>
        </p:nvPicPr>
        <p:blipFill>
          <a:blip r:embed="rId5"/>
          <a:stretch>
            <a:fillRect/>
          </a:stretch>
        </p:blipFill>
        <p:spPr>
          <a:xfrm>
            <a:off x="4648365" y="454681"/>
            <a:ext cx="7039154" cy="1896609"/>
          </a:xfrm>
          <a:prstGeom prst="rect">
            <a:avLst/>
          </a:prstGeom>
        </p:spPr>
      </p:pic>
      <p:sp>
        <p:nvSpPr>
          <p:cNvPr id="9" name="Rectangle 10">
            <a:extLst>
              <a:ext uri="{FF2B5EF4-FFF2-40B4-BE49-F238E27FC236}">
                <a16:creationId xmlns:a16="http://schemas.microsoft.com/office/drawing/2014/main" id="{99BB5DF3-DB10-95DC-1840-93FF542915BC}"/>
              </a:ext>
            </a:extLst>
          </p:cNvPr>
          <p:cNvSpPr>
            <a:spLocks noChangeArrowheads="1"/>
          </p:cNvSpPr>
          <p:nvPr/>
        </p:nvSpPr>
        <p:spPr bwMode="auto">
          <a:xfrm>
            <a:off x="4760713" y="3073045"/>
            <a:ext cx="6814457" cy="2246769"/>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marL="0" marR="0" lvl="0" indent="-12" algn="just" defTabSz="914400" rtl="0" eaLnBrk="1" fontAlgn="auto" latinLnBrk="0" hangingPunct="1">
              <a:lnSpc>
                <a:spcPct val="100000"/>
              </a:lnSpc>
              <a:spcBef>
                <a:spcPts val="0"/>
              </a:spcBef>
              <a:spcAft>
                <a:spcPts val="2400"/>
              </a:spcAft>
              <a:buClrTx/>
              <a:buSzTx/>
              <a:buFontTx/>
              <a:buNone/>
              <a:tabLst/>
              <a:defRPr/>
            </a:pPr>
            <a:r>
              <a:rPr kumimoji="0" lang="it-IT"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 possibile spiegare gli assembramenti avvenuti nei 2 weekend </a:t>
            </a:r>
            <a:r>
              <a:rPr kumimoji="0" lang="it-IT" sz="2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pre</a:t>
            </a:r>
            <a:r>
              <a:rPr kumimoji="0" lang="it-IT"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-natalizi nelle vie dello shopping delle principali città italiane attraverso i principi del </a:t>
            </a:r>
            <a:r>
              <a:rPr kumimoji="0" lang="it-IT" sz="2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Context</a:t>
            </a:r>
            <a:r>
              <a:rPr kumimoji="0" lang="it-IT"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Generation</a:t>
            </a:r>
          </a:p>
        </p:txBody>
      </p:sp>
    </p:spTree>
    <p:extLst>
      <p:ext uri="{BB962C8B-B14F-4D97-AF65-F5344CB8AC3E}">
        <p14:creationId xmlns:p14="http://schemas.microsoft.com/office/powerpoint/2010/main" val="277892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B4BD56BE-8C0B-22D4-0049-08FD079FD39A}"/>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DB8ECA69-E0A2-8425-61C0-8E22829503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pic>
        <p:nvPicPr>
          <p:cNvPr id="6" name="Picture 2" descr="Milano, il centro preso d'assalto: impossibile rinunciare allo shopping di Natale">
            <a:extLst>
              <a:ext uri="{FF2B5EF4-FFF2-40B4-BE49-F238E27FC236}">
                <a16:creationId xmlns:a16="http://schemas.microsoft.com/office/drawing/2014/main" id="{81A82E0D-1B74-93DC-12F1-08BE18CB2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954" r="24954"/>
          <a:stretch>
            <a:fillRect/>
          </a:stretch>
        </p:blipFill>
        <p:spPr bwMode="auto">
          <a:xfrm>
            <a:off x="4818469" y="1970314"/>
            <a:ext cx="2192004" cy="2917371"/>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con angoli arrotondati 6">
            <a:extLst>
              <a:ext uri="{FF2B5EF4-FFF2-40B4-BE49-F238E27FC236}">
                <a16:creationId xmlns:a16="http://schemas.microsoft.com/office/drawing/2014/main" id="{C9BBCFB7-CC3F-089C-55B3-9D2945E68E33}"/>
              </a:ext>
            </a:extLst>
          </p:cNvPr>
          <p:cNvSpPr/>
          <p:nvPr/>
        </p:nvSpPr>
        <p:spPr>
          <a:xfrm>
            <a:off x="751114" y="729343"/>
            <a:ext cx="2405743" cy="85997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Nelle settimane prima i negozi erano chiusi</a:t>
            </a:r>
          </a:p>
        </p:txBody>
      </p:sp>
      <p:cxnSp>
        <p:nvCxnSpPr>
          <p:cNvPr id="10" name="Connettore 2 9">
            <a:extLst>
              <a:ext uri="{FF2B5EF4-FFF2-40B4-BE49-F238E27FC236}">
                <a16:creationId xmlns:a16="http://schemas.microsoft.com/office/drawing/2014/main" id="{B5D3FE1E-072C-BFF5-3B40-75F60C3AA526}"/>
              </a:ext>
            </a:extLst>
          </p:cNvPr>
          <p:cNvCxnSpPr/>
          <p:nvPr/>
        </p:nvCxnSpPr>
        <p:spPr>
          <a:xfrm>
            <a:off x="3156857" y="1328057"/>
            <a:ext cx="1524000" cy="1524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ttangolo con angoli arrotondati 10">
            <a:extLst>
              <a:ext uri="{FF2B5EF4-FFF2-40B4-BE49-F238E27FC236}">
                <a16:creationId xmlns:a16="http://schemas.microsoft.com/office/drawing/2014/main" id="{F79F3C5C-453B-8B83-207F-B889EA6EF634}"/>
              </a:ext>
            </a:extLst>
          </p:cNvPr>
          <p:cNvSpPr/>
          <p:nvPr/>
        </p:nvSpPr>
        <p:spPr>
          <a:xfrm>
            <a:off x="4974845" y="299357"/>
            <a:ext cx="2405743" cy="85997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Nelle 2 settimane successive i negozi sarebbero stati chiusi</a:t>
            </a:r>
          </a:p>
        </p:txBody>
      </p:sp>
      <p:sp>
        <p:nvSpPr>
          <p:cNvPr id="13" name="Rettangolo con angoli arrotondati 12">
            <a:extLst>
              <a:ext uri="{FF2B5EF4-FFF2-40B4-BE49-F238E27FC236}">
                <a16:creationId xmlns:a16="http://schemas.microsoft.com/office/drawing/2014/main" id="{F017F23B-32F1-5243-153D-21603445E093}"/>
              </a:ext>
            </a:extLst>
          </p:cNvPr>
          <p:cNvSpPr/>
          <p:nvPr/>
        </p:nvSpPr>
        <p:spPr>
          <a:xfrm>
            <a:off x="8643329" y="1817914"/>
            <a:ext cx="3298299" cy="85997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Il Natale è una festività molto sentita in cui è usanza fare regali soprattutto per i bambini</a:t>
            </a:r>
          </a:p>
        </p:txBody>
      </p:sp>
      <p:sp>
        <p:nvSpPr>
          <p:cNvPr id="14" name="Rettangolo con angoli arrotondati 13">
            <a:extLst>
              <a:ext uri="{FF2B5EF4-FFF2-40B4-BE49-F238E27FC236}">
                <a16:creationId xmlns:a16="http://schemas.microsoft.com/office/drawing/2014/main" id="{F1FA3698-EE19-C5B4-9B69-708112D89FAB}"/>
              </a:ext>
            </a:extLst>
          </p:cNvPr>
          <p:cNvSpPr/>
          <p:nvPr/>
        </p:nvSpPr>
        <p:spPr>
          <a:xfrm>
            <a:off x="7913914" y="4917621"/>
            <a:ext cx="2405743" cy="85997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 Centri commerciali erano chiusi nel weekend</a:t>
            </a:r>
          </a:p>
        </p:txBody>
      </p:sp>
      <p:sp>
        <p:nvSpPr>
          <p:cNvPr id="15" name="Rettangolo con angoli arrotondati 14">
            <a:extLst>
              <a:ext uri="{FF2B5EF4-FFF2-40B4-BE49-F238E27FC236}">
                <a16:creationId xmlns:a16="http://schemas.microsoft.com/office/drawing/2014/main" id="{3074069A-A7AE-8F2A-7E29-0F3C742FC354}"/>
              </a:ext>
            </a:extLst>
          </p:cNvPr>
          <p:cNvSpPr/>
          <p:nvPr/>
        </p:nvSpPr>
        <p:spPr>
          <a:xfrm>
            <a:off x="2352854" y="5382986"/>
            <a:ext cx="2405743" cy="85997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Il Governo ha lanciato il cash back sugli acquisti fisici</a:t>
            </a:r>
          </a:p>
        </p:txBody>
      </p:sp>
      <p:sp>
        <p:nvSpPr>
          <p:cNvPr id="16" name="Rettangolo con angoli arrotondati 15">
            <a:extLst>
              <a:ext uri="{FF2B5EF4-FFF2-40B4-BE49-F238E27FC236}">
                <a16:creationId xmlns:a16="http://schemas.microsoft.com/office/drawing/2014/main" id="{1376CA2A-8BE2-1272-B206-AE40E4E148A1}"/>
              </a:ext>
            </a:extLst>
          </p:cNvPr>
          <p:cNvSpPr/>
          <p:nvPr/>
        </p:nvSpPr>
        <p:spPr>
          <a:xfrm>
            <a:off x="779870" y="3668485"/>
            <a:ext cx="2405743" cy="85997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Era consentito e legale fare acquisti nei negozi in centro</a:t>
            </a:r>
          </a:p>
        </p:txBody>
      </p:sp>
      <p:cxnSp>
        <p:nvCxnSpPr>
          <p:cNvPr id="17" name="Connettore 2 16">
            <a:extLst>
              <a:ext uri="{FF2B5EF4-FFF2-40B4-BE49-F238E27FC236}">
                <a16:creationId xmlns:a16="http://schemas.microsoft.com/office/drawing/2014/main" id="{0EE7A7A1-1B09-7EC6-68D6-B508C993CDB2}"/>
              </a:ext>
            </a:extLst>
          </p:cNvPr>
          <p:cNvCxnSpPr>
            <a:cxnSpLocks/>
            <a:stCxn id="16" idx="3"/>
          </p:cNvCxnSpPr>
          <p:nvPr/>
        </p:nvCxnSpPr>
        <p:spPr>
          <a:xfrm flipV="1">
            <a:off x="3185613" y="3298371"/>
            <a:ext cx="1386460" cy="8001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27B74AB0-4453-D3F2-9C41-4A8753C68B1C}"/>
              </a:ext>
            </a:extLst>
          </p:cNvPr>
          <p:cNvCxnSpPr/>
          <p:nvPr/>
        </p:nvCxnSpPr>
        <p:spPr>
          <a:xfrm flipV="1">
            <a:off x="3472543" y="4620985"/>
            <a:ext cx="1208314" cy="6259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0A784992-5846-2895-81EB-D7430244A250}"/>
              </a:ext>
            </a:extLst>
          </p:cNvPr>
          <p:cNvCxnSpPr>
            <a:cxnSpLocks/>
          </p:cNvCxnSpPr>
          <p:nvPr/>
        </p:nvCxnSpPr>
        <p:spPr>
          <a:xfrm>
            <a:off x="6096000" y="1251857"/>
            <a:ext cx="0" cy="609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CA0B4FF1-8E77-95B0-A13F-732EE8423EF7}"/>
              </a:ext>
            </a:extLst>
          </p:cNvPr>
          <p:cNvCxnSpPr/>
          <p:nvPr/>
        </p:nvCxnSpPr>
        <p:spPr>
          <a:xfrm flipH="1">
            <a:off x="7010473" y="2247899"/>
            <a:ext cx="140418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99090BC8-A052-FE5F-FE0E-13D02295DF42}"/>
              </a:ext>
            </a:extLst>
          </p:cNvPr>
          <p:cNvCxnSpPr/>
          <p:nvPr/>
        </p:nvCxnSpPr>
        <p:spPr>
          <a:xfrm flipH="1" flipV="1">
            <a:off x="7119257" y="4191000"/>
            <a:ext cx="794657" cy="6966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ttangolo con angoli arrotondati 21">
            <a:extLst>
              <a:ext uri="{FF2B5EF4-FFF2-40B4-BE49-F238E27FC236}">
                <a16:creationId xmlns:a16="http://schemas.microsoft.com/office/drawing/2014/main" id="{08C16AC8-042E-1C04-C287-1242A7C10F40}"/>
              </a:ext>
            </a:extLst>
          </p:cNvPr>
          <p:cNvSpPr/>
          <p:nvPr/>
        </p:nvSpPr>
        <p:spPr>
          <a:xfrm>
            <a:off x="8273142" y="3298370"/>
            <a:ext cx="3193417" cy="85997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 grandi città concentrano la maggior parte dei negozi in poche vie commerciali</a:t>
            </a:r>
          </a:p>
        </p:txBody>
      </p:sp>
      <p:cxnSp>
        <p:nvCxnSpPr>
          <p:cNvPr id="23" name="Connettore diritto 22">
            <a:extLst>
              <a:ext uri="{FF2B5EF4-FFF2-40B4-BE49-F238E27FC236}">
                <a16:creationId xmlns:a16="http://schemas.microsoft.com/office/drawing/2014/main" id="{6A4191B8-EA5B-720D-0830-2A0DD00AA545}"/>
              </a:ext>
            </a:extLst>
          </p:cNvPr>
          <p:cNvCxnSpPr/>
          <p:nvPr/>
        </p:nvCxnSpPr>
        <p:spPr>
          <a:xfrm flipH="1" flipV="1">
            <a:off x="7119257" y="3102429"/>
            <a:ext cx="947057" cy="50074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ttangolo con angoli arrotondati 23">
            <a:extLst>
              <a:ext uri="{FF2B5EF4-FFF2-40B4-BE49-F238E27FC236}">
                <a16:creationId xmlns:a16="http://schemas.microsoft.com/office/drawing/2014/main" id="{6512F0F6-FF3B-3153-CF61-EEEB54314176}"/>
              </a:ext>
            </a:extLst>
          </p:cNvPr>
          <p:cNvSpPr/>
          <p:nvPr/>
        </p:nvSpPr>
        <p:spPr>
          <a:xfrm>
            <a:off x="522442" y="2166256"/>
            <a:ext cx="2950101" cy="85997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 negozi facevano entrare poche persone alla volta e si formavano code fuori</a:t>
            </a:r>
          </a:p>
        </p:txBody>
      </p:sp>
      <p:cxnSp>
        <p:nvCxnSpPr>
          <p:cNvPr id="25" name="Connettore 2 24">
            <a:extLst>
              <a:ext uri="{FF2B5EF4-FFF2-40B4-BE49-F238E27FC236}">
                <a16:creationId xmlns:a16="http://schemas.microsoft.com/office/drawing/2014/main" id="{C82F2B72-96FB-4A10-F329-90C2492D0626}"/>
              </a:ext>
            </a:extLst>
          </p:cNvPr>
          <p:cNvCxnSpPr/>
          <p:nvPr/>
        </p:nvCxnSpPr>
        <p:spPr>
          <a:xfrm>
            <a:off x="3646714" y="2569029"/>
            <a:ext cx="925359" cy="4571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230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47570131-40CB-CC1E-002B-7779621A555B}"/>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25BAF040-78D7-3A79-9D6D-AFF0FE012C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2" name="CasellaDiTesto 1">
            <a:extLst>
              <a:ext uri="{FF2B5EF4-FFF2-40B4-BE49-F238E27FC236}">
                <a16:creationId xmlns:a16="http://schemas.microsoft.com/office/drawing/2014/main" id="{566BADD3-EFCE-75B0-A8BC-0C2906D6F370}"/>
              </a:ext>
            </a:extLst>
          </p:cNvPr>
          <p:cNvSpPr txBox="1"/>
          <p:nvPr/>
        </p:nvSpPr>
        <p:spPr>
          <a:xfrm>
            <a:off x="500667" y="894610"/>
            <a:ext cx="504360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Dove la pianificazione è efficace</a:t>
            </a:r>
            <a:endParaRPr kumimoji="0" lang="it-IT" sz="16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5" name="CasellaDiTesto 4">
            <a:extLst>
              <a:ext uri="{FF2B5EF4-FFF2-40B4-BE49-F238E27FC236}">
                <a16:creationId xmlns:a16="http://schemas.microsoft.com/office/drawing/2014/main" id="{8F23F8B8-BCDC-EE93-AD79-A44A17F2D115}"/>
              </a:ext>
            </a:extLst>
          </p:cNvPr>
          <p:cNvSpPr txBox="1"/>
          <p:nvPr/>
        </p:nvSpPr>
        <p:spPr>
          <a:xfrm>
            <a:off x="299384" y="2461640"/>
            <a:ext cx="5321300" cy="3088025"/>
          </a:xfrm>
          <a:prstGeom prst="rect">
            <a:avLst/>
          </a:prstGeom>
          <a:noFill/>
        </p:spPr>
        <p:txBody>
          <a:bodyPr wrap="square" rtlCol="0">
            <a:spAutoFit/>
          </a:bodyPr>
          <a:lstStyle/>
          <a:p>
            <a:pPr marL="457189" marR="0" lvl="0" indent="-457189"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it-I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Dinamiche relativamente stabili </a:t>
            </a:r>
          </a:p>
          <a:p>
            <a:pPr marL="457189" marR="0" lvl="0" indent="-457189"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it-I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Relazioni causa-effetto comprensibili </a:t>
            </a:r>
          </a:p>
          <a:p>
            <a:pPr marL="457189" marR="0" lvl="0" indent="-457189"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it-I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Variabili limitate e controllabili </a:t>
            </a:r>
          </a:p>
          <a:p>
            <a:pPr marL="457189" marR="0" lvl="0" indent="-457189"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it-I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Obiettivi chiari e stabili nel tempo </a:t>
            </a:r>
          </a:p>
          <a:p>
            <a:pPr marL="457189" marR="0" lvl="0" indent="-457189"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it-I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 piani strutturati sono altamente affidabili</a:t>
            </a:r>
          </a:p>
        </p:txBody>
      </p:sp>
      <p:sp>
        <p:nvSpPr>
          <p:cNvPr id="6" name="CasellaDiTesto 5">
            <a:extLst>
              <a:ext uri="{FF2B5EF4-FFF2-40B4-BE49-F238E27FC236}">
                <a16:creationId xmlns:a16="http://schemas.microsoft.com/office/drawing/2014/main" id="{2F8E60F7-3B87-AD7B-FC0A-C3BF5C5F7DA9}"/>
              </a:ext>
            </a:extLst>
          </p:cNvPr>
          <p:cNvSpPr txBox="1"/>
          <p:nvPr/>
        </p:nvSpPr>
        <p:spPr>
          <a:xfrm>
            <a:off x="6356226" y="894609"/>
            <a:ext cx="504360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C000"/>
                </a:solidFill>
                <a:effectLst/>
                <a:uLnTx/>
                <a:uFillTx/>
                <a:latin typeface="Arial" panose="020B0604020202020204" pitchFamily="34" charset="0"/>
                <a:ea typeface="Roboto" panose="02000000000000000000" pitchFamily="2" charset="0"/>
                <a:cs typeface="Arial" panose="020B0604020202020204" pitchFamily="34" charset="0"/>
              </a:rPr>
              <a:t>Dove la pianificazione mostra limiti</a:t>
            </a:r>
            <a:endParaRPr kumimoji="0" lang="it-IT" sz="1600" b="0" i="0" u="none" strike="noStrike" kern="1200" cap="none" spc="0" normalizeH="0" baseline="0" noProof="0" dirty="0">
              <a:ln>
                <a:noFill/>
              </a:ln>
              <a:solidFill>
                <a:srgbClr val="FFC000"/>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7" name="CasellaDiTesto 6">
            <a:extLst>
              <a:ext uri="{FF2B5EF4-FFF2-40B4-BE49-F238E27FC236}">
                <a16:creationId xmlns:a16="http://schemas.microsoft.com/office/drawing/2014/main" id="{A0BFA09A-180F-2B02-74C8-14B6771C7387}"/>
              </a:ext>
            </a:extLst>
          </p:cNvPr>
          <p:cNvSpPr txBox="1"/>
          <p:nvPr/>
        </p:nvSpPr>
        <p:spPr>
          <a:xfrm>
            <a:off x="6432765" y="2461639"/>
            <a:ext cx="5321300" cy="3088025"/>
          </a:xfrm>
          <a:prstGeom prst="rect">
            <a:avLst/>
          </a:prstGeom>
          <a:noFill/>
        </p:spPr>
        <p:txBody>
          <a:bodyPr wrap="square" rtlCol="0">
            <a:spAutoFit/>
          </a:bodyPr>
          <a:lstStyle/>
          <a:p>
            <a:pPr marL="457189" marR="0" lvl="0" indent="-457189"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it-IT" sz="2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Dinamiche in evoluzione continua </a:t>
            </a:r>
          </a:p>
          <a:p>
            <a:pPr marL="457189" marR="0" lvl="0" indent="-457189"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it-IT" sz="2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Relazioni causa-effetto non lineari </a:t>
            </a:r>
          </a:p>
          <a:p>
            <a:pPr marL="457189" marR="0" lvl="0" indent="-457189"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it-IT" sz="2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Variabili interdipendenti e reattive </a:t>
            </a:r>
          </a:p>
          <a:p>
            <a:pPr marL="457189" marR="0" lvl="0" indent="-457189"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it-IT" sz="2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Obiettivi che cambiano con il contesto </a:t>
            </a:r>
          </a:p>
          <a:p>
            <a:pPr marL="457189" marR="0" lvl="0" indent="-457189"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it-IT" sz="2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I piani strutturati possono portare all’illusione di controllo</a:t>
            </a:r>
          </a:p>
        </p:txBody>
      </p:sp>
      <p:sp>
        <p:nvSpPr>
          <p:cNvPr id="10" name="Rectangle 1">
            <a:extLst>
              <a:ext uri="{FF2B5EF4-FFF2-40B4-BE49-F238E27FC236}">
                <a16:creationId xmlns:a16="http://schemas.microsoft.com/office/drawing/2014/main" id="{B4F27921-0F29-7D35-55E1-FBCEC6395DB1}"/>
              </a:ext>
            </a:extLst>
          </p:cNvPr>
          <p:cNvSpPr>
            <a:spLocks noChangeArrowheads="1"/>
          </p:cNvSpPr>
          <p:nvPr/>
        </p:nvSpPr>
        <p:spPr bwMode="auto">
          <a:xfrm>
            <a:off x="368300" y="12701"/>
            <a:ext cx="10515600" cy="9073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21920" tIns="60960" rIns="121920" bIns="60960" numCol="1" rtlCol="0" anchor="ctr" anchorCtr="0" compatLnSpc="1">
            <a:prstTxWarp prst="textNoShape">
              <a:avLst/>
            </a:prstTxWarp>
            <a:normAutofit/>
          </a:bodyPr>
          <a:lstStyle/>
          <a:p>
            <a:pPr marL="0" marR="0" lvl="0" indent="0" algn="l" defTabSz="1219170" rtl="0" eaLnBrk="1" fontAlgn="base" latinLnBrk="0" hangingPunct="1">
              <a:lnSpc>
                <a:spcPct val="90000"/>
              </a:lnSpc>
              <a:spcBef>
                <a:spcPct val="0"/>
              </a:spcBef>
              <a:spcAft>
                <a:spcPts val="800"/>
              </a:spcAft>
              <a:buClrTx/>
              <a:buSzTx/>
              <a:buFontTx/>
              <a:buNone/>
              <a:tabLst/>
              <a:defRPr/>
            </a:pPr>
            <a:r>
              <a:rPr kumimoji="0" lang="it-IT" altLang="it-IT"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Concludendo:</a:t>
            </a:r>
            <a:endParaRPr kumimoji="0" lang="en-US" altLang="it-IT"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2526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7A1330FD-5DBE-4ADE-948C-F8C57AB6E12B}"/>
              </a:ext>
            </a:extLst>
          </p:cNvPr>
          <p:cNvSpPr/>
          <p:nvPr/>
        </p:nvSpPr>
        <p:spPr>
          <a:xfrm rot="16200000">
            <a:off x="10682286" y="0"/>
            <a:ext cx="1509714" cy="1509714"/>
          </a:xfrm>
          <a:custGeom>
            <a:avLst/>
            <a:gdLst>
              <a:gd name="connsiteX0" fmla="*/ 1115225 w 2230450"/>
              <a:gd name="connsiteY0" fmla="*/ 0 h 2230450"/>
              <a:gd name="connsiteX1" fmla="*/ 2230450 w 2230450"/>
              <a:gd name="connsiteY1" fmla="*/ 0 h 2230450"/>
              <a:gd name="connsiteX2" fmla="*/ 2230450 w 2230450"/>
              <a:gd name="connsiteY2" fmla="*/ 1115225 h 2230450"/>
              <a:gd name="connsiteX3" fmla="*/ 2230450 w 2230450"/>
              <a:gd name="connsiteY3" fmla="*/ 1239851 h 2230450"/>
              <a:gd name="connsiteX4" fmla="*/ 2230450 w 2230450"/>
              <a:gd name="connsiteY4" fmla="*/ 2230450 h 2230450"/>
              <a:gd name="connsiteX5" fmla="*/ 1363675 w 2230450"/>
              <a:gd name="connsiteY5" fmla="*/ 2230450 h 2230450"/>
              <a:gd name="connsiteX6" fmla="*/ 1115225 w 2230450"/>
              <a:gd name="connsiteY6" fmla="*/ 2230450 h 2230450"/>
              <a:gd name="connsiteX7" fmla="*/ 0 w 2230450"/>
              <a:gd name="connsiteY7" fmla="*/ 2230450 h 2230450"/>
              <a:gd name="connsiteX8" fmla="*/ 0 w 2230450"/>
              <a:gd name="connsiteY8" fmla="*/ 1115225 h 2230450"/>
              <a:gd name="connsiteX9" fmla="*/ 1115225 w 2230450"/>
              <a:gd name="connsiteY9" fmla="*/ 1115225 h 223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450" h="2230450">
                <a:moveTo>
                  <a:pt x="1115225" y="0"/>
                </a:moveTo>
                <a:lnTo>
                  <a:pt x="2230450" y="0"/>
                </a:lnTo>
                <a:lnTo>
                  <a:pt x="2230450" y="1115225"/>
                </a:lnTo>
                <a:lnTo>
                  <a:pt x="2230450" y="1239851"/>
                </a:lnTo>
                <a:lnTo>
                  <a:pt x="2230450" y="2230450"/>
                </a:lnTo>
                <a:lnTo>
                  <a:pt x="1363675" y="2230450"/>
                </a:lnTo>
                <a:lnTo>
                  <a:pt x="1115225" y="2230450"/>
                </a:lnTo>
                <a:lnTo>
                  <a:pt x="0" y="2230450"/>
                </a:lnTo>
                <a:lnTo>
                  <a:pt x="0" y="1115225"/>
                </a:lnTo>
                <a:lnTo>
                  <a:pt x="1115225" y="1115225"/>
                </a:lnTo>
                <a:close/>
              </a:path>
            </a:pathLst>
          </a:custGeom>
          <a:solidFill>
            <a:srgbClr val="FF00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111111"/>
              </a:solidFill>
              <a:effectLst/>
              <a:uLnTx/>
              <a:uFillTx/>
              <a:latin typeface="Roboto"/>
              <a:ea typeface="+mn-ea"/>
              <a:cs typeface="+mn-cs"/>
            </a:endParaRPr>
          </a:p>
        </p:txBody>
      </p:sp>
      <p:grpSp>
        <p:nvGrpSpPr>
          <p:cNvPr id="24" name="Gruppo 23">
            <a:extLst>
              <a:ext uri="{FF2B5EF4-FFF2-40B4-BE49-F238E27FC236}">
                <a16:creationId xmlns:a16="http://schemas.microsoft.com/office/drawing/2014/main" id="{015E4469-502E-59D6-2458-744AB842C623}"/>
              </a:ext>
            </a:extLst>
          </p:cNvPr>
          <p:cNvGrpSpPr/>
          <p:nvPr/>
        </p:nvGrpSpPr>
        <p:grpSpPr>
          <a:xfrm>
            <a:off x="11689688" y="6393705"/>
            <a:ext cx="301197" cy="215138"/>
            <a:chOff x="11689688" y="6393705"/>
            <a:chExt cx="301197" cy="215138"/>
          </a:xfrm>
        </p:grpSpPr>
        <p:sp>
          <p:nvSpPr>
            <p:cNvPr id="25" name="TextBox 4">
              <a:extLst>
                <a:ext uri="{FF2B5EF4-FFF2-40B4-BE49-F238E27FC236}">
                  <a16:creationId xmlns:a16="http://schemas.microsoft.com/office/drawing/2014/main" id="{AF28A305-9BEB-C3C0-6616-DDFC771498E2}"/>
                </a:ext>
              </a:extLst>
            </p:cNvPr>
            <p:cNvSpPr txBox="1"/>
            <p:nvPr/>
          </p:nvSpPr>
          <p:spPr>
            <a:xfrm>
              <a:off x="11689688" y="6416889"/>
              <a:ext cx="301197" cy="18981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fld id="{BF9461F1-5799-E544-A822-710DCF8EEE2F}" type="slidenum">
                <a:rPr kumimoji="0" lang="en-US" sz="700" b="0" i="0" u="none" strike="noStrike" kern="1200" cap="none" spc="0" normalizeH="0" baseline="0" noProof="0" smtClean="0">
                  <a:ln>
                    <a:noFill/>
                  </a:ln>
                  <a:solidFill>
                    <a:srgbClr val="111111"/>
                  </a:solidFill>
                  <a:effectLst/>
                  <a:uLnTx/>
                  <a:uFillTx/>
                  <a:latin typeface="Söhne" panose="020B0503030202060203" pitchFamily="34" charset="77"/>
                  <a:ea typeface="Open Sans" panose="020B0606030504020204" pitchFamily="34" charset="0"/>
                  <a:cs typeface="Open Sans" panose="020B0606030504020204" pitchFamily="34" charset="0"/>
                </a:rPr>
                <a:pPr marL="0" marR="0" lvl="0" indent="0" algn="ctr" defTabSz="914400" rtl="0" eaLnBrk="1" fontAlgn="auto" latinLnBrk="0" hangingPunct="1">
                  <a:lnSpc>
                    <a:spcPct val="90000"/>
                  </a:lnSpc>
                  <a:spcBef>
                    <a:spcPts val="0"/>
                  </a:spcBef>
                  <a:spcAft>
                    <a:spcPts val="0"/>
                  </a:spcAft>
                  <a:buClrTx/>
                  <a:buSzTx/>
                  <a:buFontTx/>
                  <a:buNone/>
                  <a:tabLst/>
                  <a:defRPr/>
                </a:pPr>
                <a:t>45</a:t>
              </a:fld>
              <a:endParaRPr kumimoji="0" lang="en-US" sz="700" b="0" i="0" u="none" strike="noStrike" kern="1200" cap="none" spc="0" normalizeH="0" baseline="0" noProof="0" dirty="0">
                <a:ln>
                  <a:noFill/>
                </a:ln>
                <a:solidFill>
                  <a:srgbClr val="111111"/>
                </a:solidFill>
                <a:effectLst/>
                <a:uLnTx/>
                <a:uFillTx/>
                <a:latin typeface="Söhne" panose="020B0503030202060203" pitchFamily="34" charset="77"/>
                <a:ea typeface="Open Sans" panose="020B0606030504020204" pitchFamily="34" charset="0"/>
                <a:cs typeface="Open Sans" panose="020B0606030504020204" pitchFamily="34" charset="0"/>
              </a:endParaRPr>
            </a:p>
          </p:txBody>
        </p:sp>
        <p:sp>
          <p:nvSpPr>
            <p:cNvPr id="27" name="Rettangolo 26">
              <a:extLst>
                <a:ext uri="{FF2B5EF4-FFF2-40B4-BE49-F238E27FC236}">
                  <a16:creationId xmlns:a16="http://schemas.microsoft.com/office/drawing/2014/main" id="{EB89BF7C-5A7D-A9A9-99DA-AFCC6A1368AC}"/>
                </a:ext>
              </a:extLst>
            </p:cNvPr>
            <p:cNvSpPr/>
            <p:nvPr/>
          </p:nvSpPr>
          <p:spPr>
            <a:xfrm rot="1040362">
              <a:off x="11734384" y="6393705"/>
              <a:ext cx="215138" cy="215138"/>
            </a:xfrm>
            <a:prstGeom prst="rect">
              <a:avLst/>
            </a:prstGeom>
            <a:noFill/>
            <a:ln w="28575">
              <a:solidFill>
                <a:srgbClr val="FF0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Segnaposto immagine 10">
            <a:extLst>
              <a:ext uri="{FF2B5EF4-FFF2-40B4-BE49-F238E27FC236}">
                <a16:creationId xmlns:a16="http://schemas.microsoft.com/office/drawing/2014/main" id="{06CAB30A-DD1E-9637-DA34-1879111F5362}"/>
              </a:ext>
            </a:extLst>
          </p:cNvPr>
          <p:cNvPicPr>
            <a:picLocks noGrp="1" noChangeAspect="1"/>
          </p:cNvPicPr>
          <p:nvPr>
            <p:ph type="pic" sz="quarter" idx="10"/>
          </p:nvPr>
        </p:nvPicPr>
        <p:blipFill>
          <a:blip r:embed="rId2"/>
          <a:srcRect l="4758" r="4758"/>
          <a:stretch>
            <a:fillRect/>
          </a:stretch>
        </p:blipFill>
        <p:spPr>
          <a:xfrm>
            <a:off x="0" y="0"/>
            <a:ext cx="4062413" cy="6858000"/>
          </a:xfrm>
          <a:prstGeom prst="rect">
            <a:avLst/>
          </a:prstGeom>
        </p:spPr>
      </p:pic>
      <p:pic>
        <p:nvPicPr>
          <p:cNvPr id="2" name="Immagine 1">
            <a:extLst>
              <a:ext uri="{FF2B5EF4-FFF2-40B4-BE49-F238E27FC236}">
                <a16:creationId xmlns:a16="http://schemas.microsoft.com/office/drawing/2014/main" id="{E6630E9C-E9E5-E3AE-B4E9-E0A752FA46E6}"/>
              </a:ext>
            </a:extLst>
          </p:cNvPr>
          <p:cNvPicPr>
            <a:picLocks noChangeAspect="1"/>
          </p:cNvPicPr>
          <p:nvPr/>
        </p:nvPicPr>
        <p:blipFill>
          <a:blip r:embed="rId3"/>
          <a:stretch>
            <a:fillRect/>
          </a:stretch>
        </p:blipFill>
        <p:spPr>
          <a:xfrm>
            <a:off x="4065856" y="-3346"/>
            <a:ext cx="8116620" cy="6861346"/>
          </a:xfrm>
          <a:prstGeom prst="rect">
            <a:avLst/>
          </a:prstGeom>
        </p:spPr>
      </p:pic>
    </p:spTree>
    <p:extLst>
      <p:ext uri="{BB962C8B-B14F-4D97-AF65-F5344CB8AC3E}">
        <p14:creationId xmlns:p14="http://schemas.microsoft.com/office/powerpoint/2010/main" val="3465754670"/>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46BD942A-D765-929E-DBF8-F48BC7DCBAE1}"/>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AF641D0D-E94F-A8D2-8CD7-E45C97A885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pic>
        <p:nvPicPr>
          <p:cNvPr id="6" name="Immagine 5">
            <a:extLst>
              <a:ext uri="{FF2B5EF4-FFF2-40B4-BE49-F238E27FC236}">
                <a16:creationId xmlns:a16="http://schemas.microsoft.com/office/drawing/2014/main" id="{40F74F7C-669B-FEAE-F864-54A2BBD4B295}"/>
              </a:ext>
            </a:extLst>
          </p:cNvPr>
          <p:cNvPicPr>
            <a:picLocks noChangeAspect="1"/>
          </p:cNvPicPr>
          <p:nvPr/>
        </p:nvPicPr>
        <p:blipFill>
          <a:blip r:embed="rId3"/>
          <a:stretch>
            <a:fillRect/>
          </a:stretch>
        </p:blipFill>
        <p:spPr>
          <a:xfrm>
            <a:off x="-28631" y="0"/>
            <a:ext cx="7107936" cy="6858000"/>
          </a:xfrm>
          <a:prstGeom prst="rect">
            <a:avLst/>
          </a:prstGeom>
        </p:spPr>
      </p:pic>
      <p:sp>
        <p:nvSpPr>
          <p:cNvPr id="7" name="Text Box 3">
            <a:extLst>
              <a:ext uri="{FF2B5EF4-FFF2-40B4-BE49-F238E27FC236}">
                <a16:creationId xmlns:a16="http://schemas.microsoft.com/office/drawing/2014/main" id="{36A6720A-D4E8-1739-1150-EF2C7CB638C3}"/>
              </a:ext>
            </a:extLst>
          </p:cNvPr>
          <p:cNvSpPr txBox="1">
            <a:spLocks noChangeArrowheads="1"/>
          </p:cNvSpPr>
          <p:nvPr/>
        </p:nvSpPr>
        <p:spPr bwMode="auto">
          <a:xfrm>
            <a:off x="7282826" y="1316826"/>
            <a:ext cx="4759800" cy="3898503"/>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it-IT" sz="3600" b="0" i="0"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“Questa età dell’ansia, in gran parte, è figlia del cercare di fare oggi un lavoro con strumenti e concetti di ieri»</a:t>
            </a:r>
          </a:p>
          <a:p>
            <a:pPr marL="0" marR="0" lvl="0" indent="0" algn="r" defTabSz="914400" rtl="0" eaLnBrk="1" fontAlgn="auto" latinLnBrk="0" hangingPunct="1">
              <a:lnSpc>
                <a:spcPct val="100000"/>
              </a:lnSpc>
              <a:spcBef>
                <a:spcPts val="0"/>
              </a:spcBef>
              <a:spcAft>
                <a:spcPts val="800"/>
              </a:spcAft>
              <a:buClrTx/>
              <a:buSzTx/>
              <a:buFontTx/>
              <a:buNone/>
              <a:tabLst/>
              <a:defRPr/>
            </a:pPr>
            <a:r>
              <a:rPr kumimoji="0" lang="it-IT" sz="1800" b="0" i="0"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Marshall </a:t>
            </a:r>
            <a:r>
              <a:rPr kumimoji="0" lang="it-IT" sz="1800" b="0" i="0" u="none" strike="noStrike" kern="1200" cap="none" spc="0" normalizeH="0" baseline="0" noProof="0" dirty="0" err="1">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McLuhan</a:t>
            </a:r>
            <a:endParaRPr kumimoji="0" lang="it-IT" sz="1800" b="0" i="0" u="none" strike="noStrike" kern="1200" cap="none" spc="0" normalizeH="0" baseline="0" noProof="0" dirty="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3802335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FA910C96-7113-79A5-E1EF-D45B8C1362A4}"/>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F5F844F0-CDF7-1A54-C460-0EBB616DE0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17" name="CasellaDiTesto 16">
            <a:extLst>
              <a:ext uri="{FF2B5EF4-FFF2-40B4-BE49-F238E27FC236}">
                <a16:creationId xmlns:a16="http://schemas.microsoft.com/office/drawing/2014/main" id="{251E2912-CA33-CD64-8528-02B7E50B5E23}"/>
              </a:ext>
            </a:extLst>
          </p:cNvPr>
          <p:cNvSpPr txBox="1"/>
          <p:nvPr/>
        </p:nvSpPr>
        <p:spPr>
          <a:xfrm>
            <a:off x="592044" y="304801"/>
            <a:ext cx="5776739"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 rischi del pensiero lineare</a:t>
            </a:r>
          </a:p>
        </p:txBody>
      </p:sp>
      <p:sp>
        <p:nvSpPr>
          <p:cNvPr id="2" name="Rettangolo 1">
            <a:extLst>
              <a:ext uri="{FF2B5EF4-FFF2-40B4-BE49-F238E27FC236}">
                <a16:creationId xmlns:a16="http://schemas.microsoft.com/office/drawing/2014/main" id="{A60B982A-EBE7-CF74-0250-FC3A070F68B4}"/>
              </a:ext>
            </a:extLst>
          </p:cNvPr>
          <p:cNvSpPr/>
          <p:nvPr/>
        </p:nvSpPr>
        <p:spPr>
          <a:xfrm>
            <a:off x="684645" y="1397000"/>
            <a:ext cx="3241137" cy="533480"/>
          </a:xfrm>
          <a:prstGeom prst="rect">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Globalizzazione</a:t>
            </a:r>
          </a:p>
        </p:txBody>
      </p:sp>
      <p:sp>
        <p:nvSpPr>
          <p:cNvPr id="3" name="CasellaDiTesto 2">
            <a:extLst>
              <a:ext uri="{FF2B5EF4-FFF2-40B4-BE49-F238E27FC236}">
                <a16:creationId xmlns:a16="http://schemas.microsoft.com/office/drawing/2014/main" id="{C235664C-851B-5440-98E3-F8FDBAAF6586}"/>
              </a:ext>
            </a:extLst>
          </p:cNvPr>
          <p:cNvSpPr txBox="1"/>
          <p:nvPr/>
        </p:nvSpPr>
        <p:spPr>
          <a:xfrm>
            <a:off x="698836" y="2032000"/>
            <a:ext cx="3225464" cy="2390911"/>
          </a:xfrm>
          <a:prstGeom prst="rect">
            <a:avLst/>
          </a:prstGeom>
          <a:noFill/>
          <a:ln>
            <a:solidFill>
              <a:srgbClr val="FF0000"/>
            </a:solidFill>
          </a:ln>
        </p:spPr>
        <p:txBody>
          <a:bodyPr wrap="square" rtlCol="0">
            <a:spAutoFit/>
          </a:bodyPr>
          <a:lstStyle/>
          <a:p>
            <a:pPr marL="0" marR="0" lvl="0" indent="0" algn="ctr" defTabSz="914377" rtl="0" eaLnBrk="1" fontAlgn="auto" latinLnBrk="0" hangingPunct="1">
              <a:lnSpc>
                <a:spcPct val="100000"/>
              </a:lnSpc>
              <a:spcBef>
                <a:spcPts val="0"/>
              </a:spcBef>
              <a:spcAft>
                <a:spcPts val="800"/>
              </a:spcAft>
              <a:buClrTx/>
              <a:buSzTx/>
              <a:buFontTx/>
              <a:buNone/>
              <a:tabLst/>
              <a:defRPr/>
            </a:pPr>
            <a:r>
              <a:rPr kumimoji="0" lang="it-IT"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 crescente interdipendenza tra Paesi e la consapevolezza dei rischi globali (clima, terrorismo, pandemie) porterà a </a:t>
            </a:r>
            <a:r>
              <a:rPr kumimoji="0" lang="it-IT"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forme di cooperazione più mature e orientate al bene comune.</a:t>
            </a:r>
          </a:p>
        </p:txBody>
      </p:sp>
      <p:sp>
        <p:nvSpPr>
          <p:cNvPr id="4" name="Freccia a destra 3">
            <a:extLst>
              <a:ext uri="{FF2B5EF4-FFF2-40B4-BE49-F238E27FC236}">
                <a16:creationId xmlns:a16="http://schemas.microsoft.com/office/drawing/2014/main" id="{2152DB2A-9D32-67B1-8C93-38715900EEE5}"/>
              </a:ext>
            </a:extLst>
          </p:cNvPr>
          <p:cNvSpPr/>
          <p:nvPr/>
        </p:nvSpPr>
        <p:spPr>
          <a:xfrm>
            <a:off x="3924300" y="3162260"/>
            <a:ext cx="1270000" cy="53348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2444414-6150-F383-E727-48C45EA0C33E}"/>
              </a:ext>
            </a:extLst>
          </p:cNvPr>
          <p:cNvSpPr txBox="1"/>
          <p:nvPr/>
        </p:nvSpPr>
        <p:spPr>
          <a:xfrm>
            <a:off x="5397164" y="1663740"/>
            <a:ext cx="6096000" cy="3354765"/>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Cosa si è verificato:</a:t>
            </a:r>
          </a:p>
          <a:p>
            <a:pPr marL="380990" marR="0" lvl="0" indent="-380990" algn="l"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lang="it-IT" sz="2400" dirty="0">
                <a:solidFill>
                  <a:prstClr val="white"/>
                </a:solidFill>
                <a:latin typeface="Arial" panose="020B0604020202020204" pitchFamily="34" charset="0"/>
                <a:cs typeface="Arial" panose="020B0604020202020204" pitchFamily="34" charset="0"/>
              </a:rPr>
              <a:t>C</a:t>
            </a:r>
            <a:r>
              <a:rPr kumimoji="0" lang="it-IT"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rescita</a:t>
            </a:r>
            <a:r>
              <a:rPr kumimoji="0" lang="it-I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di movimenti sovranisti (es. “America First”)</a:t>
            </a:r>
          </a:p>
          <a:p>
            <a:pPr marL="380990" marR="0" lvl="0" indent="-380990" algn="l"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it-I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Brexit</a:t>
            </a:r>
          </a:p>
          <a:p>
            <a:pPr marL="380990" marR="0" lvl="0" indent="-380990" algn="l"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lang="it-IT" sz="2400" dirty="0">
                <a:solidFill>
                  <a:prstClr val="white"/>
                </a:solidFill>
                <a:latin typeface="Arial" panose="020B0604020202020204" pitchFamily="34" charset="0"/>
                <a:cs typeface="Arial" panose="020B0604020202020204" pitchFamily="34" charset="0"/>
              </a:rPr>
              <a:t>R</a:t>
            </a:r>
            <a:r>
              <a:rPr kumimoji="0" lang="it-IT"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itorno</a:t>
            </a:r>
            <a:r>
              <a:rPr kumimoji="0" lang="it-I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di logiche geopolitiche di potenza</a:t>
            </a:r>
          </a:p>
          <a:p>
            <a:pPr marL="380990" marR="0" lvl="0" indent="-380990" algn="l" defTabSz="914377"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lang="it-IT" sz="2400" dirty="0">
                <a:solidFill>
                  <a:prstClr val="white"/>
                </a:solidFill>
                <a:latin typeface="Arial" panose="020B0604020202020204" pitchFamily="34" charset="0"/>
                <a:cs typeface="Arial" panose="020B0604020202020204" pitchFamily="34" charset="0"/>
              </a:rPr>
              <a:t>U</a:t>
            </a:r>
            <a:r>
              <a:rPr kumimoji="0" lang="it-I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 strategico di dipendenze economiche come arma</a:t>
            </a:r>
          </a:p>
        </p:txBody>
      </p:sp>
    </p:spTree>
    <p:extLst>
      <p:ext uri="{BB962C8B-B14F-4D97-AF65-F5344CB8AC3E}">
        <p14:creationId xmlns:p14="http://schemas.microsoft.com/office/powerpoint/2010/main" val="3303948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45C4F981-907D-8463-B285-3AC532C4FD21}"/>
            </a:ext>
          </a:extLst>
        </p:cNvPr>
        <p:cNvGrpSpPr/>
        <p:nvPr/>
      </p:nvGrpSpPr>
      <p:grpSpPr>
        <a:xfrm>
          <a:off x="0" y="0"/>
          <a:ext cx="0" cy="0"/>
          <a:chOff x="0" y="0"/>
          <a:chExt cx="0" cy="0"/>
        </a:xfrm>
      </p:grpSpPr>
      <p:pic>
        <p:nvPicPr>
          <p:cNvPr id="12" name="Immagine 11" descr="Immagine che contiene testo, clipart&#10;&#10;Descrizione generata automaticamente">
            <a:extLst>
              <a:ext uri="{FF2B5EF4-FFF2-40B4-BE49-F238E27FC236}">
                <a16:creationId xmlns:a16="http://schemas.microsoft.com/office/drawing/2014/main" id="{F85B8831-5ED9-FA94-2EFE-06BECEE5A3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17" name="CasellaDiTesto 16">
            <a:extLst>
              <a:ext uri="{FF2B5EF4-FFF2-40B4-BE49-F238E27FC236}">
                <a16:creationId xmlns:a16="http://schemas.microsoft.com/office/drawing/2014/main" id="{39450374-4898-CA2D-5AE2-C487820D4921}"/>
              </a:ext>
            </a:extLst>
          </p:cNvPr>
          <p:cNvSpPr txBox="1"/>
          <p:nvPr/>
        </p:nvSpPr>
        <p:spPr>
          <a:xfrm>
            <a:off x="592044" y="304801"/>
            <a:ext cx="5776739"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Il caso di Kabul 2021</a:t>
            </a:r>
          </a:p>
        </p:txBody>
      </p:sp>
      <p:sp>
        <p:nvSpPr>
          <p:cNvPr id="8" name="CasellaDiTesto 7">
            <a:extLst>
              <a:ext uri="{FF2B5EF4-FFF2-40B4-BE49-F238E27FC236}">
                <a16:creationId xmlns:a16="http://schemas.microsoft.com/office/drawing/2014/main" id="{98FFB5E5-B87E-C3D3-1739-9D0D887B7744}"/>
              </a:ext>
            </a:extLst>
          </p:cNvPr>
          <p:cNvSpPr txBox="1"/>
          <p:nvPr/>
        </p:nvSpPr>
        <p:spPr>
          <a:xfrm>
            <a:off x="632603" y="1466346"/>
            <a:ext cx="4876801" cy="3108543"/>
          </a:xfrm>
          <a:prstGeom prst="rect">
            <a:avLst/>
          </a:prstGeom>
          <a:noFill/>
        </p:spPr>
        <p:txBody>
          <a:bodyPr wrap="square">
            <a:spAutoFit/>
          </a:bodyPr>
          <a:lstStyle/>
          <a:p>
            <a:pPr>
              <a:buNone/>
            </a:pPr>
            <a:r>
              <a:rPr lang="it-IT" sz="2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Cosa dicevano i «modelli</a:t>
            </a:r>
            <a:r>
              <a:rPr lang="it-IT"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a:buNone/>
            </a:pPr>
            <a:endParaRPr lang="it-IT"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spcAft>
                <a:spcPts val="1200"/>
              </a:spcAft>
              <a:buSzPts val="1000"/>
              <a:buFont typeface="Wingdings" panose="05000000000000000000" pitchFamily="2" charset="2"/>
              <a:buChar char="§"/>
              <a:tabLst>
                <a:tab pos="457200" algn="l"/>
              </a:tabLst>
            </a:pPr>
            <a:r>
              <a:rPr lang="it-IT"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300.000 soldati  vs 75.000 Talebani</a:t>
            </a:r>
          </a:p>
          <a:p>
            <a:pPr marL="342900" lvl="0" indent="-342900">
              <a:spcAft>
                <a:spcPts val="1200"/>
              </a:spcAft>
              <a:buSzPts val="1000"/>
              <a:buFont typeface="Wingdings" panose="05000000000000000000" pitchFamily="2" charset="2"/>
              <a:buChar char="§"/>
              <a:tabLst>
                <a:tab pos="457200" algn="l"/>
              </a:tabLst>
            </a:pPr>
            <a:r>
              <a:rPr lang="it-IT"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Superiorità aerea, equipaggiamento NATO, 20 anni di addestramento</a:t>
            </a:r>
          </a:p>
          <a:p>
            <a:pPr marL="342900" lvl="0" indent="-342900">
              <a:spcAft>
                <a:spcPts val="1200"/>
              </a:spcAft>
              <a:buSzPts val="1000"/>
              <a:buFont typeface="Wingdings" panose="05000000000000000000" pitchFamily="2" charset="2"/>
              <a:buChar char="§"/>
              <a:tabLst>
                <a:tab pos="457200" algn="l"/>
              </a:tabLst>
            </a:pPr>
            <a:r>
              <a:rPr lang="it-IT"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Stima USA giugno 2021: tenuta 6–24 mesi</a:t>
            </a:r>
          </a:p>
          <a:p>
            <a:pPr marL="342900" lvl="0" indent="-342900">
              <a:spcAft>
                <a:spcPts val="1200"/>
              </a:spcAft>
              <a:buSzPts val="1000"/>
              <a:buFont typeface="Wingdings" panose="05000000000000000000" pitchFamily="2" charset="2"/>
              <a:buChar char="§"/>
              <a:tabLst>
                <a:tab pos="457200" algn="l"/>
              </a:tabLst>
            </a:pPr>
            <a:r>
              <a:rPr lang="it-IT"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Stima inizio agosto: 30–90 giorni</a:t>
            </a:r>
          </a:p>
        </p:txBody>
      </p:sp>
      <p:sp>
        <p:nvSpPr>
          <p:cNvPr id="10" name="CasellaDiTesto 9">
            <a:extLst>
              <a:ext uri="{FF2B5EF4-FFF2-40B4-BE49-F238E27FC236}">
                <a16:creationId xmlns:a16="http://schemas.microsoft.com/office/drawing/2014/main" id="{607F81AC-60A5-9900-35C5-268910940B18}"/>
              </a:ext>
            </a:extLst>
          </p:cNvPr>
          <p:cNvSpPr txBox="1"/>
          <p:nvPr/>
        </p:nvSpPr>
        <p:spPr>
          <a:xfrm>
            <a:off x="6464061" y="1538558"/>
            <a:ext cx="5193102" cy="2677656"/>
          </a:xfrm>
          <a:prstGeom prst="rect">
            <a:avLst/>
          </a:prstGeom>
          <a:noFill/>
        </p:spPr>
        <p:txBody>
          <a:bodyPr wrap="square">
            <a:spAutoFit/>
          </a:bodyPr>
          <a:lstStyle/>
          <a:p>
            <a:pPr>
              <a:spcAft>
                <a:spcPts val="1800"/>
              </a:spcAft>
              <a:buNone/>
            </a:pPr>
            <a:r>
              <a:rPr lang="it-IT" sz="2800" b="1" dirty="0">
                <a:solidFill>
                  <a:srgbClr val="FFC000"/>
                </a:solidFill>
                <a:effectLst/>
                <a:latin typeface="Arial" panose="020B0604020202020204" pitchFamily="34" charset="0"/>
                <a:ea typeface="Times New Roman" panose="02020603050405020304" pitchFamily="18" charset="0"/>
                <a:cs typeface="Arial" panose="020B0604020202020204" pitchFamily="34" charset="0"/>
              </a:rPr>
              <a:t>Cosa è realmente accaduto:</a:t>
            </a:r>
          </a:p>
          <a:p>
            <a:pPr marL="342900" indent="-342900">
              <a:spcAft>
                <a:spcPts val="1200"/>
              </a:spcAft>
              <a:buSzPts val="1000"/>
              <a:buFont typeface="Wingdings" panose="05000000000000000000" pitchFamily="2" charset="2"/>
              <a:buChar char="§"/>
              <a:tabLst>
                <a:tab pos="457200" algn="l"/>
              </a:tabLst>
            </a:pPr>
            <a:r>
              <a:rPr lang="it-IT" sz="2000" dirty="0">
                <a:solidFill>
                  <a:srgbClr val="FFC000"/>
                </a:solidFill>
                <a:latin typeface="Arial" panose="020B0604020202020204" pitchFamily="34" charset="0"/>
                <a:cs typeface="Arial" panose="020B0604020202020204" pitchFamily="34" charset="0"/>
              </a:rPr>
              <a:t>6 agosto: cade </a:t>
            </a:r>
            <a:r>
              <a:rPr lang="it-IT" sz="2000" dirty="0" err="1">
                <a:solidFill>
                  <a:srgbClr val="FFC000"/>
                </a:solidFill>
                <a:latin typeface="Arial" panose="020B0604020202020204" pitchFamily="34" charset="0"/>
                <a:cs typeface="Arial" panose="020B0604020202020204" pitchFamily="34" charset="0"/>
              </a:rPr>
              <a:t>Zaranj</a:t>
            </a:r>
            <a:r>
              <a:rPr lang="it-IT" sz="2000" dirty="0">
                <a:solidFill>
                  <a:srgbClr val="FFC000"/>
                </a:solidFill>
                <a:latin typeface="Arial" panose="020B0604020202020204" pitchFamily="34" charset="0"/>
                <a:cs typeface="Arial" panose="020B0604020202020204" pitchFamily="34" charset="0"/>
              </a:rPr>
              <a:t>, prima capitale provinciale</a:t>
            </a:r>
          </a:p>
          <a:p>
            <a:pPr marL="342900" indent="-342900">
              <a:spcAft>
                <a:spcPts val="1200"/>
              </a:spcAft>
              <a:buSzPts val="1000"/>
              <a:buFont typeface="Wingdings" panose="05000000000000000000" pitchFamily="2" charset="2"/>
              <a:buChar char="§"/>
              <a:tabLst>
                <a:tab pos="457200" algn="l"/>
              </a:tabLst>
            </a:pPr>
            <a:r>
              <a:rPr lang="it-IT" sz="2000" dirty="0">
                <a:solidFill>
                  <a:srgbClr val="FFC000"/>
                </a:solidFill>
                <a:latin typeface="Arial" panose="020B0604020202020204" pitchFamily="34" charset="0"/>
                <a:cs typeface="Arial" panose="020B0604020202020204" pitchFamily="34" charset="0"/>
              </a:rPr>
              <a:t>15 agosto: Kabul cade senza combattere</a:t>
            </a:r>
          </a:p>
          <a:p>
            <a:pPr marL="342900" indent="-342900">
              <a:spcAft>
                <a:spcPts val="1200"/>
              </a:spcAft>
              <a:buSzPts val="1000"/>
              <a:buFont typeface="Wingdings" panose="05000000000000000000" pitchFamily="2" charset="2"/>
              <a:buChar char="§"/>
              <a:tabLst>
                <a:tab pos="457200" algn="l"/>
              </a:tabLst>
            </a:pPr>
            <a:r>
              <a:rPr lang="it-IT" sz="2000" dirty="0">
                <a:solidFill>
                  <a:srgbClr val="FFC000"/>
                </a:solidFill>
                <a:latin typeface="Arial" panose="020B0604020202020204" pitchFamily="34" charset="0"/>
                <a:cs typeface="Arial" panose="020B0604020202020204" pitchFamily="34" charset="0"/>
              </a:rPr>
              <a:t>11 giorni dall'inizio dell'offensiva al collasso</a:t>
            </a:r>
          </a:p>
        </p:txBody>
      </p:sp>
    </p:spTree>
    <p:extLst>
      <p:ext uri="{BB962C8B-B14F-4D97-AF65-F5344CB8AC3E}">
        <p14:creationId xmlns:p14="http://schemas.microsoft.com/office/powerpoint/2010/main" val="1308198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1F9319-6914-5E9B-5C92-C8E57F68EFDE}"/>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Segnaposto immagine 7">
            <a:extLst>
              <a:ext uri="{FF2B5EF4-FFF2-40B4-BE49-F238E27FC236}">
                <a16:creationId xmlns:a16="http://schemas.microsoft.com/office/drawing/2014/main" id="{C1486347-EA87-14CD-BC7D-0156250070D1}"/>
              </a:ext>
            </a:extLst>
          </p:cNvPr>
          <p:cNvPicPr>
            <a:picLocks noGrp="1" noChangeAspect="1"/>
          </p:cNvPicPr>
          <p:nvPr>
            <p:ph type="pic" sz="quarter" idx="10"/>
          </p:nvPr>
        </p:nvPicPr>
        <p:blipFill>
          <a:blip r:embed="rId3"/>
          <a:srcRect l="7334" t="9091" r="15955"/>
          <a:stretch>
            <a:fillRect/>
          </a:stretch>
        </p:blipFill>
        <p:spPr>
          <a:xfrm>
            <a:off x="3522468" y="10"/>
            <a:ext cx="8669532" cy="6857990"/>
          </a:xfrm>
          <a:prstGeom prst="rect">
            <a:avLst/>
          </a:prstGeom>
          <a:solidFill>
            <a:prstClr val="white">
              <a:lumMod val="95000"/>
            </a:prstClr>
          </a:solidFill>
        </p:spPr>
      </p:pic>
      <p:sp>
        <p:nvSpPr>
          <p:cNvPr id="22" name="Rectangle 2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olo 3">
            <a:extLst>
              <a:ext uri="{FF2B5EF4-FFF2-40B4-BE49-F238E27FC236}">
                <a16:creationId xmlns:a16="http://schemas.microsoft.com/office/drawing/2014/main" id="{5D619E0E-76E6-BC84-BE52-A33A3EDEE83E}"/>
              </a:ext>
            </a:extLst>
          </p:cNvPr>
          <p:cNvSpPr txBox="1">
            <a:spLocks/>
          </p:cNvSpPr>
          <p:nvPr/>
        </p:nvSpPr>
        <p:spPr>
          <a:xfrm>
            <a:off x="371094" y="1161288"/>
            <a:ext cx="3438144" cy="1124712"/>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kumimoji="0" lang="en-US" sz="2400" b="1" i="0" u="none" strike="noStrike" kern="1200" cap="none" spc="0" normalizeH="0" baseline="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defRPr>
            </a:lvl1pPr>
          </a:lstStyle>
          <a:p>
            <a:pPr marL="0" marR="0" lvl="0" indent="0" defTabSz="914400" fontAlgn="auto">
              <a:spcAft>
                <a:spcPts val="600"/>
              </a:spcAft>
              <a:buClrTx/>
              <a:buSzTx/>
              <a:tabLst/>
              <a:defRPr/>
            </a:pPr>
            <a:r>
              <a:rPr kumimoji="0" lang="en-US" sz="3300" b="1" i="0" u="none" strike="noStrike" cap="none" spc="10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COMPLESSITÀ</a:t>
            </a:r>
          </a:p>
        </p:txBody>
      </p:sp>
      <p:sp>
        <p:nvSpPr>
          <p:cNvPr id="24" name="Rectangle 2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olo 3">
            <a:extLst>
              <a:ext uri="{FF2B5EF4-FFF2-40B4-BE49-F238E27FC236}">
                <a16:creationId xmlns:a16="http://schemas.microsoft.com/office/drawing/2014/main" id="{27144662-3E44-56F9-CA41-EDEA112B4C71}"/>
              </a:ext>
            </a:extLst>
          </p:cNvPr>
          <p:cNvSpPr txBox="1">
            <a:spLocks/>
          </p:cNvSpPr>
          <p:nvPr/>
        </p:nvSpPr>
        <p:spPr>
          <a:xfrm>
            <a:off x="371094" y="2718054"/>
            <a:ext cx="3896106" cy="3207258"/>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kumimoji="0" lang="en-US" sz="2400" b="1" i="0" u="none" strike="noStrike" kern="1200" cap="none" spc="0" normalizeH="0" baseline="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defRPr>
            </a:lvl1pPr>
          </a:lstStyle>
          <a:p>
            <a:pPr marL="381019" marR="0" lvl="0" indent="-228600" defTabSz="914400" fontAlgn="auto">
              <a:spcBef>
                <a:spcPts val="1200"/>
              </a:spcBef>
              <a:spcAft>
                <a:spcPts val="0"/>
              </a:spcAft>
              <a:buClrTx/>
              <a:buSzTx/>
              <a:buFont typeface="Arial" panose="020B0604020202020204" pitchFamily="34" charset="0"/>
              <a:buChar char="•"/>
              <a:tabLst/>
              <a:defRPr/>
            </a:pPr>
            <a:r>
              <a:rPr kumimoji="0" lang="en-US" sz="2800" b="1" i="0" u="none" strike="noStrike" cap="none" spc="100" normalizeH="0" baseline="0" noProof="0" dirty="0" err="1">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Interconnessione</a:t>
            </a:r>
            <a:endParaRPr kumimoji="0" lang="en-US" sz="2800" b="1" i="0" u="none" strike="noStrike" cap="none" spc="10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381019" marR="0" lvl="0" indent="-228600" defTabSz="914400" fontAlgn="auto">
              <a:spcBef>
                <a:spcPts val="1200"/>
              </a:spcBef>
              <a:spcAft>
                <a:spcPts val="0"/>
              </a:spcAft>
              <a:buClrTx/>
              <a:buSzTx/>
              <a:buFont typeface="Arial" panose="020B0604020202020204" pitchFamily="34" charset="0"/>
              <a:buChar char="•"/>
              <a:tabLst/>
              <a:defRPr/>
            </a:pPr>
            <a:r>
              <a:rPr kumimoji="0" lang="en-US" sz="2800" b="1" i="0" u="none" strike="noStrike" cap="none" spc="10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Non </a:t>
            </a:r>
            <a:r>
              <a:rPr kumimoji="0" lang="en-US" sz="2800" b="1" i="0" u="none" strike="noStrike" cap="none" spc="100" normalizeH="0" baseline="0" noProof="0" dirty="0" err="1">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linearità</a:t>
            </a:r>
            <a:endParaRPr kumimoji="0" lang="en-US" sz="2800" b="1" i="0" u="none" strike="noStrike" cap="none" spc="10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381019" marR="0" lvl="0" indent="-228600" defTabSz="914400" fontAlgn="auto">
              <a:spcBef>
                <a:spcPts val="1200"/>
              </a:spcBef>
              <a:spcAft>
                <a:spcPts val="0"/>
              </a:spcAft>
              <a:buClrTx/>
              <a:buSzTx/>
              <a:buFont typeface="Arial" panose="020B0604020202020204" pitchFamily="34" charset="0"/>
              <a:buChar char="•"/>
              <a:tabLst/>
              <a:defRPr/>
            </a:pPr>
            <a:r>
              <a:rPr kumimoji="0" lang="en-US" sz="2800" b="1" i="0" u="none" strike="noStrike" cap="none" spc="100" normalizeH="0" baseline="0" noProof="0" dirty="0" err="1">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Interdipendenza</a:t>
            </a:r>
            <a:endParaRPr kumimoji="0" lang="en-US" sz="2800" b="1" i="0" u="none" strike="noStrike" cap="none" spc="10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381019" marR="0" lvl="0" indent="-228600" defTabSz="914400" fontAlgn="auto">
              <a:spcBef>
                <a:spcPts val="1200"/>
              </a:spcBef>
              <a:spcAft>
                <a:spcPts val="0"/>
              </a:spcAft>
              <a:buClrTx/>
              <a:buSzTx/>
              <a:buFont typeface="Arial" panose="020B0604020202020204" pitchFamily="34" charset="0"/>
              <a:buChar char="•"/>
              <a:tabLst/>
              <a:defRPr/>
            </a:pPr>
            <a:r>
              <a:rPr kumimoji="0" lang="en-US" sz="2800" b="1" i="0" u="none" strike="noStrike" cap="none" spc="10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Trade-off</a:t>
            </a:r>
          </a:p>
          <a:p>
            <a:pPr marL="381019" marR="0" lvl="0" indent="-228600" defTabSz="914400" fontAlgn="auto">
              <a:spcBef>
                <a:spcPts val="1200"/>
              </a:spcBef>
              <a:spcAft>
                <a:spcPts val="0"/>
              </a:spcAft>
              <a:buClrTx/>
              <a:buSzTx/>
              <a:buFont typeface="Arial" panose="020B0604020202020204" pitchFamily="34" charset="0"/>
              <a:buChar char="•"/>
              <a:tabLst/>
              <a:defRPr/>
            </a:pPr>
            <a:r>
              <a:rPr kumimoji="0" lang="en-US" sz="2800" b="1" i="0" u="none" strike="noStrike" cap="none" spc="100" normalizeH="0" baseline="0" noProof="0" dirty="0" err="1">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Incertezza</a:t>
            </a:r>
            <a:endParaRPr kumimoji="0" lang="en-US" sz="2800" b="1" i="0" u="none" strike="noStrike" cap="none" spc="10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381019" marR="0" lvl="0" indent="-228600" defTabSz="914400" fontAlgn="auto">
              <a:spcBef>
                <a:spcPts val="1200"/>
              </a:spcBef>
              <a:spcAft>
                <a:spcPts val="0"/>
              </a:spcAft>
              <a:buClrTx/>
              <a:buSzTx/>
              <a:buFont typeface="Arial" panose="020B0604020202020204" pitchFamily="34" charset="0"/>
              <a:buChar char="•"/>
              <a:tabLst/>
              <a:defRPr/>
            </a:pPr>
            <a:endParaRPr kumimoji="0" lang="en-US" sz="2800" b="1" i="0" u="none" strike="noStrike" cap="none" spc="67"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81019" marR="0" lvl="0" indent="-228600" defTabSz="914400" fontAlgn="auto">
              <a:spcBef>
                <a:spcPts val="1200"/>
              </a:spcBef>
              <a:spcAft>
                <a:spcPts val="0"/>
              </a:spcAft>
              <a:buClrTx/>
              <a:buSzTx/>
              <a:buFont typeface="Arial" panose="020B0604020202020204" pitchFamily="34" charset="0"/>
              <a:buChar char="•"/>
              <a:tabLst/>
              <a:defRPr/>
            </a:pPr>
            <a:endParaRPr kumimoji="0" lang="en-US" sz="2800" b="1" i="0" u="none" strike="noStrike" cap="none" spc="67"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81019" marR="0" lvl="0" indent="-228600" defTabSz="914400" fontAlgn="auto">
              <a:spcBef>
                <a:spcPts val="1200"/>
              </a:spcBef>
              <a:spcAft>
                <a:spcPts val="0"/>
              </a:spcAft>
              <a:buClrTx/>
              <a:buSzTx/>
              <a:buFont typeface="Arial" panose="020B0604020202020204" pitchFamily="34" charset="0"/>
              <a:buChar char="•"/>
              <a:tabLst/>
              <a:defRPr/>
            </a:pPr>
            <a:endParaRPr kumimoji="0" lang="en-US" sz="2800" b="0" i="0" u="none" strike="noStrike" cap="none" spc="67"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3" name="Immagine 12" descr="Immagine che contiene testo, clipart&#10;&#10;Descrizione generata automaticamente">
            <a:extLst>
              <a:ext uri="{FF2B5EF4-FFF2-40B4-BE49-F238E27FC236}">
                <a16:creationId xmlns:a16="http://schemas.microsoft.com/office/drawing/2014/main" id="{19D9FC7B-C93D-9599-F5CC-5DDADA5D25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grpSp>
        <p:nvGrpSpPr>
          <p:cNvPr id="2" name="Gruppo 1">
            <a:extLst>
              <a:ext uri="{FF2B5EF4-FFF2-40B4-BE49-F238E27FC236}">
                <a16:creationId xmlns:a16="http://schemas.microsoft.com/office/drawing/2014/main" id="{842E5946-E3E1-2B88-9F9F-C5A2333F3EA0}"/>
              </a:ext>
            </a:extLst>
          </p:cNvPr>
          <p:cNvGrpSpPr/>
          <p:nvPr/>
        </p:nvGrpSpPr>
        <p:grpSpPr>
          <a:xfrm>
            <a:off x="4267200" y="2188747"/>
            <a:ext cx="4081306" cy="2828010"/>
            <a:chOff x="6389990" y="1562942"/>
            <a:chExt cx="2028219" cy="1403540"/>
          </a:xfrm>
        </p:grpSpPr>
        <p:sp>
          <p:nvSpPr>
            <p:cNvPr id="3" name="Ovale 2">
              <a:extLst>
                <a:ext uri="{FF2B5EF4-FFF2-40B4-BE49-F238E27FC236}">
                  <a16:creationId xmlns:a16="http://schemas.microsoft.com/office/drawing/2014/main" id="{FC75F33A-5157-4826-4520-5F0E061640B0}"/>
                </a:ext>
              </a:extLst>
            </p:cNvPr>
            <p:cNvSpPr/>
            <p:nvPr/>
          </p:nvSpPr>
          <p:spPr>
            <a:xfrm>
              <a:off x="7211478" y="1703306"/>
              <a:ext cx="177148" cy="18756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667" b="0"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Ovale 3">
              <a:extLst>
                <a:ext uri="{FF2B5EF4-FFF2-40B4-BE49-F238E27FC236}">
                  <a16:creationId xmlns:a16="http://schemas.microsoft.com/office/drawing/2014/main" id="{0CE07F55-9E85-A8C6-B428-F630E0C6D6A9}"/>
                </a:ext>
              </a:extLst>
            </p:cNvPr>
            <p:cNvSpPr/>
            <p:nvPr/>
          </p:nvSpPr>
          <p:spPr>
            <a:xfrm>
              <a:off x="7498266" y="1890876"/>
              <a:ext cx="177148" cy="18756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667" b="0"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Ovale 4">
              <a:extLst>
                <a:ext uri="{FF2B5EF4-FFF2-40B4-BE49-F238E27FC236}">
                  <a16:creationId xmlns:a16="http://schemas.microsoft.com/office/drawing/2014/main" id="{F1E13C37-C963-B0BF-3B60-CEDB69C87225}"/>
                </a:ext>
              </a:extLst>
            </p:cNvPr>
            <p:cNvSpPr/>
            <p:nvPr/>
          </p:nvSpPr>
          <p:spPr>
            <a:xfrm>
              <a:off x="7066175" y="2078445"/>
              <a:ext cx="177148" cy="18756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667" b="0"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Ovale 5">
              <a:extLst>
                <a:ext uri="{FF2B5EF4-FFF2-40B4-BE49-F238E27FC236}">
                  <a16:creationId xmlns:a16="http://schemas.microsoft.com/office/drawing/2014/main" id="{32E0A9CF-EA92-C631-3103-84452731F2C5}"/>
                </a:ext>
              </a:extLst>
            </p:cNvPr>
            <p:cNvSpPr/>
            <p:nvPr/>
          </p:nvSpPr>
          <p:spPr>
            <a:xfrm>
              <a:off x="7290215" y="2266014"/>
              <a:ext cx="177148" cy="18756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667" b="0"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 name="Ovale 6">
              <a:extLst>
                <a:ext uri="{FF2B5EF4-FFF2-40B4-BE49-F238E27FC236}">
                  <a16:creationId xmlns:a16="http://schemas.microsoft.com/office/drawing/2014/main" id="{C7292404-A2EF-7FBE-8AB1-A5FD4FFA629F}"/>
                </a:ext>
              </a:extLst>
            </p:cNvPr>
            <p:cNvSpPr/>
            <p:nvPr/>
          </p:nvSpPr>
          <p:spPr>
            <a:xfrm>
              <a:off x="7034330" y="2778913"/>
              <a:ext cx="177148" cy="18756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667" b="0"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Ovale 8">
              <a:extLst>
                <a:ext uri="{FF2B5EF4-FFF2-40B4-BE49-F238E27FC236}">
                  <a16:creationId xmlns:a16="http://schemas.microsoft.com/office/drawing/2014/main" id="{AC121A34-9D5F-0C3F-498B-5EF3079EBA6A}"/>
                </a:ext>
              </a:extLst>
            </p:cNvPr>
            <p:cNvSpPr/>
            <p:nvPr/>
          </p:nvSpPr>
          <p:spPr>
            <a:xfrm>
              <a:off x="6389990" y="2375336"/>
              <a:ext cx="177148" cy="18756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667" b="0"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Ovale 9">
              <a:extLst>
                <a:ext uri="{FF2B5EF4-FFF2-40B4-BE49-F238E27FC236}">
                  <a16:creationId xmlns:a16="http://schemas.microsoft.com/office/drawing/2014/main" id="{7710910A-D045-7DAE-23AA-C205A751EA1D}"/>
                </a:ext>
              </a:extLst>
            </p:cNvPr>
            <p:cNvSpPr/>
            <p:nvPr/>
          </p:nvSpPr>
          <p:spPr>
            <a:xfrm>
              <a:off x="6744867" y="1964089"/>
              <a:ext cx="177148" cy="187569"/>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667" b="0"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 name="Ovale 10">
              <a:extLst>
                <a:ext uri="{FF2B5EF4-FFF2-40B4-BE49-F238E27FC236}">
                  <a16:creationId xmlns:a16="http://schemas.microsoft.com/office/drawing/2014/main" id="{D3BFC4BC-092E-EF41-A4B0-A89EB2A953B2}"/>
                </a:ext>
              </a:extLst>
            </p:cNvPr>
            <p:cNvSpPr/>
            <p:nvPr/>
          </p:nvSpPr>
          <p:spPr>
            <a:xfrm>
              <a:off x="6833442" y="2340350"/>
              <a:ext cx="177148" cy="18756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667" b="0"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2" name="Ovale 11">
              <a:extLst>
                <a:ext uri="{FF2B5EF4-FFF2-40B4-BE49-F238E27FC236}">
                  <a16:creationId xmlns:a16="http://schemas.microsoft.com/office/drawing/2014/main" id="{BB608E13-7AC7-45F2-2730-8EB7E4F89A6C}"/>
                </a:ext>
              </a:extLst>
            </p:cNvPr>
            <p:cNvSpPr/>
            <p:nvPr/>
          </p:nvSpPr>
          <p:spPr>
            <a:xfrm>
              <a:off x="7516862" y="2527920"/>
              <a:ext cx="177148" cy="18756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667" b="0"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 name="Ovale 15">
              <a:extLst>
                <a:ext uri="{FF2B5EF4-FFF2-40B4-BE49-F238E27FC236}">
                  <a16:creationId xmlns:a16="http://schemas.microsoft.com/office/drawing/2014/main" id="{DDE3C2F6-5526-F357-D166-42318FA6DB49}"/>
                </a:ext>
              </a:extLst>
            </p:cNvPr>
            <p:cNvSpPr/>
            <p:nvPr/>
          </p:nvSpPr>
          <p:spPr>
            <a:xfrm>
              <a:off x="7830638" y="1964090"/>
              <a:ext cx="177148" cy="18756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667" b="0"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 name="Ovale 16">
              <a:extLst>
                <a:ext uri="{FF2B5EF4-FFF2-40B4-BE49-F238E27FC236}">
                  <a16:creationId xmlns:a16="http://schemas.microsoft.com/office/drawing/2014/main" id="{18442746-BA2F-55CD-728B-4970CAAC2146}"/>
                </a:ext>
              </a:extLst>
            </p:cNvPr>
            <p:cNvSpPr/>
            <p:nvPr/>
          </p:nvSpPr>
          <p:spPr>
            <a:xfrm>
              <a:off x="7637279" y="1606648"/>
              <a:ext cx="177148" cy="18756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667" b="0"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 name="Ovale 17">
              <a:extLst>
                <a:ext uri="{FF2B5EF4-FFF2-40B4-BE49-F238E27FC236}">
                  <a16:creationId xmlns:a16="http://schemas.microsoft.com/office/drawing/2014/main" id="{4E32A6A4-A810-0712-F40B-C45E56A976C1}"/>
                </a:ext>
              </a:extLst>
            </p:cNvPr>
            <p:cNvSpPr/>
            <p:nvPr/>
          </p:nvSpPr>
          <p:spPr>
            <a:xfrm>
              <a:off x="7719334" y="2313537"/>
              <a:ext cx="177148" cy="18756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667" b="0"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 name="Ovale 18">
              <a:extLst>
                <a:ext uri="{FF2B5EF4-FFF2-40B4-BE49-F238E27FC236}">
                  <a16:creationId xmlns:a16="http://schemas.microsoft.com/office/drawing/2014/main" id="{5448F1DC-DF98-5E9C-86BA-AAE4F9329352}"/>
                </a:ext>
              </a:extLst>
            </p:cNvPr>
            <p:cNvSpPr/>
            <p:nvPr/>
          </p:nvSpPr>
          <p:spPr>
            <a:xfrm>
              <a:off x="8241061" y="1562942"/>
              <a:ext cx="177148" cy="187569"/>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2667" b="0"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21" name="Connettore diritto 20">
              <a:extLst>
                <a:ext uri="{FF2B5EF4-FFF2-40B4-BE49-F238E27FC236}">
                  <a16:creationId xmlns:a16="http://schemas.microsoft.com/office/drawing/2014/main" id="{CA4B3223-CCA0-35C1-49F0-8E4C352F4CB0}"/>
                </a:ext>
              </a:extLst>
            </p:cNvPr>
            <p:cNvCxnSpPr>
              <a:stCxn id="17" idx="6"/>
              <a:endCxn id="19" idx="2"/>
            </p:cNvCxnSpPr>
            <p:nvPr/>
          </p:nvCxnSpPr>
          <p:spPr>
            <a:xfrm flipV="1">
              <a:off x="7814428" y="1656728"/>
              <a:ext cx="426633" cy="4370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18F98632-F06B-3A91-E861-C345CEBB412B}"/>
                </a:ext>
              </a:extLst>
            </p:cNvPr>
            <p:cNvCxnSpPr>
              <a:cxnSpLocks/>
              <a:stCxn id="16" idx="7"/>
              <a:endCxn id="19" idx="3"/>
            </p:cNvCxnSpPr>
            <p:nvPr/>
          </p:nvCxnSpPr>
          <p:spPr>
            <a:xfrm flipV="1">
              <a:off x="7981843" y="1723042"/>
              <a:ext cx="285160" cy="268517"/>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Connettore diritto 24">
              <a:extLst>
                <a:ext uri="{FF2B5EF4-FFF2-40B4-BE49-F238E27FC236}">
                  <a16:creationId xmlns:a16="http://schemas.microsoft.com/office/drawing/2014/main" id="{DB0C35BE-C392-CB29-4C9B-0F74DB894F8B}"/>
                </a:ext>
              </a:extLst>
            </p:cNvPr>
            <p:cNvCxnSpPr>
              <a:stCxn id="17" idx="2"/>
              <a:endCxn id="3" idx="6"/>
            </p:cNvCxnSpPr>
            <p:nvPr/>
          </p:nvCxnSpPr>
          <p:spPr>
            <a:xfrm flipH="1">
              <a:off x="7388626" y="1700432"/>
              <a:ext cx="248653" cy="9665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Connettore diritto 26">
              <a:extLst>
                <a:ext uri="{FF2B5EF4-FFF2-40B4-BE49-F238E27FC236}">
                  <a16:creationId xmlns:a16="http://schemas.microsoft.com/office/drawing/2014/main" id="{5CA5842F-7959-E318-65B0-1529189AFE4D}"/>
                </a:ext>
              </a:extLst>
            </p:cNvPr>
            <p:cNvCxnSpPr>
              <a:stCxn id="17" idx="3"/>
              <a:endCxn id="4" idx="7"/>
            </p:cNvCxnSpPr>
            <p:nvPr/>
          </p:nvCxnSpPr>
          <p:spPr>
            <a:xfrm flipH="1">
              <a:off x="7649471" y="1766747"/>
              <a:ext cx="13751" cy="151597"/>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5A20D30A-DC77-7603-0C41-5CD94CD42903}"/>
                </a:ext>
              </a:extLst>
            </p:cNvPr>
            <p:cNvCxnSpPr>
              <a:stCxn id="16" idx="3"/>
              <a:endCxn id="18" idx="0"/>
            </p:cNvCxnSpPr>
            <p:nvPr/>
          </p:nvCxnSpPr>
          <p:spPr>
            <a:xfrm flipH="1">
              <a:off x="7807908" y="2124189"/>
              <a:ext cx="48672" cy="189347"/>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Connettore diritto 28">
              <a:extLst>
                <a:ext uri="{FF2B5EF4-FFF2-40B4-BE49-F238E27FC236}">
                  <a16:creationId xmlns:a16="http://schemas.microsoft.com/office/drawing/2014/main" id="{33EBA220-09A1-3C66-8570-F0B62EA9D836}"/>
                </a:ext>
              </a:extLst>
            </p:cNvPr>
            <p:cNvCxnSpPr>
              <a:stCxn id="16" idx="3"/>
              <a:endCxn id="6" idx="7"/>
            </p:cNvCxnSpPr>
            <p:nvPr/>
          </p:nvCxnSpPr>
          <p:spPr>
            <a:xfrm flipH="1">
              <a:off x="7441420" y="2124190"/>
              <a:ext cx="415160" cy="169293"/>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diritto 29">
              <a:extLst>
                <a:ext uri="{FF2B5EF4-FFF2-40B4-BE49-F238E27FC236}">
                  <a16:creationId xmlns:a16="http://schemas.microsoft.com/office/drawing/2014/main" id="{76755DE4-BDA5-4E2C-C78A-AB27418D33BA}"/>
                </a:ext>
              </a:extLst>
            </p:cNvPr>
            <p:cNvCxnSpPr>
              <a:stCxn id="18" idx="2"/>
              <a:endCxn id="6" idx="6"/>
            </p:cNvCxnSpPr>
            <p:nvPr/>
          </p:nvCxnSpPr>
          <p:spPr>
            <a:xfrm flipH="1" flipV="1">
              <a:off x="7467363" y="2359799"/>
              <a:ext cx="251971" cy="47523"/>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C6ECAFCE-D9D5-643E-F3EB-06BCEC614BCE}"/>
                </a:ext>
              </a:extLst>
            </p:cNvPr>
            <p:cNvCxnSpPr>
              <a:stCxn id="18" idx="3"/>
              <a:endCxn id="12" idx="7"/>
            </p:cNvCxnSpPr>
            <p:nvPr/>
          </p:nvCxnSpPr>
          <p:spPr>
            <a:xfrm flipH="1">
              <a:off x="7668068" y="2473636"/>
              <a:ext cx="77209" cy="81752"/>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id="{516CE317-7F39-438E-9EE2-882B87AE8E4E}"/>
                </a:ext>
              </a:extLst>
            </p:cNvPr>
            <p:cNvCxnSpPr>
              <a:stCxn id="3" idx="2"/>
              <a:endCxn id="10" idx="7"/>
            </p:cNvCxnSpPr>
            <p:nvPr/>
          </p:nvCxnSpPr>
          <p:spPr>
            <a:xfrm flipH="1">
              <a:off x="6896072" y="1797091"/>
              <a:ext cx="315405" cy="194467"/>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Connettore diritto 32">
              <a:extLst>
                <a:ext uri="{FF2B5EF4-FFF2-40B4-BE49-F238E27FC236}">
                  <a16:creationId xmlns:a16="http://schemas.microsoft.com/office/drawing/2014/main" id="{FA940DE5-A372-D0D7-2D6A-363D96117B0A}"/>
                </a:ext>
              </a:extLst>
            </p:cNvPr>
            <p:cNvCxnSpPr>
              <a:stCxn id="3" idx="3"/>
              <a:endCxn id="5" idx="0"/>
            </p:cNvCxnSpPr>
            <p:nvPr/>
          </p:nvCxnSpPr>
          <p:spPr>
            <a:xfrm flipH="1">
              <a:off x="7154750" y="1863406"/>
              <a:ext cx="82671" cy="21503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Connettore diritto 33">
              <a:extLst>
                <a:ext uri="{FF2B5EF4-FFF2-40B4-BE49-F238E27FC236}">
                  <a16:creationId xmlns:a16="http://schemas.microsoft.com/office/drawing/2014/main" id="{5E0D9DE7-887F-7AE1-3F4F-D66E1BCC0C07}"/>
                </a:ext>
              </a:extLst>
            </p:cNvPr>
            <p:cNvCxnSpPr>
              <a:stCxn id="3" idx="4"/>
              <a:endCxn id="4" idx="1"/>
            </p:cNvCxnSpPr>
            <p:nvPr/>
          </p:nvCxnSpPr>
          <p:spPr>
            <a:xfrm>
              <a:off x="7300053" y="1890875"/>
              <a:ext cx="224156" cy="2746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Connettore diritto 34">
              <a:extLst>
                <a:ext uri="{FF2B5EF4-FFF2-40B4-BE49-F238E27FC236}">
                  <a16:creationId xmlns:a16="http://schemas.microsoft.com/office/drawing/2014/main" id="{3B7C4A04-E67B-032A-9397-37BEF0C7CE8E}"/>
                </a:ext>
              </a:extLst>
            </p:cNvPr>
            <p:cNvCxnSpPr>
              <a:stCxn id="12" idx="3"/>
              <a:endCxn id="11" idx="5"/>
            </p:cNvCxnSpPr>
            <p:nvPr/>
          </p:nvCxnSpPr>
          <p:spPr>
            <a:xfrm flipH="1" flipV="1">
              <a:off x="6984647" y="2500450"/>
              <a:ext cx="558157" cy="18756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Connettore diritto 35">
              <a:extLst>
                <a:ext uri="{FF2B5EF4-FFF2-40B4-BE49-F238E27FC236}">
                  <a16:creationId xmlns:a16="http://schemas.microsoft.com/office/drawing/2014/main" id="{CCD86C13-EDFD-DE5D-9FC3-B53E830D9F88}"/>
                </a:ext>
              </a:extLst>
            </p:cNvPr>
            <p:cNvCxnSpPr>
              <a:stCxn id="6" idx="3"/>
              <a:endCxn id="7" idx="7"/>
            </p:cNvCxnSpPr>
            <p:nvPr/>
          </p:nvCxnSpPr>
          <p:spPr>
            <a:xfrm flipH="1">
              <a:off x="7185535" y="2426114"/>
              <a:ext cx="130623" cy="380268"/>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Connettore diritto 36">
              <a:extLst>
                <a:ext uri="{FF2B5EF4-FFF2-40B4-BE49-F238E27FC236}">
                  <a16:creationId xmlns:a16="http://schemas.microsoft.com/office/drawing/2014/main" id="{3D5A8420-2D3A-CCE8-6757-B95FFE8DF12C}"/>
                </a:ext>
              </a:extLst>
            </p:cNvPr>
            <p:cNvCxnSpPr>
              <a:stCxn id="9" idx="6"/>
              <a:endCxn id="11" idx="2"/>
            </p:cNvCxnSpPr>
            <p:nvPr/>
          </p:nvCxnSpPr>
          <p:spPr>
            <a:xfrm flipV="1">
              <a:off x="6567137" y="2434136"/>
              <a:ext cx="266304" cy="3498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Connettore diritto 37">
              <a:extLst>
                <a:ext uri="{FF2B5EF4-FFF2-40B4-BE49-F238E27FC236}">
                  <a16:creationId xmlns:a16="http://schemas.microsoft.com/office/drawing/2014/main" id="{05F05483-3D26-FBD2-F75F-9D847C525B4B}"/>
                </a:ext>
              </a:extLst>
            </p:cNvPr>
            <p:cNvCxnSpPr>
              <a:stCxn id="4" idx="4"/>
              <a:endCxn id="6" idx="0"/>
            </p:cNvCxnSpPr>
            <p:nvPr/>
          </p:nvCxnSpPr>
          <p:spPr>
            <a:xfrm flipH="1">
              <a:off x="7378789" y="2078445"/>
              <a:ext cx="208051" cy="18756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Connettore diritto 38">
              <a:extLst>
                <a:ext uri="{FF2B5EF4-FFF2-40B4-BE49-F238E27FC236}">
                  <a16:creationId xmlns:a16="http://schemas.microsoft.com/office/drawing/2014/main" id="{4737D059-0652-3A26-E2B7-C80B0A1E1823}"/>
                </a:ext>
              </a:extLst>
            </p:cNvPr>
            <p:cNvCxnSpPr>
              <a:stCxn id="10" idx="3"/>
              <a:endCxn id="9" idx="7"/>
            </p:cNvCxnSpPr>
            <p:nvPr/>
          </p:nvCxnSpPr>
          <p:spPr>
            <a:xfrm flipH="1">
              <a:off x="6541195" y="2124188"/>
              <a:ext cx="229615" cy="27861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561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Connettore 2 25"/>
          <p:cNvCxnSpPr/>
          <p:nvPr/>
        </p:nvCxnSpPr>
        <p:spPr bwMode="auto">
          <a:xfrm>
            <a:off x="2761830" y="4394573"/>
            <a:ext cx="1928447" cy="1588"/>
          </a:xfrm>
          <a:prstGeom prst="straightConnector1">
            <a:avLst/>
          </a:prstGeom>
          <a:ln w="38100">
            <a:solidFill>
              <a:schemeClr val="tx1"/>
            </a:solidFill>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27" name="Connettore 2 26"/>
          <p:cNvCxnSpPr/>
          <p:nvPr/>
        </p:nvCxnSpPr>
        <p:spPr bwMode="auto">
          <a:xfrm>
            <a:off x="7834990" y="4394573"/>
            <a:ext cx="1928447" cy="1588"/>
          </a:xfrm>
          <a:prstGeom prst="straightConnector1">
            <a:avLst/>
          </a:prstGeom>
          <a:ln w="38100">
            <a:solidFill>
              <a:schemeClr val="tx1"/>
            </a:solidFill>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30729" name="CasellaDiTesto 29"/>
          <p:cNvSpPr txBox="1">
            <a:spLocks noChangeArrowheads="1"/>
          </p:cNvSpPr>
          <p:nvPr/>
        </p:nvSpPr>
        <p:spPr bwMode="auto">
          <a:xfrm>
            <a:off x="3289599" y="3830920"/>
            <a:ext cx="837089" cy="400110"/>
          </a:xfrm>
          <a:prstGeom prst="rect">
            <a:avLst/>
          </a:prstGeom>
          <a:noFill/>
          <a:ln w="9525">
            <a:solidFill>
              <a:srgbClr val="000000"/>
            </a:solidFill>
            <a:miter lim="800000"/>
            <a:headEnd/>
            <a:tailEnd/>
          </a:ln>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white"/>
                </a:solidFill>
                <a:effectLst/>
                <a:uLnTx/>
                <a:uFillTx/>
                <a:latin typeface="Calibri" pitchFamily="34" charset="0"/>
                <a:ea typeface="+mn-ea"/>
                <a:cs typeface="+mn-cs"/>
              </a:rPr>
              <a:t>INPUT</a:t>
            </a:r>
          </a:p>
        </p:txBody>
      </p:sp>
      <p:sp>
        <p:nvSpPr>
          <p:cNvPr id="30730" name="CasellaDiTesto 30"/>
          <p:cNvSpPr txBox="1">
            <a:spLocks noChangeArrowheads="1"/>
          </p:cNvSpPr>
          <p:nvPr/>
        </p:nvSpPr>
        <p:spPr bwMode="auto">
          <a:xfrm>
            <a:off x="2905435" y="4466010"/>
            <a:ext cx="1642696" cy="1200329"/>
          </a:xfrm>
          <a:prstGeom prst="rect">
            <a:avLst/>
          </a:prstGeom>
          <a:noFill/>
          <a:ln w="9525">
            <a:solidFill>
              <a:srgbClr val="000000"/>
            </a:solidFill>
            <a:miter lim="800000"/>
            <a:headEnd/>
            <a:tailEnd/>
          </a:ln>
        </p:spPr>
        <p:txBody>
          <a:bodyPr>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a:ln>
                  <a:noFill/>
                </a:ln>
                <a:solidFill>
                  <a:prstClr val="white"/>
                </a:solidFill>
                <a:effectLst/>
                <a:uLnTx/>
                <a:uFillTx/>
                <a:latin typeface="Calibri" pitchFamily="34" charset="0"/>
                <a:ea typeface="+mn-ea"/>
                <a:cs typeface="+mn-cs"/>
              </a:rPr>
              <a:t>Intervento, azione sul sistema</a:t>
            </a:r>
          </a:p>
        </p:txBody>
      </p:sp>
      <p:sp>
        <p:nvSpPr>
          <p:cNvPr id="30731" name="CasellaDiTesto 31"/>
          <p:cNvSpPr txBox="1">
            <a:spLocks noChangeArrowheads="1"/>
          </p:cNvSpPr>
          <p:nvPr/>
        </p:nvSpPr>
        <p:spPr bwMode="auto">
          <a:xfrm>
            <a:off x="8048941" y="3894509"/>
            <a:ext cx="1067921" cy="400110"/>
          </a:xfrm>
          <a:prstGeom prst="rect">
            <a:avLst/>
          </a:prstGeom>
          <a:noFill/>
          <a:ln w="9525">
            <a:solidFill>
              <a:srgbClr val="000000"/>
            </a:solidFill>
            <a:miter lim="800000"/>
            <a:headEnd/>
            <a:tailEnd/>
          </a:ln>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white"/>
                </a:solidFill>
                <a:effectLst/>
                <a:uLnTx/>
                <a:uFillTx/>
                <a:latin typeface="Calibri" pitchFamily="34" charset="0"/>
                <a:ea typeface="+mn-ea"/>
                <a:cs typeface="+mn-cs"/>
              </a:rPr>
              <a:t>OUTPUT</a:t>
            </a:r>
          </a:p>
        </p:txBody>
      </p:sp>
      <p:sp>
        <p:nvSpPr>
          <p:cNvPr id="30732" name="CasellaDiTesto 32"/>
          <p:cNvSpPr txBox="1">
            <a:spLocks noChangeArrowheads="1"/>
          </p:cNvSpPr>
          <p:nvPr/>
        </p:nvSpPr>
        <p:spPr bwMode="auto">
          <a:xfrm>
            <a:off x="7834989" y="4466010"/>
            <a:ext cx="1642696" cy="1200329"/>
          </a:xfrm>
          <a:prstGeom prst="rect">
            <a:avLst/>
          </a:prstGeom>
          <a:noFill/>
          <a:ln w="9525">
            <a:solidFill>
              <a:srgbClr val="000000"/>
            </a:solidFill>
            <a:miter lim="800000"/>
            <a:headEnd/>
            <a:tailEnd/>
          </a:ln>
        </p:spPr>
        <p:txBody>
          <a:bodyPr>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libri" pitchFamily="34" charset="0"/>
                <a:ea typeface="+mn-ea"/>
                <a:cs typeface="+mn-cs"/>
              </a:rPr>
              <a:t>Impatti, “risposta” del sistema</a:t>
            </a:r>
          </a:p>
        </p:txBody>
      </p:sp>
      <p:sp>
        <p:nvSpPr>
          <p:cNvPr id="30733" name="CasellaDiTesto 33"/>
          <p:cNvSpPr txBox="1">
            <a:spLocks noChangeArrowheads="1"/>
          </p:cNvSpPr>
          <p:nvPr/>
        </p:nvSpPr>
        <p:spPr bwMode="auto">
          <a:xfrm>
            <a:off x="9619829" y="3751635"/>
            <a:ext cx="612668" cy="1200329"/>
          </a:xfrm>
          <a:prstGeom prst="rect">
            <a:avLst/>
          </a:prstGeom>
          <a:noFill/>
          <a:ln w="9525">
            <a:solidFill>
              <a:srgbClr val="000000"/>
            </a:solidFill>
            <a:miter lim="800000"/>
            <a:headEnd/>
            <a:tailEnd/>
          </a:ln>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it-IT" sz="7200" b="0" i="0" u="none" strike="noStrike" kern="1200" cap="none" spc="0" normalizeH="0" baseline="0" noProof="0">
                <a:ln>
                  <a:noFill/>
                </a:ln>
                <a:solidFill>
                  <a:prstClr val="white"/>
                </a:solidFill>
                <a:effectLst/>
                <a:uLnTx/>
                <a:uFillTx/>
                <a:latin typeface="Calibri" pitchFamily="34" charset="0"/>
                <a:ea typeface="+mn-ea"/>
                <a:cs typeface="+mn-cs"/>
              </a:rPr>
              <a:t>?</a:t>
            </a:r>
          </a:p>
        </p:txBody>
      </p:sp>
      <p:sp>
        <p:nvSpPr>
          <p:cNvPr id="3" name="Ovale 2">
            <a:extLst>
              <a:ext uri="{FF2B5EF4-FFF2-40B4-BE49-F238E27FC236}">
                <a16:creationId xmlns:a16="http://schemas.microsoft.com/office/drawing/2014/main" id="{34DF4BA6-1F52-4040-8AAB-386A878E57F2}"/>
              </a:ext>
            </a:extLst>
          </p:cNvPr>
          <p:cNvSpPr/>
          <p:nvPr/>
        </p:nvSpPr>
        <p:spPr>
          <a:xfrm>
            <a:off x="5011901" y="3189937"/>
            <a:ext cx="2546897" cy="2622217"/>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33" name="Connettore 2 32">
            <a:extLst>
              <a:ext uri="{FF2B5EF4-FFF2-40B4-BE49-F238E27FC236}">
                <a16:creationId xmlns:a16="http://schemas.microsoft.com/office/drawing/2014/main" id="{82FDC2EF-EC72-474E-97C6-F4ED58EF64DF}"/>
              </a:ext>
            </a:extLst>
          </p:cNvPr>
          <p:cNvCxnSpPr/>
          <p:nvPr/>
        </p:nvCxnSpPr>
        <p:spPr bwMode="auto">
          <a:xfrm>
            <a:off x="2761830" y="1757453"/>
            <a:ext cx="1928447" cy="1588"/>
          </a:xfrm>
          <a:prstGeom prst="straightConnector1">
            <a:avLst/>
          </a:prstGeom>
          <a:ln w="38100">
            <a:solidFill>
              <a:schemeClr val="tx1"/>
            </a:solidFill>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34" name="Connettore 2 33">
            <a:extLst>
              <a:ext uri="{FF2B5EF4-FFF2-40B4-BE49-F238E27FC236}">
                <a16:creationId xmlns:a16="http://schemas.microsoft.com/office/drawing/2014/main" id="{833A1A94-E6DF-486D-828E-123CDE10E73D}"/>
              </a:ext>
            </a:extLst>
          </p:cNvPr>
          <p:cNvCxnSpPr/>
          <p:nvPr/>
        </p:nvCxnSpPr>
        <p:spPr bwMode="auto">
          <a:xfrm>
            <a:off x="7834990" y="1757453"/>
            <a:ext cx="1928447" cy="1588"/>
          </a:xfrm>
          <a:prstGeom prst="straightConnector1">
            <a:avLst/>
          </a:prstGeom>
          <a:ln w="38100">
            <a:solidFill>
              <a:schemeClr val="tx1"/>
            </a:solidFill>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35" name="CasellaDiTesto 29">
            <a:extLst>
              <a:ext uri="{FF2B5EF4-FFF2-40B4-BE49-F238E27FC236}">
                <a16:creationId xmlns:a16="http://schemas.microsoft.com/office/drawing/2014/main" id="{F92FA4D4-4D9E-4A56-992F-CCE18404B185}"/>
              </a:ext>
            </a:extLst>
          </p:cNvPr>
          <p:cNvSpPr txBox="1">
            <a:spLocks noChangeArrowheads="1"/>
          </p:cNvSpPr>
          <p:nvPr/>
        </p:nvSpPr>
        <p:spPr bwMode="auto">
          <a:xfrm>
            <a:off x="3289599" y="1193800"/>
            <a:ext cx="837089" cy="400110"/>
          </a:xfrm>
          <a:prstGeom prst="rect">
            <a:avLst/>
          </a:prstGeom>
          <a:noFill/>
          <a:ln w="9525">
            <a:solidFill>
              <a:srgbClr val="000000"/>
            </a:solidFill>
            <a:miter lim="800000"/>
            <a:headEnd/>
            <a:tailEnd/>
          </a:ln>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white"/>
                </a:solidFill>
                <a:effectLst/>
                <a:uLnTx/>
                <a:uFillTx/>
                <a:latin typeface="Calibri" pitchFamily="34" charset="0"/>
                <a:ea typeface="+mn-ea"/>
                <a:cs typeface="+mn-cs"/>
              </a:rPr>
              <a:t>INPUT</a:t>
            </a:r>
          </a:p>
        </p:txBody>
      </p:sp>
      <p:sp>
        <p:nvSpPr>
          <p:cNvPr id="36" name="CasellaDiTesto 30">
            <a:extLst>
              <a:ext uri="{FF2B5EF4-FFF2-40B4-BE49-F238E27FC236}">
                <a16:creationId xmlns:a16="http://schemas.microsoft.com/office/drawing/2014/main" id="{B70ECC85-64D2-4D39-BE52-E6E8BD34EA92}"/>
              </a:ext>
            </a:extLst>
          </p:cNvPr>
          <p:cNvSpPr txBox="1">
            <a:spLocks noChangeArrowheads="1"/>
          </p:cNvSpPr>
          <p:nvPr/>
        </p:nvSpPr>
        <p:spPr bwMode="auto">
          <a:xfrm>
            <a:off x="2905435" y="1828890"/>
            <a:ext cx="1642696" cy="1200329"/>
          </a:xfrm>
          <a:prstGeom prst="rect">
            <a:avLst/>
          </a:prstGeom>
          <a:noFill/>
          <a:ln w="9525">
            <a:solidFill>
              <a:srgbClr val="000000"/>
            </a:solidFill>
            <a:miter lim="800000"/>
            <a:headEnd/>
            <a:tailEnd/>
          </a:ln>
        </p:spPr>
        <p:txBody>
          <a:bodyPr>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a:ln>
                  <a:noFill/>
                </a:ln>
                <a:solidFill>
                  <a:prstClr val="white"/>
                </a:solidFill>
                <a:effectLst/>
                <a:uLnTx/>
                <a:uFillTx/>
                <a:latin typeface="Calibri" pitchFamily="34" charset="0"/>
                <a:ea typeface="+mn-ea"/>
                <a:cs typeface="+mn-cs"/>
              </a:rPr>
              <a:t>Intervento, azione sul sistema</a:t>
            </a:r>
          </a:p>
        </p:txBody>
      </p:sp>
      <p:sp>
        <p:nvSpPr>
          <p:cNvPr id="37" name="CasellaDiTesto 31">
            <a:extLst>
              <a:ext uri="{FF2B5EF4-FFF2-40B4-BE49-F238E27FC236}">
                <a16:creationId xmlns:a16="http://schemas.microsoft.com/office/drawing/2014/main" id="{C58EDF63-EC93-4122-A708-1420E00FF67D}"/>
              </a:ext>
            </a:extLst>
          </p:cNvPr>
          <p:cNvSpPr txBox="1">
            <a:spLocks noChangeArrowheads="1"/>
          </p:cNvSpPr>
          <p:nvPr/>
        </p:nvSpPr>
        <p:spPr bwMode="auto">
          <a:xfrm>
            <a:off x="8048941" y="1257389"/>
            <a:ext cx="1067921" cy="400110"/>
          </a:xfrm>
          <a:prstGeom prst="rect">
            <a:avLst/>
          </a:prstGeom>
          <a:noFill/>
          <a:ln w="9525">
            <a:solidFill>
              <a:srgbClr val="000000"/>
            </a:solidFill>
            <a:miter lim="800000"/>
            <a:headEnd/>
            <a:tailEnd/>
          </a:ln>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white"/>
                </a:solidFill>
                <a:effectLst/>
                <a:uLnTx/>
                <a:uFillTx/>
                <a:latin typeface="Calibri" pitchFamily="34" charset="0"/>
                <a:ea typeface="+mn-ea"/>
                <a:cs typeface="+mn-cs"/>
              </a:rPr>
              <a:t>OUTPUT</a:t>
            </a:r>
          </a:p>
        </p:txBody>
      </p:sp>
      <p:sp>
        <p:nvSpPr>
          <p:cNvPr id="38" name="CasellaDiTesto 32">
            <a:extLst>
              <a:ext uri="{FF2B5EF4-FFF2-40B4-BE49-F238E27FC236}">
                <a16:creationId xmlns:a16="http://schemas.microsoft.com/office/drawing/2014/main" id="{B6EBBF39-1CC9-4F8F-AE17-B11606E72870}"/>
              </a:ext>
            </a:extLst>
          </p:cNvPr>
          <p:cNvSpPr txBox="1">
            <a:spLocks noChangeArrowheads="1"/>
          </p:cNvSpPr>
          <p:nvPr/>
        </p:nvSpPr>
        <p:spPr bwMode="auto">
          <a:xfrm>
            <a:off x="7834989" y="1828890"/>
            <a:ext cx="1642696" cy="1200329"/>
          </a:xfrm>
          <a:prstGeom prst="rect">
            <a:avLst/>
          </a:prstGeom>
          <a:noFill/>
          <a:ln w="9525">
            <a:solidFill>
              <a:srgbClr val="000000"/>
            </a:solidFill>
            <a:miter lim="800000"/>
            <a:headEnd/>
            <a:tailEnd/>
          </a:ln>
        </p:spPr>
        <p:txBody>
          <a:bodyPr>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libri" pitchFamily="34" charset="0"/>
                <a:ea typeface="+mn-ea"/>
                <a:cs typeface="+mn-cs"/>
              </a:rPr>
              <a:t>Impatti, “risposta” lineare</a:t>
            </a:r>
          </a:p>
        </p:txBody>
      </p:sp>
      <p:sp>
        <p:nvSpPr>
          <p:cNvPr id="5" name="Ovale 4">
            <a:extLst>
              <a:ext uri="{FF2B5EF4-FFF2-40B4-BE49-F238E27FC236}">
                <a16:creationId xmlns:a16="http://schemas.microsoft.com/office/drawing/2014/main" id="{284B4F27-E0AB-437C-A94A-53050AD3B9B7}"/>
              </a:ext>
            </a:extLst>
          </p:cNvPr>
          <p:cNvSpPr/>
          <p:nvPr/>
        </p:nvSpPr>
        <p:spPr>
          <a:xfrm>
            <a:off x="4966469" y="1407087"/>
            <a:ext cx="612667" cy="60740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12" name="Connettore 2 11">
            <a:extLst>
              <a:ext uri="{FF2B5EF4-FFF2-40B4-BE49-F238E27FC236}">
                <a16:creationId xmlns:a16="http://schemas.microsoft.com/office/drawing/2014/main" id="{AA696F40-5864-430C-9068-215B5546CC9F}"/>
              </a:ext>
            </a:extLst>
          </p:cNvPr>
          <p:cNvCxnSpPr>
            <a:cxnSpLocks/>
            <a:stCxn id="5" idx="6"/>
          </p:cNvCxnSpPr>
          <p:nvPr/>
        </p:nvCxnSpPr>
        <p:spPr>
          <a:xfrm>
            <a:off x="5579137" y="1710791"/>
            <a:ext cx="27619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Ovale 44">
            <a:extLst>
              <a:ext uri="{FF2B5EF4-FFF2-40B4-BE49-F238E27FC236}">
                <a16:creationId xmlns:a16="http://schemas.microsoft.com/office/drawing/2014/main" id="{3EE15E40-A377-42C1-93E2-FD68868DDFB0}"/>
              </a:ext>
            </a:extLst>
          </p:cNvPr>
          <p:cNvSpPr/>
          <p:nvPr/>
        </p:nvSpPr>
        <p:spPr>
          <a:xfrm>
            <a:off x="5855125" y="1407087"/>
            <a:ext cx="612667" cy="607407"/>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sp>
        <p:nvSpPr>
          <p:cNvPr id="49" name="Ovale 48">
            <a:extLst>
              <a:ext uri="{FF2B5EF4-FFF2-40B4-BE49-F238E27FC236}">
                <a16:creationId xmlns:a16="http://schemas.microsoft.com/office/drawing/2014/main" id="{1BA4EBC7-2EB1-46BC-BBE8-07E446625199}"/>
              </a:ext>
            </a:extLst>
          </p:cNvPr>
          <p:cNvSpPr/>
          <p:nvPr/>
        </p:nvSpPr>
        <p:spPr>
          <a:xfrm>
            <a:off x="6201371" y="1407087"/>
            <a:ext cx="612667" cy="607407"/>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sp>
        <p:nvSpPr>
          <p:cNvPr id="50" name="Ovale 49">
            <a:extLst>
              <a:ext uri="{FF2B5EF4-FFF2-40B4-BE49-F238E27FC236}">
                <a16:creationId xmlns:a16="http://schemas.microsoft.com/office/drawing/2014/main" id="{B774D87F-A539-4DD9-81C8-72438ABA9B8D}"/>
              </a:ext>
            </a:extLst>
          </p:cNvPr>
          <p:cNvSpPr/>
          <p:nvPr/>
        </p:nvSpPr>
        <p:spPr>
          <a:xfrm>
            <a:off x="6574137" y="1407087"/>
            <a:ext cx="612667" cy="607407"/>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sp>
        <p:nvSpPr>
          <p:cNvPr id="51" name="Ovale 50">
            <a:extLst>
              <a:ext uri="{FF2B5EF4-FFF2-40B4-BE49-F238E27FC236}">
                <a16:creationId xmlns:a16="http://schemas.microsoft.com/office/drawing/2014/main" id="{C8123B98-4062-4729-A1AB-9DB744952E81}"/>
              </a:ext>
            </a:extLst>
          </p:cNvPr>
          <p:cNvSpPr/>
          <p:nvPr/>
        </p:nvSpPr>
        <p:spPr>
          <a:xfrm>
            <a:off x="6986813" y="1407087"/>
            <a:ext cx="612667" cy="607407"/>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sp>
        <p:nvSpPr>
          <p:cNvPr id="14" name="CasellaDiTesto 13">
            <a:extLst>
              <a:ext uri="{FF2B5EF4-FFF2-40B4-BE49-F238E27FC236}">
                <a16:creationId xmlns:a16="http://schemas.microsoft.com/office/drawing/2014/main" id="{A2940BDF-A22C-43B2-8F3E-D260948CADE9}"/>
              </a:ext>
            </a:extLst>
          </p:cNvPr>
          <p:cNvSpPr txBox="1"/>
          <p:nvPr/>
        </p:nvSpPr>
        <p:spPr>
          <a:xfrm>
            <a:off x="368702" y="1302407"/>
            <a:ext cx="2095543" cy="830997"/>
          </a:xfrm>
          <a:prstGeom prst="rect">
            <a:avLst/>
          </a:prstGeom>
          <a:noFill/>
          <a:ln>
            <a:solidFill>
              <a:srgbClr val="FFFFFF"/>
            </a:solidFill>
          </a:ln>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Sistemi ordinati</a:t>
            </a:r>
          </a:p>
        </p:txBody>
      </p:sp>
      <p:sp>
        <p:nvSpPr>
          <p:cNvPr id="53" name="CasellaDiTesto 52">
            <a:extLst>
              <a:ext uri="{FF2B5EF4-FFF2-40B4-BE49-F238E27FC236}">
                <a16:creationId xmlns:a16="http://schemas.microsoft.com/office/drawing/2014/main" id="{911D13D2-FB3E-4FEE-B03F-3C258EEA1F7F}"/>
              </a:ext>
            </a:extLst>
          </p:cNvPr>
          <p:cNvSpPr txBox="1"/>
          <p:nvPr/>
        </p:nvSpPr>
        <p:spPr>
          <a:xfrm>
            <a:off x="433581" y="4000095"/>
            <a:ext cx="1842577" cy="830997"/>
          </a:xfrm>
          <a:prstGeom prst="rect">
            <a:avLst/>
          </a:prstGeom>
          <a:noFill/>
          <a:ln>
            <a:solidFill>
              <a:srgbClr val="FFFFFF"/>
            </a:solidFill>
          </a:ln>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Sistemi complessi</a:t>
            </a:r>
          </a:p>
        </p:txBody>
      </p:sp>
      <p:sp>
        <p:nvSpPr>
          <p:cNvPr id="54" name="Ovale 53">
            <a:extLst>
              <a:ext uri="{FF2B5EF4-FFF2-40B4-BE49-F238E27FC236}">
                <a16:creationId xmlns:a16="http://schemas.microsoft.com/office/drawing/2014/main" id="{95E1B911-5D3D-4043-9CD7-92BBF111F38C}"/>
              </a:ext>
            </a:extLst>
          </p:cNvPr>
          <p:cNvSpPr/>
          <p:nvPr/>
        </p:nvSpPr>
        <p:spPr>
          <a:xfrm>
            <a:off x="5083980" y="4111890"/>
            <a:ext cx="612667" cy="60740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55" name="Connettore 2 54">
            <a:extLst>
              <a:ext uri="{FF2B5EF4-FFF2-40B4-BE49-F238E27FC236}">
                <a16:creationId xmlns:a16="http://schemas.microsoft.com/office/drawing/2014/main" id="{36824D2D-9109-45F9-93CD-74366364F102}"/>
              </a:ext>
            </a:extLst>
          </p:cNvPr>
          <p:cNvCxnSpPr>
            <a:cxnSpLocks/>
          </p:cNvCxnSpPr>
          <p:nvPr/>
        </p:nvCxnSpPr>
        <p:spPr>
          <a:xfrm>
            <a:off x="5742282" y="4394572"/>
            <a:ext cx="27619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Ovale 55">
            <a:extLst>
              <a:ext uri="{FF2B5EF4-FFF2-40B4-BE49-F238E27FC236}">
                <a16:creationId xmlns:a16="http://schemas.microsoft.com/office/drawing/2014/main" id="{7FB3D3EB-304A-453C-8618-788EF28EF884}"/>
              </a:ext>
            </a:extLst>
          </p:cNvPr>
          <p:cNvSpPr/>
          <p:nvPr/>
        </p:nvSpPr>
        <p:spPr>
          <a:xfrm>
            <a:off x="6018271" y="4090870"/>
            <a:ext cx="612667" cy="607407"/>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sp>
        <p:nvSpPr>
          <p:cNvPr id="58" name="Ovale 57">
            <a:extLst>
              <a:ext uri="{FF2B5EF4-FFF2-40B4-BE49-F238E27FC236}">
                <a16:creationId xmlns:a16="http://schemas.microsoft.com/office/drawing/2014/main" id="{E07EDDBD-05EC-484A-8070-E27ED6E585DD}"/>
              </a:ext>
            </a:extLst>
          </p:cNvPr>
          <p:cNvSpPr/>
          <p:nvPr/>
        </p:nvSpPr>
        <p:spPr>
          <a:xfrm>
            <a:off x="5557024" y="4790096"/>
            <a:ext cx="346245" cy="31326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sp>
        <p:nvSpPr>
          <p:cNvPr id="59" name="Ovale 58">
            <a:extLst>
              <a:ext uri="{FF2B5EF4-FFF2-40B4-BE49-F238E27FC236}">
                <a16:creationId xmlns:a16="http://schemas.microsoft.com/office/drawing/2014/main" id="{0075E055-DAAB-43BF-944A-4ADE22BB80D4}"/>
              </a:ext>
            </a:extLst>
          </p:cNvPr>
          <p:cNvSpPr/>
          <p:nvPr/>
        </p:nvSpPr>
        <p:spPr>
          <a:xfrm>
            <a:off x="5772628" y="3753568"/>
            <a:ext cx="346245" cy="31326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sp>
        <p:nvSpPr>
          <p:cNvPr id="60" name="Ovale 59">
            <a:extLst>
              <a:ext uri="{FF2B5EF4-FFF2-40B4-BE49-F238E27FC236}">
                <a16:creationId xmlns:a16="http://schemas.microsoft.com/office/drawing/2014/main" id="{12DDB3D4-EF2E-4A38-BD3D-B4AE36B2A7D8}"/>
              </a:ext>
            </a:extLst>
          </p:cNvPr>
          <p:cNvSpPr/>
          <p:nvPr/>
        </p:nvSpPr>
        <p:spPr>
          <a:xfrm>
            <a:off x="5324762" y="3708191"/>
            <a:ext cx="346245" cy="31326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sp>
        <p:nvSpPr>
          <p:cNvPr id="61" name="Ovale 60">
            <a:extLst>
              <a:ext uri="{FF2B5EF4-FFF2-40B4-BE49-F238E27FC236}">
                <a16:creationId xmlns:a16="http://schemas.microsoft.com/office/drawing/2014/main" id="{9656902E-E325-4F4D-9E3C-06105BF8864B}"/>
              </a:ext>
            </a:extLst>
          </p:cNvPr>
          <p:cNvSpPr/>
          <p:nvPr/>
        </p:nvSpPr>
        <p:spPr>
          <a:xfrm>
            <a:off x="6677378" y="3868115"/>
            <a:ext cx="346245" cy="31326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sp>
        <p:nvSpPr>
          <p:cNvPr id="62" name="Ovale 61">
            <a:extLst>
              <a:ext uri="{FF2B5EF4-FFF2-40B4-BE49-F238E27FC236}">
                <a16:creationId xmlns:a16="http://schemas.microsoft.com/office/drawing/2014/main" id="{7FC72318-7C8D-4131-9AB3-9838DD4A09FC}"/>
              </a:ext>
            </a:extLst>
          </p:cNvPr>
          <p:cNvSpPr/>
          <p:nvPr/>
        </p:nvSpPr>
        <p:spPr>
          <a:xfrm>
            <a:off x="6640568" y="4674457"/>
            <a:ext cx="346245" cy="31326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sp>
        <p:nvSpPr>
          <p:cNvPr id="63" name="Ovale 62">
            <a:extLst>
              <a:ext uri="{FF2B5EF4-FFF2-40B4-BE49-F238E27FC236}">
                <a16:creationId xmlns:a16="http://schemas.microsoft.com/office/drawing/2014/main" id="{2E7F33E8-F92D-49F1-90D6-E78773550B17}"/>
              </a:ext>
            </a:extLst>
          </p:cNvPr>
          <p:cNvSpPr/>
          <p:nvPr/>
        </p:nvSpPr>
        <p:spPr>
          <a:xfrm>
            <a:off x="5815214" y="5314881"/>
            <a:ext cx="346245" cy="31326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sp>
        <p:nvSpPr>
          <p:cNvPr id="64" name="Ovale 63">
            <a:extLst>
              <a:ext uri="{FF2B5EF4-FFF2-40B4-BE49-F238E27FC236}">
                <a16:creationId xmlns:a16="http://schemas.microsoft.com/office/drawing/2014/main" id="{C0944E6D-0CA1-46AB-BDC5-2CD86CCE6C26}"/>
              </a:ext>
            </a:extLst>
          </p:cNvPr>
          <p:cNvSpPr/>
          <p:nvPr/>
        </p:nvSpPr>
        <p:spPr>
          <a:xfrm>
            <a:off x="6176800" y="4882512"/>
            <a:ext cx="346245" cy="31326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sp>
        <p:nvSpPr>
          <p:cNvPr id="65" name="Ovale 64">
            <a:extLst>
              <a:ext uri="{FF2B5EF4-FFF2-40B4-BE49-F238E27FC236}">
                <a16:creationId xmlns:a16="http://schemas.microsoft.com/office/drawing/2014/main" id="{08771192-A973-4760-B636-49F0536F03CA}"/>
              </a:ext>
            </a:extLst>
          </p:cNvPr>
          <p:cNvSpPr/>
          <p:nvPr/>
        </p:nvSpPr>
        <p:spPr>
          <a:xfrm>
            <a:off x="6719914" y="5167533"/>
            <a:ext cx="346245" cy="31326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sp>
        <p:nvSpPr>
          <p:cNvPr id="66" name="Ovale 65">
            <a:extLst>
              <a:ext uri="{FF2B5EF4-FFF2-40B4-BE49-F238E27FC236}">
                <a16:creationId xmlns:a16="http://schemas.microsoft.com/office/drawing/2014/main" id="{2EF8C326-FAFD-44FC-93DF-F95A50AB4809}"/>
              </a:ext>
            </a:extLst>
          </p:cNvPr>
          <p:cNvSpPr/>
          <p:nvPr/>
        </p:nvSpPr>
        <p:spPr>
          <a:xfrm>
            <a:off x="7110751" y="4298061"/>
            <a:ext cx="346245" cy="31326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sp>
        <p:nvSpPr>
          <p:cNvPr id="67" name="Ovale 66">
            <a:extLst>
              <a:ext uri="{FF2B5EF4-FFF2-40B4-BE49-F238E27FC236}">
                <a16:creationId xmlns:a16="http://schemas.microsoft.com/office/drawing/2014/main" id="{FECA1C69-C27F-477B-B4E8-AADF9382250E}"/>
              </a:ext>
            </a:extLst>
          </p:cNvPr>
          <p:cNvSpPr/>
          <p:nvPr/>
        </p:nvSpPr>
        <p:spPr>
          <a:xfrm>
            <a:off x="6234600" y="3468653"/>
            <a:ext cx="346245" cy="31326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16" name="Connettore 2 15">
            <a:extLst>
              <a:ext uri="{FF2B5EF4-FFF2-40B4-BE49-F238E27FC236}">
                <a16:creationId xmlns:a16="http://schemas.microsoft.com/office/drawing/2014/main" id="{253BFEAA-DDD3-4F07-A878-B75F36092FC0}"/>
              </a:ext>
            </a:extLst>
          </p:cNvPr>
          <p:cNvCxnSpPr>
            <a:stCxn id="54" idx="7"/>
            <a:endCxn id="59" idx="3"/>
          </p:cNvCxnSpPr>
          <p:nvPr/>
        </p:nvCxnSpPr>
        <p:spPr>
          <a:xfrm flipV="1">
            <a:off x="5606924" y="4020958"/>
            <a:ext cx="216411" cy="1798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ttore 2 69">
            <a:extLst>
              <a:ext uri="{FF2B5EF4-FFF2-40B4-BE49-F238E27FC236}">
                <a16:creationId xmlns:a16="http://schemas.microsoft.com/office/drawing/2014/main" id="{5944DEFE-6851-4E77-B328-E9D0993F25B0}"/>
              </a:ext>
            </a:extLst>
          </p:cNvPr>
          <p:cNvCxnSpPr>
            <a:cxnSpLocks/>
            <a:stCxn id="59" idx="5"/>
            <a:endCxn id="56" idx="1"/>
          </p:cNvCxnSpPr>
          <p:nvPr/>
        </p:nvCxnSpPr>
        <p:spPr>
          <a:xfrm>
            <a:off x="6068167" y="4020958"/>
            <a:ext cx="39827" cy="1588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0D3B02E5-305A-452A-B28E-FC0442880322}"/>
              </a:ext>
            </a:extLst>
          </p:cNvPr>
          <p:cNvCxnSpPr>
            <a:cxnSpLocks/>
            <a:stCxn id="59" idx="2"/>
            <a:endCxn id="60" idx="6"/>
          </p:cNvCxnSpPr>
          <p:nvPr/>
        </p:nvCxnSpPr>
        <p:spPr>
          <a:xfrm flipH="1" flipV="1">
            <a:off x="5671006" y="3864825"/>
            <a:ext cx="101623" cy="453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C4035F49-1323-4E0B-A847-BE9155282EE0}"/>
              </a:ext>
            </a:extLst>
          </p:cNvPr>
          <p:cNvCxnSpPr>
            <a:stCxn id="67" idx="4"/>
            <a:endCxn id="62" idx="0"/>
          </p:cNvCxnSpPr>
          <p:nvPr/>
        </p:nvCxnSpPr>
        <p:spPr>
          <a:xfrm>
            <a:off x="6407723" y="3781921"/>
            <a:ext cx="405968" cy="8925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505119A9-16D7-4025-B101-6A104ABF6B19}"/>
              </a:ext>
            </a:extLst>
          </p:cNvPr>
          <p:cNvCxnSpPr>
            <a:stCxn id="56" idx="7"/>
            <a:endCxn id="61" idx="3"/>
          </p:cNvCxnSpPr>
          <p:nvPr/>
        </p:nvCxnSpPr>
        <p:spPr>
          <a:xfrm flipV="1">
            <a:off x="6541215" y="4135505"/>
            <a:ext cx="186869" cy="443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ttore 2 40">
            <a:extLst>
              <a:ext uri="{FF2B5EF4-FFF2-40B4-BE49-F238E27FC236}">
                <a16:creationId xmlns:a16="http://schemas.microsoft.com/office/drawing/2014/main" id="{E4D4A9DA-ECA7-4A7C-8C1A-1D908B83DC60}"/>
              </a:ext>
            </a:extLst>
          </p:cNvPr>
          <p:cNvCxnSpPr>
            <a:stCxn id="56" idx="3"/>
          </p:cNvCxnSpPr>
          <p:nvPr/>
        </p:nvCxnSpPr>
        <p:spPr>
          <a:xfrm flipH="1">
            <a:off x="5925953" y="4609323"/>
            <a:ext cx="182041" cy="208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ttore 2 42">
            <a:extLst>
              <a:ext uri="{FF2B5EF4-FFF2-40B4-BE49-F238E27FC236}">
                <a16:creationId xmlns:a16="http://schemas.microsoft.com/office/drawing/2014/main" id="{8C30A548-B736-4F37-90FD-033484804CEA}"/>
              </a:ext>
            </a:extLst>
          </p:cNvPr>
          <p:cNvCxnSpPr>
            <a:stCxn id="56" idx="4"/>
            <a:endCxn id="64" idx="0"/>
          </p:cNvCxnSpPr>
          <p:nvPr/>
        </p:nvCxnSpPr>
        <p:spPr>
          <a:xfrm>
            <a:off x="6324606" y="4698275"/>
            <a:ext cx="25319" cy="1842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ttore 2 47">
            <a:extLst>
              <a:ext uri="{FF2B5EF4-FFF2-40B4-BE49-F238E27FC236}">
                <a16:creationId xmlns:a16="http://schemas.microsoft.com/office/drawing/2014/main" id="{5E04EB70-4A66-4FED-8E4A-0802A77341A9}"/>
              </a:ext>
            </a:extLst>
          </p:cNvPr>
          <p:cNvCxnSpPr>
            <a:cxnSpLocks/>
            <a:stCxn id="58" idx="4"/>
            <a:endCxn id="63" idx="1"/>
          </p:cNvCxnSpPr>
          <p:nvPr/>
        </p:nvCxnSpPr>
        <p:spPr>
          <a:xfrm>
            <a:off x="5730147" y="5103363"/>
            <a:ext cx="135772" cy="257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ttore 2 70">
            <a:extLst>
              <a:ext uri="{FF2B5EF4-FFF2-40B4-BE49-F238E27FC236}">
                <a16:creationId xmlns:a16="http://schemas.microsoft.com/office/drawing/2014/main" id="{786320AE-7F22-447C-B35A-D983E7073D33}"/>
              </a:ext>
            </a:extLst>
          </p:cNvPr>
          <p:cNvCxnSpPr>
            <a:endCxn id="64" idx="3"/>
          </p:cNvCxnSpPr>
          <p:nvPr/>
        </p:nvCxnSpPr>
        <p:spPr>
          <a:xfrm flipV="1">
            <a:off x="6161459" y="5149901"/>
            <a:ext cx="66048" cy="1376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ttore 2 72">
            <a:extLst>
              <a:ext uri="{FF2B5EF4-FFF2-40B4-BE49-F238E27FC236}">
                <a16:creationId xmlns:a16="http://schemas.microsoft.com/office/drawing/2014/main" id="{95FBF2B8-3344-4876-9BBD-BD42B6837B12}"/>
              </a:ext>
            </a:extLst>
          </p:cNvPr>
          <p:cNvCxnSpPr>
            <a:cxnSpLocks/>
            <a:stCxn id="64" idx="5"/>
            <a:endCxn id="65" idx="2"/>
          </p:cNvCxnSpPr>
          <p:nvPr/>
        </p:nvCxnSpPr>
        <p:spPr>
          <a:xfrm>
            <a:off x="6472339" y="5149901"/>
            <a:ext cx="247575" cy="1742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Ovale 94">
            <a:extLst>
              <a:ext uri="{FF2B5EF4-FFF2-40B4-BE49-F238E27FC236}">
                <a16:creationId xmlns:a16="http://schemas.microsoft.com/office/drawing/2014/main" id="{E389432F-BE25-44E9-A812-0DFB5D3B92CC}"/>
              </a:ext>
            </a:extLst>
          </p:cNvPr>
          <p:cNvSpPr/>
          <p:nvPr/>
        </p:nvSpPr>
        <p:spPr>
          <a:xfrm>
            <a:off x="7105664" y="3523337"/>
            <a:ext cx="612667" cy="607407"/>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sp>
        <p:nvSpPr>
          <p:cNvPr id="96" name="Ovale 95">
            <a:extLst>
              <a:ext uri="{FF2B5EF4-FFF2-40B4-BE49-F238E27FC236}">
                <a16:creationId xmlns:a16="http://schemas.microsoft.com/office/drawing/2014/main" id="{AA71A3DE-64FD-449A-B298-2EB2FEDF24A7}"/>
              </a:ext>
            </a:extLst>
          </p:cNvPr>
          <p:cNvSpPr/>
          <p:nvPr/>
        </p:nvSpPr>
        <p:spPr>
          <a:xfrm>
            <a:off x="7372086" y="4790095"/>
            <a:ext cx="346245" cy="31326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sp>
        <p:nvSpPr>
          <p:cNvPr id="97" name="Ovale 96">
            <a:extLst>
              <a:ext uri="{FF2B5EF4-FFF2-40B4-BE49-F238E27FC236}">
                <a16:creationId xmlns:a16="http://schemas.microsoft.com/office/drawing/2014/main" id="{BFC35ACD-E43B-4315-A790-6785325CED2A}"/>
              </a:ext>
            </a:extLst>
          </p:cNvPr>
          <p:cNvSpPr/>
          <p:nvPr/>
        </p:nvSpPr>
        <p:spPr>
          <a:xfrm>
            <a:off x="7042544" y="5389093"/>
            <a:ext cx="346245" cy="31326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Arial"/>
              <a:ea typeface="+mn-ea"/>
              <a:cs typeface="+mn-cs"/>
            </a:endParaRPr>
          </a:p>
        </p:txBody>
      </p:sp>
      <p:pic>
        <p:nvPicPr>
          <p:cNvPr id="2" name="Immagine 1" descr="Immagine che contiene testo, clipart&#10;&#10;Descrizione generata automaticamente">
            <a:extLst>
              <a:ext uri="{FF2B5EF4-FFF2-40B4-BE49-F238E27FC236}">
                <a16:creationId xmlns:a16="http://schemas.microsoft.com/office/drawing/2014/main" id="{24B1066E-9BFC-D669-8F2A-328DEA94FF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6" name="Titolo 7">
            <a:extLst>
              <a:ext uri="{FF2B5EF4-FFF2-40B4-BE49-F238E27FC236}">
                <a16:creationId xmlns:a16="http://schemas.microsoft.com/office/drawing/2014/main" id="{D1CD5819-30C8-03A8-CDD2-3EB1FE9AFE7E}"/>
              </a:ext>
            </a:extLst>
          </p:cNvPr>
          <p:cNvSpPr txBox="1">
            <a:spLocks/>
          </p:cNvSpPr>
          <p:nvPr/>
        </p:nvSpPr>
        <p:spPr>
          <a:xfrm>
            <a:off x="368702" y="249727"/>
            <a:ext cx="9554223" cy="16084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4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Non linearità</a:t>
            </a:r>
          </a:p>
        </p:txBody>
      </p:sp>
    </p:spTree>
    <p:extLst>
      <p:ext uri="{BB962C8B-B14F-4D97-AF65-F5344CB8AC3E}">
        <p14:creationId xmlns:p14="http://schemas.microsoft.com/office/powerpoint/2010/main" val="71292986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BA9453E0-8F91-5096-D93B-E316AD4A9A08}"/>
            </a:ext>
          </a:extLst>
        </p:cNvPr>
        <p:cNvGrpSpPr/>
        <p:nvPr/>
      </p:nvGrpSpPr>
      <p:grpSpPr>
        <a:xfrm>
          <a:off x="0" y="0"/>
          <a:ext cx="0" cy="0"/>
          <a:chOff x="0" y="0"/>
          <a:chExt cx="0" cy="0"/>
        </a:xfrm>
      </p:grpSpPr>
      <p:pic>
        <p:nvPicPr>
          <p:cNvPr id="13" name="Immagine 12" descr="Immagine che contiene testo, clipart&#10;&#10;Descrizione generata automaticamente">
            <a:extLst>
              <a:ext uri="{FF2B5EF4-FFF2-40B4-BE49-F238E27FC236}">
                <a16:creationId xmlns:a16="http://schemas.microsoft.com/office/drawing/2014/main" id="{ED7CD17C-0DF1-D39A-A3C2-4EC5408679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0335" y="6220809"/>
            <a:ext cx="1014367" cy="447252"/>
          </a:xfrm>
          <a:prstGeom prst="rect">
            <a:avLst/>
          </a:prstGeom>
        </p:spPr>
      </p:pic>
      <p:sp>
        <p:nvSpPr>
          <p:cNvPr id="20" name="Titolo 7">
            <a:extLst>
              <a:ext uri="{FF2B5EF4-FFF2-40B4-BE49-F238E27FC236}">
                <a16:creationId xmlns:a16="http://schemas.microsoft.com/office/drawing/2014/main" id="{1EB40560-580D-1B2A-90F6-334189584E16}"/>
              </a:ext>
            </a:extLst>
          </p:cNvPr>
          <p:cNvSpPr txBox="1">
            <a:spLocks/>
          </p:cNvSpPr>
          <p:nvPr/>
        </p:nvSpPr>
        <p:spPr>
          <a:xfrm>
            <a:off x="4152180" y="249727"/>
            <a:ext cx="7999563" cy="16084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2800" b="1" i="0" u="none" strike="noStrike" kern="1200" cap="none" spc="0" normalizeH="0" baseline="0" noProof="0" dirty="0">
                <a:ln>
                  <a:noFill/>
                </a:ln>
                <a:solidFill>
                  <a:srgbClr val="FFC000"/>
                </a:solidFill>
                <a:effectLst/>
                <a:uLnTx/>
                <a:uFillTx/>
                <a:latin typeface="Roboto" panose="02000000000000000000" pitchFamily="2" charset="0"/>
                <a:ea typeface="Roboto" panose="02000000000000000000" pitchFamily="2" charset="0"/>
                <a:cs typeface="Roboto" panose="02000000000000000000" pitchFamily="2" charset="0"/>
              </a:rPr>
              <a:t>In un sistema non lineare può accadere che:</a:t>
            </a:r>
          </a:p>
        </p:txBody>
      </p:sp>
      <p:sp>
        <p:nvSpPr>
          <p:cNvPr id="21" name="CasellaDiTesto 20">
            <a:extLst>
              <a:ext uri="{FF2B5EF4-FFF2-40B4-BE49-F238E27FC236}">
                <a16:creationId xmlns:a16="http://schemas.microsoft.com/office/drawing/2014/main" id="{94F81805-A787-5713-1F44-7386ED36CBD1}"/>
              </a:ext>
            </a:extLst>
          </p:cNvPr>
          <p:cNvSpPr txBox="1"/>
          <p:nvPr/>
        </p:nvSpPr>
        <p:spPr>
          <a:xfrm>
            <a:off x="4332828" y="1557921"/>
            <a:ext cx="7207990" cy="3816429"/>
          </a:xfrm>
          <a:prstGeom prst="rect">
            <a:avLst/>
          </a:prstGeom>
          <a:noFill/>
        </p:spPr>
        <p:txBody>
          <a:bodyPr wrap="square">
            <a:spAutoFit/>
          </a:bodyPr>
          <a:lstStyle/>
          <a:p>
            <a:pPr marL="380990" marR="0" lvl="0" indent="-380990" algn="just" defTabSz="914377" rtl="0" eaLnBrk="1" fontAlgn="auto" latinLnBrk="0" hangingPunct="1">
              <a:spcBef>
                <a:spcPts val="0"/>
              </a:spcBef>
              <a:spcAft>
                <a:spcPts val="2400"/>
              </a:spcAft>
              <a:buClrTx/>
              <a:buSzTx/>
              <a:buFont typeface="Wingdings" panose="05000000000000000000" pitchFamily="2" charset="2"/>
              <a:buChar char="§"/>
              <a:tabLst/>
              <a:defRPr/>
            </a:pPr>
            <a:r>
              <a:rPr lang="it-IT" sz="2600" dirty="0">
                <a:solidFill>
                  <a:schemeClr val="bg1"/>
                </a:solidFill>
                <a:latin typeface="Arial" panose="020B0604020202020204" pitchFamily="34" charset="0"/>
                <a:ea typeface="Times New Roman" panose="02020603050405020304" pitchFamily="18" charset="0"/>
                <a:cs typeface="Arial" panose="020B0604020202020204" pitchFamily="34" charset="0"/>
              </a:rPr>
              <a:t>U</a:t>
            </a:r>
            <a:r>
              <a:rPr kumimoji="0" lang="it-IT" sz="2600" b="0"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na</a:t>
            </a:r>
            <a:r>
              <a:rPr kumimoji="0" lang="it-IT" sz="26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piccola causa produca un grande effetto e viceversa</a:t>
            </a:r>
          </a:p>
          <a:p>
            <a:pPr marL="380990" marR="0" lvl="0" indent="-380990" algn="just" defTabSz="914377" rtl="0" eaLnBrk="1" fontAlgn="auto" latinLnBrk="0" hangingPunct="1">
              <a:spcBef>
                <a:spcPts val="0"/>
              </a:spcBef>
              <a:spcAft>
                <a:spcPts val="2400"/>
              </a:spcAft>
              <a:buClrTx/>
              <a:buSzTx/>
              <a:buFont typeface="Wingdings" panose="05000000000000000000" pitchFamily="2" charset="2"/>
              <a:buChar char="§"/>
              <a:tabLst/>
              <a:defRPr/>
            </a:pPr>
            <a:r>
              <a:rPr lang="it-IT" sz="2600" dirty="0">
                <a:solidFill>
                  <a:schemeClr val="bg1"/>
                </a:solidFill>
                <a:latin typeface="Arial" panose="020B0604020202020204" pitchFamily="34" charset="0"/>
                <a:ea typeface="Times New Roman" panose="02020603050405020304" pitchFamily="18" charset="0"/>
                <a:cs typeface="Arial" panose="020B0604020202020204" pitchFamily="34" charset="0"/>
              </a:rPr>
              <a:t>E</a:t>
            </a:r>
            <a:r>
              <a:rPr kumimoji="0" lang="it-IT" sz="2600" b="0"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ffetti</a:t>
            </a:r>
            <a:r>
              <a:rPr kumimoji="0" lang="it-IT" sz="26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simili derivino da cause molto diverse</a:t>
            </a:r>
          </a:p>
          <a:p>
            <a:pPr marL="380990" marR="0" lvl="0" indent="-380990" algn="just" defTabSz="914377" rtl="0" eaLnBrk="1" fontAlgn="auto" latinLnBrk="0" hangingPunct="1">
              <a:spcBef>
                <a:spcPts val="0"/>
              </a:spcBef>
              <a:spcAft>
                <a:spcPts val="2400"/>
              </a:spcAft>
              <a:buClrTx/>
              <a:buSzTx/>
              <a:buFont typeface="Wingdings" panose="05000000000000000000" pitchFamily="2" charset="2"/>
              <a:buChar char="§"/>
              <a:tabLst/>
              <a:defRPr/>
            </a:pPr>
            <a:r>
              <a:rPr kumimoji="0" lang="it-IT" sz="26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La stessa causa produca esiti diversi in momenti o contesti diversi</a:t>
            </a:r>
          </a:p>
          <a:p>
            <a:pPr marL="380990" marR="0" lvl="0" indent="-380990" algn="just" defTabSz="914377" rtl="0" eaLnBrk="1" fontAlgn="auto" latinLnBrk="0" hangingPunct="1">
              <a:spcBef>
                <a:spcPts val="0"/>
              </a:spcBef>
              <a:spcAft>
                <a:spcPts val="2400"/>
              </a:spcAft>
              <a:buClrTx/>
              <a:buSzTx/>
              <a:buFont typeface="Wingdings" panose="05000000000000000000" pitchFamily="2" charset="2"/>
              <a:buChar char="§"/>
              <a:tabLst/>
              <a:defRPr/>
            </a:pPr>
            <a:r>
              <a:rPr lang="it-IT" sz="2600" dirty="0">
                <a:solidFill>
                  <a:schemeClr val="bg1"/>
                </a:solidFill>
                <a:latin typeface="Arial" panose="020B0604020202020204" pitchFamily="34" charset="0"/>
                <a:ea typeface="Times New Roman" panose="02020603050405020304" pitchFamily="18" charset="0"/>
                <a:cs typeface="Arial" panose="020B0604020202020204" pitchFamily="34" charset="0"/>
              </a:rPr>
              <a:t>O</a:t>
            </a:r>
            <a:r>
              <a:rPr kumimoji="0" lang="it-IT" sz="2600" b="0"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ltre</a:t>
            </a:r>
            <a:r>
              <a:rPr kumimoji="0" lang="it-IT" sz="26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una certa soglia il sistema cambi improvvisamente comportamento</a:t>
            </a:r>
          </a:p>
        </p:txBody>
      </p:sp>
      <p:pic>
        <p:nvPicPr>
          <p:cNvPr id="5" name="Segnaposto immagine 4">
            <a:extLst>
              <a:ext uri="{FF2B5EF4-FFF2-40B4-BE49-F238E27FC236}">
                <a16:creationId xmlns:a16="http://schemas.microsoft.com/office/drawing/2014/main" id="{0303756A-AED0-1B62-89B9-B856091A5D5D}"/>
              </a:ext>
            </a:extLst>
          </p:cNvPr>
          <p:cNvPicPr>
            <a:picLocks noGrp="1" noChangeAspect="1"/>
          </p:cNvPicPr>
          <p:nvPr>
            <p:ph type="pic" sz="quarter" idx="10"/>
          </p:nvPr>
        </p:nvPicPr>
        <p:blipFill>
          <a:blip r:embed="rId4"/>
          <a:srcRect l="30255" r="30255"/>
          <a:stretch/>
        </p:blipFill>
        <p:spPr>
          <a:xfrm>
            <a:off x="2" y="0"/>
            <a:ext cx="4062413" cy="6858000"/>
          </a:xfrm>
          <a:custGeom>
            <a:avLst/>
            <a:gdLst>
              <a:gd name="connsiteX0" fmla="*/ 0 w 4062413"/>
              <a:gd name="connsiteY0" fmla="*/ 0 h 6858000"/>
              <a:gd name="connsiteX1" fmla="*/ 4062413 w 4062413"/>
              <a:gd name="connsiteY1" fmla="*/ 0 h 6858000"/>
              <a:gd name="connsiteX2" fmla="*/ 4062413 w 4062413"/>
              <a:gd name="connsiteY2" fmla="*/ 6858000 h 6858000"/>
              <a:gd name="connsiteX3" fmla="*/ 0 w 40624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2413" h="6858000">
                <a:moveTo>
                  <a:pt x="0" y="0"/>
                </a:moveTo>
                <a:lnTo>
                  <a:pt x="4062413" y="0"/>
                </a:lnTo>
                <a:lnTo>
                  <a:pt x="4062413" y="6858000"/>
                </a:lnTo>
                <a:lnTo>
                  <a:pt x="0" y="6858000"/>
                </a:lnTo>
                <a:close/>
              </a:path>
            </a:pathLst>
          </a:custGeom>
          <a:solidFill>
            <a:prstClr val="white">
              <a:lumMod val="95000"/>
            </a:prstClr>
          </a:solidFill>
        </p:spPr>
      </p:pic>
    </p:spTree>
    <p:extLst>
      <p:ext uri="{BB962C8B-B14F-4D97-AF65-F5344CB8AC3E}">
        <p14:creationId xmlns:p14="http://schemas.microsoft.com/office/powerpoint/2010/main" val="55915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UNIQUEID" val="12923"/>
</p:tagLst>
</file>

<file path=ppt/tags/tag2.xml><?xml version="1.0" encoding="utf-8"?>
<p:tagLst xmlns:a="http://schemas.openxmlformats.org/drawingml/2006/main" xmlns:r="http://schemas.openxmlformats.org/officeDocument/2006/relationships" xmlns:p="http://schemas.openxmlformats.org/presentationml/2006/main">
  <p:tag name="AS_UNIQUEID" val="12925"/>
</p:tagLst>
</file>

<file path=ppt/theme/theme1.xml><?xml version="1.0" encoding="utf-8"?>
<a:theme xmlns:a="http://schemas.openxmlformats.org/drawingml/2006/main" name="MASTER-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pertina - Blu">
  <a:themeElements>
    <a:clrScheme name="sodali ok">
      <a:dk1>
        <a:srgbClr val="545458"/>
      </a:dk1>
      <a:lt1>
        <a:sysClr val="window" lastClr="FFFFFF"/>
      </a:lt1>
      <a:dk2>
        <a:srgbClr val="BDBCBB"/>
      </a:dk2>
      <a:lt2>
        <a:srgbClr val="7A132F"/>
      </a:lt2>
      <a:accent1>
        <a:srgbClr val="F6A800"/>
      </a:accent1>
      <a:accent2>
        <a:srgbClr val="E42C39"/>
      </a:accent2>
      <a:accent3>
        <a:srgbClr val="0058A3"/>
      </a:accent3>
      <a:accent4>
        <a:srgbClr val="95921A"/>
      </a:accent4>
      <a:accent5>
        <a:srgbClr val="007CA1"/>
      </a:accent5>
      <a:accent6>
        <a:srgbClr val="A8541F"/>
      </a:accent6>
      <a:hlink>
        <a:srgbClr val="7A132F"/>
      </a:hlink>
      <a:folHlink>
        <a:srgbClr val="00011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ase">
  <a:themeElements>
    <a:clrScheme name="Personalizzato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lide - Separazione">
  <a:themeElements>
    <a:clrScheme name="sodali ok">
      <a:dk1>
        <a:srgbClr val="545458"/>
      </a:dk1>
      <a:lt1>
        <a:sysClr val="window" lastClr="FFFFFF"/>
      </a:lt1>
      <a:dk2>
        <a:srgbClr val="BDBCBB"/>
      </a:dk2>
      <a:lt2>
        <a:srgbClr val="7A132F"/>
      </a:lt2>
      <a:accent1>
        <a:srgbClr val="F6A800"/>
      </a:accent1>
      <a:accent2>
        <a:srgbClr val="E42C39"/>
      </a:accent2>
      <a:accent3>
        <a:srgbClr val="0058A3"/>
      </a:accent3>
      <a:accent4>
        <a:srgbClr val="95921A"/>
      </a:accent4>
      <a:accent5>
        <a:srgbClr val="007CA1"/>
      </a:accent5>
      <a:accent6>
        <a:srgbClr val="A8541F"/>
      </a:accent6>
      <a:hlink>
        <a:srgbClr val="7A132F"/>
      </a:hlink>
      <a:folHlink>
        <a:srgbClr val="00011F"/>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Tema di Office">
  <a:themeElements>
    <a:clrScheme name="Personalizzati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Enel Template v2.2">
  <a:themeElements>
    <a:clrScheme name="ENEL">
      <a:dk1>
        <a:sysClr val="windowText" lastClr="000000"/>
      </a:dk1>
      <a:lt1>
        <a:sysClr val="window" lastClr="FFFFFF"/>
      </a:lt1>
      <a:dk2>
        <a:srgbClr val="C6C6C6"/>
      </a:dk2>
      <a:lt2>
        <a:srgbClr val="EDEEE8"/>
      </a:lt2>
      <a:accent1>
        <a:srgbClr val="0655FA"/>
      </a:accent1>
      <a:accent2>
        <a:srgbClr val="40B9E6"/>
      </a:accent2>
      <a:accent3>
        <a:srgbClr val="E71401"/>
      </a:accent3>
      <a:accent4>
        <a:srgbClr val="FE0F64"/>
      </a:accent4>
      <a:accent5>
        <a:srgbClr val="028C59"/>
      </a:accent5>
      <a:accent6>
        <a:srgbClr val="55BD5A"/>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36000" rIns="72000" bIns="36000"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smtClean="0"/>
        </a:defPPr>
      </a:lstStyle>
    </a:txDef>
  </a:objectDefaults>
  <a:extraClrSchemeLst/>
  <a:extLst>
    <a:ext uri="{05A4C25C-085E-4340-85A3-A5531E510DB2}">
      <thm15:themeFamily xmlns:thm15="http://schemas.microsoft.com/office/thememl/2012/main" name="Presentation2" id="{88E4D010-1F27-4A82-8F74-3F1761496E3A}" vid="{18D66783-A63F-4EA3-9EB7-07C3A372964C}"/>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4361</TotalTime>
  <Words>1518</Words>
  <Application>Microsoft Office PowerPoint</Application>
  <PresentationFormat>Widescreen</PresentationFormat>
  <Paragraphs>254</Paragraphs>
  <Slides>46</Slides>
  <Notes>17</Notes>
  <HiddenSlides>0</HiddenSlides>
  <MMClips>0</MMClips>
  <ScaleCrop>false</ScaleCrop>
  <HeadingPairs>
    <vt:vector size="4" baseType="variant">
      <vt:variant>
        <vt:lpstr>Tema</vt:lpstr>
      </vt:variant>
      <vt:variant>
        <vt:i4>9</vt:i4>
      </vt:variant>
      <vt:variant>
        <vt:lpstr>Titoli diapositive</vt:lpstr>
      </vt:variant>
      <vt:variant>
        <vt:i4>46</vt:i4>
      </vt:variant>
    </vt:vector>
  </HeadingPairs>
  <TitlesOfParts>
    <vt:vector size="55" baseType="lpstr">
      <vt:lpstr>MASTER-4</vt:lpstr>
      <vt:lpstr>Copertina - Blu</vt:lpstr>
      <vt:lpstr>Base</vt:lpstr>
      <vt:lpstr>Slide - Separazione</vt:lpstr>
      <vt:lpstr>1_Tema di Office</vt:lpstr>
      <vt:lpstr>3_Enel Template v2.2</vt:lpstr>
      <vt:lpstr>2_Office Theme</vt:lpstr>
      <vt:lpstr>9_Office Theme</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risposta organizzativa alla complessità</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 LISCI</dc:creator>
  <cp:lastModifiedBy>Massimiliano Spucches</cp:lastModifiedBy>
  <cp:revision>219</cp:revision>
  <dcterms:created xsi:type="dcterms:W3CDTF">2022-06-09T13:19:48Z</dcterms:created>
  <dcterms:modified xsi:type="dcterms:W3CDTF">2026-05-15T15:20:15Z</dcterms:modified>
</cp:coreProperties>
</file>