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57" r:id="rId3"/>
    <p:sldId id="263" r:id="rId4"/>
    <p:sldId id="262" r:id="rId5"/>
    <p:sldId id="265" r:id="rId6"/>
    <p:sldId id="260" r:id="rId7"/>
    <p:sldId id="268" r:id="rId8"/>
    <p:sldId id="264" r:id="rId9"/>
    <p:sldId id="261" r:id="rId10"/>
    <p:sldId id="258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69"/>
    <a:srgbClr val="17212E"/>
    <a:srgbClr val="243040"/>
    <a:srgbClr val="283444"/>
    <a:srgbClr val="26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95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13ECA-B26B-4258-9474-D87DD28B01D1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B4639-341C-4AD3-90F3-8F6C3DCE63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42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B4639-341C-4AD3-90F3-8F6C3DCE635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72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097FB-AEA3-5BEC-EC36-CBD00DF3B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DC6D22-F22E-5BAE-C153-D90356934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29E93A-E3D5-4E33-316F-F8135F70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B4BD80-3074-8916-9716-0954CE60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6ED1C7-C749-A29D-D856-7A091868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04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52FF31-7B0F-6FEC-3C1A-C1FD3BC25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B70DB0-F3E1-DA70-4BEA-F5DAC8EF3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A87D2D-95C6-1F85-B3D1-26418D87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03F4B6-1C39-7EF7-2C88-B019C518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54EF27-87B0-AB3F-7259-8406D826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84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AA29B79-2F4C-0B89-3919-C65323C4E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AB5FD3-E912-D869-1611-4ABEDD67B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90623C-D5F3-4A8D-9660-940B5ACA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8B9150-244F-5902-F13D-FCD599A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1BE42E-E7C3-E56A-C85B-0C587206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35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DD22B6-FDAA-30F6-0E69-CB76C6EC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A3EB58-3488-18E4-92D9-C9A597323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BC7FF7-74A4-2DBE-1C55-A8110F3A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ECAB53-AA60-0815-B5A7-3974A5709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965303-EA9F-5542-FEB9-983A02D2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35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1F257-0FD3-976A-FB10-1E8A7E71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5B3FAA-D1F5-A5C6-3234-DD157809B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572CD8-08EB-DD57-4E4C-12CABC13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BEA423-22FC-0503-80F3-15A60706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30973D-5DDA-3703-2611-D79CB285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16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B211A-E130-CD84-A70B-482337915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C91DCA-24E1-E8F2-6AA0-364FB97EE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9A2FF8-AA87-A2B6-25B8-3A2D78647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E856E4-B842-60A9-2B5B-1C47C412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AC254D-6C06-EAB5-9E86-5599AED1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24B255-F0FF-D74D-F1F0-C5D81EA4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99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D6B0B2-971B-6354-8CD3-DE0875AB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A07817-FF7A-59C9-6287-DE01D963F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92B0AA-53DD-388B-96DB-671E97A50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A0A36B-A54D-ABA4-3DB3-0B04C7451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44FDDF-4376-C9F7-9C68-0C249FD5C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455B3B-91AB-A056-D81B-7933DFB4F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BBC521-BF75-C200-CA9C-48436838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99F6170-9CEB-8C6B-4A32-17036CFE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41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2B8F1-F3EB-4A79-E0C1-B5C31337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C8B909-0552-546C-0007-D15A0267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C78C84-C911-C534-8618-E8A5D197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4B03E9-D5E1-CC04-BF9A-AB410993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43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126CB5D-D1CB-8A2C-69B9-F3C9E260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100502-3578-EA11-929D-7128FB6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E88406-B10A-8CF0-FA09-C28E1589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7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AD991-B8B4-6478-B01D-F7413229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B5D5A8-BEBF-FDDC-47CD-944D6A1DD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F11FF3-B634-60E8-BA60-EC567E53B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245BC9-C8C2-8C0F-0561-CA8D910A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7B3D9C-F45A-1455-3131-64D73444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411669-F55B-3EB8-B019-297DCC14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0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BD82C8-90B3-D409-79A4-3924FACC2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2BB7298-8AFB-025F-20A9-B9780EA6E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699EAA-6EBC-D1DE-DEAF-7F870DAC6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928C44-CE64-A847-C347-59B2753E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1DA7A2B-C5A1-156C-ED41-FD43F31B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FD2391-285B-1BE3-EE7B-4BF9E384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47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634D559-E375-69FB-BAEC-A7742241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5C282B-EB18-A23C-7FF6-2E1FADDC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26D49D-5746-E9FC-D0FD-59280485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D3278-D0E3-4A2B-8262-B8D50BBC314A}" type="datetimeFigureOut">
              <a:rPr lang="it-IT" smtClean="0"/>
              <a:t>18/05/26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358536-4C67-C3E7-F4A2-E7471330D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E2F406-4124-9133-A959-DC8DA4A63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9949E-0289-46E2-80A4-54C160E942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16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F9C985DC-B737-0072-DE25-96612D54DCBD}"/>
              </a:ext>
            </a:extLst>
          </p:cNvPr>
          <p:cNvSpPr/>
          <p:nvPr/>
        </p:nvSpPr>
        <p:spPr>
          <a:xfrm>
            <a:off x="0" y="5031179"/>
            <a:ext cx="12192000" cy="1826821"/>
          </a:xfrm>
          <a:prstGeom prst="rect">
            <a:avLst/>
          </a:prstGeom>
          <a:solidFill>
            <a:srgbClr val="1721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441BB2A-B194-D44F-04D7-3544406E48E0}"/>
              </a:ext>
            </a:extLst>
          </p:cNvPr>
          <p:cNvSpPr/>
          <p:nvPr/>
        </p:nvSpPr>
        <p:spPr>
          <a:xfrm>
            <a:off x="0" y="0"/>
            <a:ext cx="12192000" cy="1762813"/>
          </a:xfrm>
          <a:prstGeom prst="rect">
            <a:avLst/>
          </a:prstGeom>
          <a:solidFill>
            <a:srgbClr val="2834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04F957-B5F2-B91C-7C83-62D29770B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752"/>
            <a:ext cx="1219200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1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00B4CD-7CE8-E488-FEED-2E68BFA0C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73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8B2A5E-0D7E-B89B-6E49-08E790F4A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799"/>
          <a:stretch/>
        </p:blipFill>
        <p:spPr>
          <a:xfrm>
            <a:off x="-5501" y="0"/>
            <a:ext cx="12197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9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3662A7-6764-760B-9A53-8662A6E43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20"/>
          <a:stretch/>
        </p:blipFill>
        <p:spPr>
          <a:xfrm>
            <a:off x="0" y="-108284"/>
            <a:ext cx="12192000" cy="69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F9C985DC-B737-0072-DE25-96612D54DCBD}"/>
              </a:ext>
            </a:extLst>
          </p:cNvPr>
          <p:cNvSpPr/>
          <p:nvPr/>
        </p:nvSpPr>
        <p:spPr>
          <a:xfrm>
            <a:off x="0" y="5031179"/>
            <a:ext cx="12192000" cy="1826821"/>
          </a:xfrm>
          <a:prstGeom prst="rect">
            <a:avLst/>
          </a:prstGeom>
          <a:solidFill>
            <a:srgbClr val="1721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441BB2A-B194-D44F-04D7-3544406E48E0}"/>
              </a:ext>
            </a:extLst>
          </p:cNvPr>
          <p:cNvSpPr/>
          <p:nvPr/>
        </p:nvSpPr>
        <p:spPr>
          <a:xfrm>
            <a:off x="0" y="0"/>
            <a:ext cx="12192000" cy="1762813"/>
          </a:xfrm>
          <a:prstGeom prst="rect">
            <a:avLst/>
          </a:prstGeom>
          <a:solidFill>
            <a:srgbClr val="2834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04F957-B5F2-B91C-7C83-62D29770B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752"/>
            <a:ext cx="1219200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1F05FA-FE8D-B403-79B5-48FD8E2CE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246"/>
          <a:stretch/>
        </p:blipFill>
        <p:spPr>
          <a:xfrm>
            <a:off x="877825" y="11215"/>
            <a:ext cx="4187951" cy="69550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E4BD32-6A9C-C760-BAB0-B24924ABD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40"/>
          <a:stretch/>
        </p:blipFill>
        <p:spPr>
          <a:xfrm>
            <a:off x="6556247" y="0"/>
            <a:ext cx="5005213" cy="69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9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B8DD40-EBCB-F024-B671-797352224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6" b="7083"/>
          <a:stretch/>
        </p:blipFill>
        <p:spPr>
          <a:xfrm>
            <a:off x="0" y="0"/>
            <a:ext cx="12233604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6EBE51-915B-EF36-833A-18E161C7F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7828"/>
          <a:stretch/>
        </p:blipFill>
        <p:spPr>
          <a:xfrm>
            <a:off x="-23551" y="0"/>
            <a:ext cx="12221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67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9B75CD-B62F-97D2-F787-3CA74AC7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7" b="7828"/>
          <a:stretch/>
        </p:blipFill>
        <p:spPr>
          <a:xfrm>
            <a:off x="-23553" y="0"/>
            <a:ext cx="12221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1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568E94-2159-6712-5DEF-C8EB8C2F5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844"/>
          <a:stretch/>
        </p:blipFill>
        <p:spPr>
          <a:xfrm>
            <a:off x="-1" y="0"/>
            <a:ext cx="12197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5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F80C99-CB3B-5068-A0CA-8F0D7D95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7976"/>
          <a:stretch/>
        </p:blipFill>
        <p:spPr>
          <a:xfrm>
            <a:off x="-5499" y="-1"/>
            <a:ext cx="122210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6DF60D-D53C-CA65-E161-8F2F0AEE4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7828"/>
          <a:stretch/>
        </p:blipFill>
        <p:spPr>
          <a:xfrm>
            <a:off x="-23553" y="0"/>
            <a:ext cx="12221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31C274-D6E4-D841-1E3B-143531F20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7976"/>
          <a:stretch/>
        </p:blipFill>
        <p:spPr>
          <a:xfrm>
            <a:off x="-5499" y="-1"/>
            <a:ext cx="122210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007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</Words>
  <Application>Microsoft Office PowerPoint</Application>
  <PresentationFormat>Widescreen</PresentationFormat>
  <Paragraphs>1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GERMANI Matteo</dc:creator>
  <cp:lastModifiedBy>GERMANI Matteo</cp:lastModifiedBy>
  <cp:revision>2</cp:revision>
  <dcterms:created xsi:type="dcterms:W3CDTF">2026-05-18T06:34:52Z</dcterms:created>
  <dcterms:modified xsi:type="dcterms:W3CDTF">2026-05-18T07:10:54Z</dcterms:modified>
</cp:coreProperties>
</file>